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B19D-6AA0-8085-B4A5-8A58A34D4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84A5D-984E-03E4-FAD4-B7111967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A5A7B-130E-F2E0-D836-44FFA73F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EA95-542F-446B-9BD8-D968BA4350A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5DF71-9EF6-2639-FD8C-187304F2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0BE75-423F-940F-0785-2BCA6819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CD07-270E-4389-B34F-631E00854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AE43-7703-C1E9-4863-87B3FA17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11BF1-D127-730B-FE29-A5D0AA3E7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04CFF-8A05-F9FF-1169-C0A8153C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EA95-542F-446B-9BD8-D968BA4350A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704B-10C3-51A2-F91C-E906EB1F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3642E-6816-8E20-013B-8A2CBC82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CD07-270E-4389-B34F-631E00854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FC438-A133-65CE-D7C5-D53700F50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18F62-C2BF-A7D6-5BA1-268E89B0D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C5624-51E3-2B01-ECE9-9F61C269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EA95-542F-446B-9BD8-D968BA4350A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E4DF5-3473-BDEE-45B3-C4641B95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88C9C-C5E6-0BA8-8EBF-ABB22215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CD07-270E-4389-B34F-631E00854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4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AFA7-DE50-B916-A5E8-67559319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A1A4E-3A90-7792-AD60-D75EF42E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A40DC-7B27-7361-A832-0B77DA48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EA95-542F-446B-9BD8-D968BA4350A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DF03B-099C-4B00-C8A9-3E08689D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274B4-88E7-A99C-66BB-86076D83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CD07-270E-4389-B34F-631E00854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8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303A-E2C7-14F0-93CF-32E064DF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7D98C-0253-C4C9-DCDF-899464BFF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3E235-3311-09BB-D6F0-2E280161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EA95-542F-446B-9BD8-D968BA4350A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82485-D7EE-2F38-19BA-BF18C1E3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378FF-E29C-C71D-9857-5CB75A3F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CD07-270E-4389-B34F-631E00854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8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15F4-81DD-5FE6-DC62-98D71AC8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B3FE-8172-4DDC-F941-FBC414D74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95533-C444-B490-C2B6-401F78D53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E6423-A965-721E-D12E-DDEFB21A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EA95-542F-446B-9BD8-D968BA4350A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455E9-9FD7-A9B0-8F00-E5FA24E4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876A3-009A-517A-E1B2-459CC975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CD07-270E-4389-B34F-631E00854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9D42-A953-4DFD-5BCB-4710C5C2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0A444-4610-E796-0963-CFACC1B5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7EBDF-074E-D41B-ADDF-253FCCE2E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A546E-8C8D-BFAA-C0B7-D9DD0C5EE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D4D3F-4556-CFB8-9EFB-AA6CF967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5CF56-16A4-8657-0F8F-5841D2D0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EA95-542F-446B-9BD8-D968BA4350A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7C4F8-BA05-A052-5BDF-D4C3B21C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79A7F-E3A2-E1D4-9DD7-F40453A6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CD07-270E-4389-B34F-631E00854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0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9969-EE5F-EC40-6D71-5763AE5B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63090-7FF8-B0EC-DA38-44D9E3B7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EA95-542F-446B-9BD8-D968BA4350A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7CD59-E6C0-90A0-E1EA-11FA2ED2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CA064-B964-5BCE-BCD6-46689DF5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CD07-270E-4389-B34F-631E00854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6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06EDD-B8E4-4634-497B-3F5D7E73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EA95-542F-446B-9BD8-D968BA4350A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BCCE6-02C5-622D-D41A-FC1606CB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E148B-F80E-D048-5486-7FC7E800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CD07-270E-4389-B34F-631E00854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7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D707-3161-285B-DF44-01DE299D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8EBB-B607-87A1-88BD-BAC65DEA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F880B-98BF-C032-FE46-E9E2FA84B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FBD9C-1A7D-2BFE-83DC-51199B97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EA95-542F-446B-9BD8-D968BA4350A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8115A-D169-8F92-DC5F-2F9B56B8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8C8F6-2643-BCBE-A385-D66CE0F5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CD07-270E-4389-B34F-631E00854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22BB-203F-96E5-006A-538FFDE12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80E52-FECB-1D70-9C59-B80367685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4D91F-4C7F-893F-56C2-F0BD0CB4F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8B62E-CC05-997B-951E-E3C22340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EA95-542F-446B-9BD8-D968BA4350A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E374F-43A4-B842-5C0B-DC8B2514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CE879-A5EC-20EB-69A6-7860F4CB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CD07-270E-4389-B34F-631E00854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7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7796A-CAE8-1373-0D80-E11DA750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AAAC4-DC9C-82F4-0AEE-A9863ADA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3744C-41B2-AA8D-C97C-336DA31FA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9EA95-542F-446B-9BD8-D968BA4350A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CEBD9-3B0C-428E-6624-31A1DAC8C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983A-04CE-C1A5-4921-5DC437E1C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CD07-270E-4389-B34F-631E00854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fabric&#10;&#10;Description automatically generated">
            <a:extLst>
              <a:ext uri="{FF2B5EF4-FFF2-40B4-BE49-F238E27FC236}">
                <a16:creationId xmlns:a16="http://schemas.microsoft.com/office/drawing/2014/main" id="{28D2A9A2-3ECB-4F38-B738-FB29A764E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391" y="156706"/>
            <a:ext cx="4601217" cy="654458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ED8E27-CF7B-F382-991A-165A860F9955}"/>
              </a:ext>
            </a:extLst>
          </p:cNvPr>
          <p:cNvSpPr/>
          <p:nvPr/>
        </p:nvSpPr>
        <p:spPr>
          <a:xfrm>
            <a:off x="4982547" y="2015412"/>
            <a:ext cx="737118" cy="8210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0D9497-98D5-51C3-0EAF-0613E3151743}"/>
              </a:ext>
            </a:extLst>
          </p:cNvPr>
          <p:cNvSpPr/>
          <p:nvPr/>
        </p:nvSpPr>
        <p:spPr>
          <a:xfrm>
            <a:off x="7119195" y="4225212"/>
            <a:ext cx="737118" cy="8210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A8F392-BD5B-A8C2-487A-5159F69E1B65}"/>
              </a:ext>
            </a:extLst>
          </p:cNvPr>
          <p:cNvSpPr/>
          <p:nvPr/>
        </p:nvSpPr>
        <p:spPr>
          <a:xfrm>
            <a:off x="5719665" y="997380"/>
            <a:ext cx="737118" cy="8210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hapur I 'The Great'. Sassanid King of the II Persian Empire ...">
            <a:extLst>
              <a:ext uri="{FF2B5EF4-FFF2-40B4-BE49-F238E27FC236}">
                <a16:creationId xmlns:a16="http://schemas.microsoft.com/office/drawing/2014/main" id="{77DFBAB8-06D6-0E22-8ED4-2800FA2D8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77" y="850392"/>
            <a:ext cx="2004022" cy="300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4AC45-747A-70F9-2736-B80649444315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3018399" y="850392"/>
            <a:ext cx="2332707" cy="11650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798371-A0A3-F228-7D99-697703ED2ED5}"/>
              </a:ext>
            </a:extLst>
          </p:cNvPr>
          <p:cNvCxnSpPr>
            <a:cxnSpLocks/>
          </p:cNvCxnSpPr>
          <p:nvPr/>
        </p:nvCxnSpPr>
        <p:spPr>
          <a:xfrm flipH="1">
            <a:off x="3018399" y="2836506"/>
            <a:ext cx="2332707" cy="10376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4E6C0D-97EE-1C84-0858-E02FADA31B7E}"/>
              </a:ext>
            </a:extLst>
          </p:cNvPr>
          <p:cNvSpPr txBox="1"/>
          <p:nvPr/>
        </p:nvSpPr>
        <p:spPr>
          <a:xfrm>
            <a:off x="1627632" y="3941064"/>
            <a:ext cx="15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Shapur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Azarmidokht | Ancient persian art, Persian warrior, Persian art painting">
            <a:extLst>
              <a:ext uri="{FF2B5EF4-FFF2-40B4-BE49-F238E27FC236}">
                <a16:creationId xmlns:a16="http://schemas.microsoft.com/office/drawing/2014/main" id="{9AB3FAF8-C16A-41B4-3FC4-4A3B1A9A8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600" y="99674"/>
            <a:ext cx="1960562" cy="261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FADEC-1183-BCC6-4765-518D882D0A6E}"/>
              </a:ext>
            </a:extLst>
          </p:cNvPr>
          <p:cNvCxnSpPr>
            <a:cxnSpLocks/>
          </p:cNvCxnSpPr>
          <p:nvPr/>
        </p:nvCxnSpPr>
        <p:spPr>
          <a:xfrm flipH="1" flipV="1">
            <a:off x="6088224" y="1818474"/>
            <a:ext cx="3085376" cy="8977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23815E-9FEC-8042-C9EF-F846FBD9FC55}"/>
              </a:ext>
            </a:extLst>
          </p:cNvPr>
          <p:cNvCxnSpPr>
            <a:cxnSpLocks/>
          </p:cNvCxnSpPr>
          <p:nvPr/>
        </p:nvCxnSpPr>
        <p:spPr>
          <a:xfrm flipH="1">
            <a:off x="6079522" y="99674"/>
            <a:ext cx="3094078" cy="8977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F9B873-86A4-CCD6-184F-238A96B574B5}"/>
              </a:ext>
            </a:extLst>
          </p:cNvPr>
          <p:cNvSpPr txBox="1"/>
          <p:nvPr/>
        </p:nvSpPr>
        <p:spPr>
          <a:xfrm>
            <a:off x="9381213" y="2716180"/>
            <a:ext cx="15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Azarmidokht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Vistahm — Eranshahr">
            <a:extLst>
              <a:ext uri="{FF2B5EF4-FFF2-40B4-BE49-F238E27FC236}">
                <a16:creationId xmlns:a16="http://schemas.microsoft.com/office/drawing/2014/main" id="{ADC13C04-089C-07F1-7FF6-0C1EABDEC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537" y="3738053"/>
            <a:ext cx="2144687" cy="261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830255-9E17-7EBB-7FAB-4A873D1C826D}"/>
              </a:ext>
            </a:extLst>
          </p:cNvPr>
          <p:cNvCxnSpPr>
            <a:cxnSpLocks/>
          </p:cNvCxnSpPr>
          <p:nvPr/>
        </p:nvCxnSpPr>
        <p:spPr>
          <a:xfrm flipH="1">
            <a:off x="7487754" y="3738053"/>
            <a:ext cx="1593783" cy="4871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B8A3C2-4210-37D7-5502-17B07B6466A6}"/>
              </a:ext>
            </a:extLst>
          </p:cNvPr>
          <p:cNvCxnSpPr>
            <a:cxnSpLocks/>
          </p:cNvCxnSpPr>
          <p:nvPr/>
        </p:nvCxnSpPr>
        <p:spPr>
          <a:xfrm flipH="1" flipV="1">
            <a:off x="7468834" y="5046306"/>
            <a:ext cx="1612703" cy="12699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99AA4A-04C8-4391-444B-77187B30317A}"/>
              </a:ext>
            </a:extLst>
          </p:cNvPr>
          <p:cNvSpPr txBox="1"/>
          <p:nvPr/>
        </p:nvSpPr>
        <p:spPr>
          <a:xfrm>
            <a:off x="9664410" y="6344595"/>
            <a:ext cx="9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Vistahm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68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Hashemi, Mohammad</dc:creator>
  <cp:lastModifiedBy>Hashemi, Mohammad</cp:lastModifiedBy>
  <cp:revision>2</cp:revision>
  <dcterms:created xsi:type="dcterms:W3CDTF">2023-04-16T15:54:04Z</dcterms:created>
  <dcterms:modified xsi:type="dcterms:W3CDTF">2023-04-16T16:14:27Z</dcterms:modified>
</cp:coreProperties>
</file>