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sldIdLst>
    <p:sldId id="256" r:id="rId2"/>
    <p:sldId id="261" r:id="rId3"/>
    <p:sldId id="257" r:id="rId4"/>
    <p:sldId id="259" r:id="rId5"/>
    <p:sldId id="270" r:id="rId6"/>
    <p:sldId id="263" r:id="rId7"/>
    <p:sldId id="280"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80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7EEE8-B354-4D29-A05C-408E141D6518}"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5A4B7-B22D-4545-949B-A52A92CBFDED}" type="slidenum">
              <a:rPr lang="en-US" smtClean="0"/>
              <a:t>‹#›</a:t>
            </a:fld>
            <a:endParaRPr lang="en-US"/>
          </a:p>
        </p:txBody>
      </p:sp>
    </p:spTree>
    <p:extLst>
      <p:ext uri="{BB962C8B-B14F-4D97-AF65-F5344CB8AC3E}">
        <p14:creationId xmlns:p14="http://schemas.microsoft.com/office/powerpoint/2010/main" val="316590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4C7F-D2A8-4D0F-8CFA-EC6699CD3FA6}"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394239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9C026E-0E2C-4220-BE2A-6EF88D884AA4}" type="datetime1">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83279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1A1E9B-40BC-40E9-A598-3D53E1526667}"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1462512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5A8DF6-8CEB-4652-AB78-3D1A9B2B5058}"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791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E7DEB5-A11E-487B-9E1C-02303BC78E15}"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382055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509D63-A053-4D19-A715-B8CC7A0BDB5F}" type="datetime1">
              <a:rPr lang="en-US" smtClean="0"/>
              <a:t>3/6/2024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332944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134BBD-DFDC-4E0E-9B65-C0B8540FBBBE}" type="datetime1">
              <a:rPr lang="en-US" smtClean="0"/>
              <a:t>3/6/2024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3728933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D23A2-8CF8-4E5B-B740-BF2E237EDB1A}"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3137127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430C3-FF55-4EE2-A774-A61C9E81D100}"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830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FB77EC-52F8-409F-9C91-78F777F62070}"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8258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2B5446-A472-4719-B7B5-BC914CE6B7A7}" type="datetime1">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15735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84BCBF-759D-483C-A83E-6097C6A0335F}" type="datetime1">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20096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3D6B9-07D7-4656-8258-181199253EEA}" type="datetime1">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17599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801F70-E25A-4316-A200-99A9A66277D5}" type="datetime1">
              <a:rPr lang="en-US" smtClean="0"/>
              <a:t>3/6/2024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11033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7A03E5-8288-477F-852C-2EBC54D5E294}" type="datetime1">
              <a:rPr lang="en-US" smtClean="0"/>
              <a:t>3/6/2024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263860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AC16F0-30D7-4145-8F12-0EDA0910AD65}" type="datetime1">
              <a:rPr lang="en-US" smtClean="0"/>
              <a:t>3/6/2024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416785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B7829-20CC-4306-88DA-68D5900B003B}" type="datetime1">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7B6EC-E1B9-476F-B5F0-137F67555732}" type="slidenum">
              <a:rPr lang="en-US" smtClean="0"/>
              <a:t>‹#›</a:t>
            </a:fld>
            <a:endParaRPr lang="en-US"/>
          </a:p>
        </p:txBody>
      </p:sp>
    </p:spTree>
    <p:extLst>
      <p:ext uri="{BB962C8B-B14F-4D97-AF65-F5344CB8AC3E}">
        <p14:creationId xmlns:p14="http://schemas.microsoft.com/office/powerpoint/2010/main" val="141868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19A84A-9F8E-468C-AAB5-526C754DE568}" type="datetime1">
              <a:rPr lang="en-US" smtClean="0"/>
              <a:t>3/6/2024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37B6EC-E1B9-476F-B5F0-137F67555732}" type="slidenum">
              <a:rPr lang="en-US" smtClean="0"/>
              <a:t>‹#›</a:t>
            </a:fld>
            <a:endParaRPr lang="en-US"/>
          </a:p>
        </p:txBody>
      </p:sp>
    </p:spTree>
    <p:extLst>
      <p:ext uri="{BB962C8B-B14F-4D97-AF65-F5344CB8AC3E}">
        <p14:creationId xmlns:p14="http://schemas.microsoft.com/office/powerpoint/2010/main" val="3018599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5851" y="1020511"/>
            <a:ext cx="8825658" cy="3329581"/>
          </a:xfrm>
        </p:spPr>
        <p:txBody>
          <a:bodyPr/>
          <a:lstStyle/>
          <a:p>
            <a:r>
              <a:rPr lang="en-US" sz="6600" dirty="0">
                <a:latin typeface="Times New Roman" panose="02020603050405020304" pitchFamily="18" charset="0"/>
                <a:cs typeface="Times New Roman" panose="02020603050405020304" pitchFamily="18" charset="0"/>
              </a:rPr>
              <a:t>PERSONAL VOICE ASSISTANT IN PYTHON</a:t>
            </a:r>
          </a:p>
        </p:txBody>
      </p:sp>
      <p:sp>
        <p:nvSpPr>
          <p:cNvPr id="3" name="Slide Number Placeholder 2"/>
          <p:cNvSpPr>
            <a:spLocks noGrp="1"/>
          </p:cNvSpPr>
          <p:nvPr>
            <p:ph type="sldNum" sz="quarter" idx="12"/>
          </p:nvPr>
        </p:nvSpPr>
        <p:spPr/>
        <p:txBody>
          <a:bodyPr/>
          <a:lstStyle/>
          <a:p>
            <a:fld id="{5F37B6EC-E1B9-476F-B5F0-137F67555732}" type="slidenum">
              <a:rPr lang="en-US" smtClean="0"/>
              <a:t>1</a:t>
            </a:fld>
            <a:endParaRPr lang="en-US"/>
          </a:p>
        </p:txBody>
      </p:sp>
      <p:sp>
        <p:nvSpPr>
          <p:cNvPr id="5" name="TextBox 4"/>
          <p:cNvSpPr txBox="1"/>
          <p:nvPr/>
        </p:nvSpPr>
        <p:spPr>
          <a:xfrm>
            <a:off x="7990318" y="4785644"/>
            <a:ext cx="4076344" cy="646331"/>
          </a:xfrm>
          <a:prstGeom prst="rect">
            <a:avLst/>
          </a:prstGeom>
          <a:noFill/>
        </p:spPr>
        <p:txBody>
          <a:bodyPr wrap="square" rtlCol="0">
            <a:spAutoFit/>
          </a:bodyPr>
          <a:lstStyle/>
          <a:p>
            <a:r>
              <a:rPr lang="en-US" dirty="0"/>
              <a:t>Submitted By:</a:t>
            </a:r>
          </a:p>
          <a:p>
            <a:r>
              <a:rPr lang="en-US" dirty="0"/>
              <a:t>                        </a:t>
            </a:r>
          </a:p>
        </p:txBody>
      </p:sp>
    </p:spTree>
    <p:extLst>
      <p:ext uri="{BB962C8B-B14F-4D97-AF65-F5344CB8AC3E}">
        <p14:creationId xmlns:p14="http://schemas.microsoft.com/office/powerpoint/2010/main" val="149848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dirty="0">
              <a:latin typeface="Arial Rounded MT Bold" panose="020F0704030504030204" pitchFamily="34" charset="0"/>
            </a:endParaRPr>
          </a:p>
          <a:p>
            <a:pPr marL="0" indent="0" algn="ctr">
              <a:buNone/>
            </a:pPr>
            <a:r>
              <a:rPr lang="en-US" sz="5400" dirty="0">
                <a:latin typeface="Arial Rounded MT Bold" panose="020F0704030504030204" pitchFamily="34" charset="0"/>
              </a:rPr>
              <a:t>THANK YOU</a:t>
            </a:r>
          </a:p>
        </p:txBody>
      </p:sp>
      <p:sp>
        <p:nvSpPr>
          <p:cNvPr id="2" name="Slide Number Placeholder 1"/>
          <p:cNvSpPr>
            <a:spLocks noGrp="1"/>
          </p:cNvSpPr>
          <p:nvPr>
            <p:ph type="sldNum" sz="quarter" idx="12"/>
          </p:nvPr>
        </p:nvSpPr>
        <p:spPr/>
        <p:txBody>
          <a:bodyPr/>
          <a:lstStyle/>
          <a:p>
            <a:fld id="{5F37B6EC-E1B9-476F-B5F0-137F67555732}" type="slidenum">
              <a:rPr lang="en-US" smtClean="0"/>
              <a:t>10</a:t>
            </a:fld>
            <a:endParaRPr lang="en-US"/>
          </a:p>
        </p:txBody>
      </p:sp>
    </p:spTree>
    <p:extLst>
      <p:ext uri="{BB962C8B-B14F-4D97-AF65-F5344CB8AC3E}">
        <p14:creationId xmlns:p14="http://schemas.microsoft.com/office/powerpoint/2010/main" val="86116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a:t>
            </a:r>
            <a:endParaRPr lang="ml-IN" dirty="0"/>
          </a:p>
        </p:txBody>
      </p:sp>
      <p:sp>
        <p:nvSpPr>
          <p:cNvPr id="3" name="Content Placeholder 2"/>
          <p:cNvSpPr>
            <a:spLocks noGrp="1"/>
          </p:cNvSpPr>
          <p:nvPr>
            <p:ph idx="1"/>
          </p:nvPr>
        </p:nvSpPr>
        <p:spPr/>
        <p:txBody>
          <a:bodyPr>
            <a:normAutofit/>
          </a:bodyPr>
          <a:lstStyle/>
          <a:p>
            <a:r>
              <a:rPr lang="en-US" dirty="0"/>
              <a:t>Introduction</a:t>
            </a:r>
          </a:p>
          <a:p>
            <a:r>
              <a:rPr lang="en-US" dirty="0"/>
              <a:t>Dataflow diagrams </a:t>
            </a:r>
          </a:p>
          <a:p>
            <a:r>
              <a:rPr lang="en-US" dirty="0">
                <a:cs typeface="Times New Roman" panose="02020603050405020304" pitchFamily="18" charset="0"/>
              </a:rPr>
              <a:t>Technologies</a:t>
            </a:r>
            <a:endParaRPr lang="en-US" dirty="0"/>
          </a:p>
          <a:p>
            <a:r>
              <a:rPr lang="en-US" dirty="0"/>
              <a:t>Use case diagrams</a:t>
            </a:r>
          </a:p>
          <a:p>
            <a:r>
              <a:rPr lang="en-US" dirty="0"/>
              <a:t>screenshots</a:t>
            </a:r>
          </a:p>
          <a:p>
            <a:r>
              <a:rPr lang="en-US" dirty="0"/>
              <a:t>Requirements</a:t>
            </a:r>
          </a:p>
          <a:p>
            <a:r>
              <a:rPr lang="en-US" dirty="0"/>
              <a:t>Conclusion</a:t>
            </a:r>
            <a:endParaRPr lang="ml-IN" dirty="0"/>
          </a:p>
        </p:txBody>
      </p:sp>
      <p:sp>
        <p:nvSpPr>
          <p:cNvPr id="4" name="Slide Number Placeholder 3"/>
          <p:cNvSpPr>
            <a:spLocks noGrp="1"/>
          </p:cNvSpPr>
          <p:nvPr>
            <p:ph type="sldNum" sz="quarter" idx="12"/>
          </p:nvPr>
        </p:nvSpPr>
        <p:spPr/>
        <p:txBody>
          <a:bodyPr/>
          <a:lstStyle/>
          <a:p>
            <a:fld id="{5F37B6EC-E1B9-476F-B5F0-137F67555732}" type="slidenum">
              <a:rPr lang="en-US" smtClean="0"/>
              <a:t>2</a:t>
            </a:fld>
            <a:endParaRPr lang="en-US"/>
          </a:p>
        </p:txBody>
      </p:sp>
    </p:spTree>
    <p:extLst>
      <p:ext uri="{BB962C8B-B14F-4D97-AF65-F5344CB8AC3E}">
        <p14:creationId xmlns:p14="http://schemas.microsoft.com/office/powerpoint/2010/main" val="245544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ECECEC"/>
                </a:solidFill>
                <a:effectLst/>
                <a:latin typeface="Söhne"/>
              </a:rPr>
              <a:t>Personal Voice Assistant Using Python</a:t>
            </a:r>
          </a:p>
          <a:p>
            <a:pPr algn="l">
              <a:buFont typeface="Arial" panose="020B0604020202020204" pitchFamily="34" charset="0"/>
              <a:buChar char="•"/>
            </a:pPr>
            <a:r>
              <a:rPr lang="en-US" sz="2400" b="0" i="0" dirty="0">
                <a:solidFill>
                  <a:srgbClr val="ECECEC"/>
                </a:solidFill>
                <a:effectLst/>
                <a:latin typeface="Söhne"/>
              </a:rPr>
              <a:t>Welcome to our presentation on building a voice-activated virtual assistant using Python. In today's world, technology has advanced to the point where we can interact with computers using our voices. This project aims to demonstrate how we can create a virtual assistant that listens to our voice commands and responds accordingly.</a:t>
            </a:r>
          </a:p>
          <a:p>
            <a:pPr marL="0" indent="0">
              <a:buNone/>
            </a:pPr>
            <a:endParaRPr lang="en-US" sz="2400" dirty="0"/>
          </a:p>
        </p:txBody>
      </p:sp>
      <p:sp>
        <p:nvSpPr>
          <p:cNvPr id="4" name="Slide Number Placeholder 3"/>
          <p:cNvSpPr>
            <a:spLocks noGrp="1"/>
          </p:cNvSpPr>
          <p:nvPr>
            <p:ph type="sldNum" sz="quarter" idx="12"/>
          </p:nvPr>
        </p:nvSpPr>
        <p:spPr/>
        <p:txBody>
          <a:bodyPr/>
          <a:lstStyle/>
          <a:p>
            <a:fld id="{5F37B6EC-E1B9-476F-B5F0-137F67555732}" type="slidenum">
              <a:rPr lang="en-US" smtClean="0"/>
              <a:t>3</a:t>
            </a:fld>
            <a:endParaRPr lang="en-US"/>
          </a:p>
        </p:txBody>
      </p:sp>
    </p:spTree>
    <p:extLst>
      <p:ext uri="{BB962C8B-B14F-4D97-AF65-F5344CB8AC3E}">
        <p14:creationId xmlns:p14="http://schemas.microsoft.com/office/powerpoint/2010/main" val="230255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305963" cy="993310"/>
          </a:xfrm>
        </p:spPr>
        <p:txBody>
          <a:bodyPr/>
          <a:lstStyle/>
          <a:p>
            <a:r>
              <a:rPr lang="en-US" sz="4000" dirty="0">
                <a:latin typeface="Times New Roman" panose="02020603050405020304" pitchFamily="18" charset="0"/>
                <a:cs typeface="Times New Roman" panose="02020603050405020304" pitchFamily="18" charset="0"/>
              </a:rPr>
              <a:t>Dataflow Diagrams</a:t>
            </a:r>
            <a:endParaRPr lang="ml-IN" sz="4000" dirty="0">
              <a:latin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F37B6EC-E1B9-476F-B5F0-137F67555732}" type="slidenum">
              <a:rPr lang="en-US" smtClean="0"/>
              <a:t>4</a:t>
            </a:fld>
            <a:endParaRPr lang="en-US"/>
          </a:p>
        </p:txBody>
      </p:sp>
      <p:sp>
        <p:nvSpPr>
          <p:cNvPr id="4" name="Rectangle 3"/>
          <p:cNvSpPr/>
          <p:nvPr/>
        </p:nvSpPr>
        <p:spPr>
          <a:xfrm>
            <a:off x="925035" y="3094074"/>
            <a:ext cx="1552352" cy="754911"/>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User</a:t>
            </a:r>
            <a:endParaRPr lang="ml-IN" dirty="0">
              <a:solidFill>
                <a:schemeClr val="bg1"/>
              </a:solidFill>
              <a:latin typeface="Times New Roman" panose="02020603050405020304" pitchFamily="18" charset="0"/>
            </a:endParaRPr>
          </a:p>
        </p:txBody>
      </p:sp>
      <p:sp>
        <p:nvSpPr>
          <p:cNvPr id="5" name="Rectangle 4"/>
          <p:cNvSpPr/>
          <p:nvPr/>
        </p:nvSpPr>
        <p:spPr>
          <a:xfrm>
            <a:off x="3625702" y="2573079"/>
            <a:ext cx="1371600" cy="1743740"/>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Personal voice assistant</a:t>
            </a:r>
            <a:endParaRPr lang="ml-IN" dirty="0">
              <a:solidFill>
                <a:schemeClr val="bg1"/>
              </a:solidFill>
              <a:latin typeface="Times New Roman" panose="02020603050405020304" pitchFamily="18" charset="0"/>
            </a:endParaRPr>
          </a:p>
        </p:txBody>
      </p:sp>
      <p:sp>
        <p:nvSpPr>
          <p:cNvPr id="8" name="Rectangle 7"/>
          <p:cNvSpPr/>
          <p:nvPr/>
        </p:nvSpPr>
        <p:spPr>
          <a:xfrm>
            <a:off x="9250325" y="3094074"/>
            <a:ext cx="1382233" cy="7549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Computer</a:t>
            </a:r>
            <a:endParaRPr lang="ml-IN" dirty="0">
              <a:solidFill>
                <a:schemeClr val="bg1"/>
              </a:solidFill>
              <a:latin typeface="Times New Roman" panose="02020603050405020304" pitchFamily="18" charset="0"/>
            </a:endParaRPr>
          </a:p>
        </p:txBody>
      </p:sp>
      <p:sp>
        <p:nvSpPr>
          <p:cNvPr id="9" name="Rectangle 8"/>
          <p:cNvSpPr/>
          <p:nvPr/>
        </p:nvSpPr>
        <p:spPr>
          <a:xfrm>
            <a:off x="8878185" y="5369442"/>
            <a:ext cx="2126511" cy="71238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Text to speech</a:t>
            </a:r>
            <a:endParaRPr lang="ml-IN" dirty="0">
              <a:solidFill>
                <a:schemeClr val="bg1"/>
              </a:solidFill>
              <a:latin typeface="Times New Roman" panose="02020603050405020304" pitchFamily="18" charset="0"/>
            </a:endParaRPr>
          </a:p>
        </p:txBody>
      </p:sp>
      <p:sp>
        <p:nvSpPr>
          <p:cNvPr id="12" name="Rectangle 11"/>
          <p:cNvSpPr/>
          <p:nvPr/>
        </p:nvSpPr>
        <p:spPr>
          <a:xfrm>
            <a:off x="5883348" y="2573079"/>
            <a:ext cx="1371600" cy="1743740"/>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Speech to Text</a:t>
            </a:r>
            <a:endParaRPr lang="ml-IN" dirty="0">
              <a:solidFill>
                <a:schemeClr val="bg1"/>
              </a:solidFill>
              <a:latin typeface="Times New Roman" panose="02020603050405020304" pitchFamily="18" charset="0"/>
            </a:endParaRPr>
          </a:p>
        </p:txBody>
      </p:sp>
      <p:sp>
        <p:nvSpPr>
          <p:cNvPr id="16" name="Right Arrow 15"/>
          <p:cNvSpPr/>
          <p:nvPr/>
        </p:nvSpPr>
        <p:spPr>
          <a:xfrm>
            <a:off x="2530552" y="3418363"/>
            <a:ext cx="1073887"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7" name="Right Arrow 16"/>
          <p:cNvSpPr/>
          <p:nvPr/>
        </p:nvSpPr>
        <p:spPr>
          <a:xfrm>
            <a:off x="5038061" y="3418362"/>
            <a:ext cx="804527"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8" name="Right Arrow 17"/>
          <p:cNvSpPr/>
          <p:nvPr/>
        </p:nvSpPr>
        <p:spPr>
          <a:xfrm>
            <a:off x="7295708" y="3418361"/>
            <a:ext cx="1858925" cy="23923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19" name="Right Arrow 18"/>
          <p:cNvSpPr/>
          <p:nvPr/>
        </p:nvSpPr>
        <p:spPr>
          <a:xfrm rot="5400000">
            <a:off x="9287535" y="4489596"/>
            <a:ext cx="1307809" cy="239235"/>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1" name="Minus 20"/>
          <p:cNvSpPr/>
          <p:nvPr/>
        </p:nvSpPr>
        <p:spPr>
          <a:xfrm>
            <a:off x="255184" y="5348181"/>
            <a:ext cx="9859038" cy="712379"/>
          </a:xfrm>
          <a:prstGeom prst="mathMinus">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2" name="Right Arrow 21"/>
          <p:cNvSpPr/>
          <p:nvPr/>
        </p:nvSpPr>
        <p:spPr>
          <a:xfrm rot="16200000">
            <a:off x="746938" y="4680983"/>
            <a:ext cx="1818167" cy="388089"/>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sp>
        <p:nvSpPr>
          <p:cNvPr id="24" name="TextBox 23"/>
          <p:cNvSpPr txBox="1"/>
          <p:nvPr/>
        </p:nvSpPr>
        <p:spPr>
          <a:xfrm>
            <a:off x="2668774" y="3160399"/>
            <a:ext cx="9356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Voice</a:t>
            </a:r>
            <a:endParaRPr lang="ml-IN" sz="1600" dirty="0">
              <a:latin typeface="Times New Roman" panose="02020603050405020304" pitchFamily="18" charset="0"/>
            </a:endParaRPr>
          </a:p>
        </p:txBody>
      </p:sp>
      <p:sp>
        <p:nvSpPr>
          <p:cNvPr id="25" name="TextBox 24"/>
          <p:cNvSpPr txBox="1"/>
          <p:nvPr/>
        </p:nvSpPr>
        <p:spPr>
          <a:xfrm>
            <a:off x="7697972" y="3136611"/>
            <a:ext cx="13290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Action</a:t>
            </a:r>
            <a:endParaRPr lang="ml-IN" sz="1600" dirty="0">
              <a:latin typeface="Times New Roman" panose="02020603050405020304" pitchFamily="18" charset="0"/>
            </a:endParaRPr>
          </a:p>
        </p:txBody>
      </p:sp>
      <p:sp>
        <p:nvSpPr>
          <p:cNvPr id="26" name="TextBox 25"/>
          <p:cNvSpPr txBox="1"/>
          <p:nvPr/>
        </p:nvSpPr>
        <p:spPr>
          <a:xfrm>
            <a:off x="10114222" y="4439936"/>
            <a:ext cx="141413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Response</a:t>
            </a:r>
            <a:endParaRPr lang="ml-IN" sz="1600" dirty="0">
              <a:latin typeface="Times New Roman" panose="02020603050405020304" pitchFamily="18" charset="0"/>
            </a:endParaRPr>
          </a:p>
        </p:txBody>
      </p:sp>
      <p:sp>
        <p:nvSpPr>
          <p:cNvPr id="27" name="TextBox 26"/>
          <p:cNvSpPr txBox="1"/>
          <p:nvPr/>
        </p:nvSpPr>
        <p:spPr>
          <a:xfrm>
            <a:off x="4801930" y="5253333"/>
            <a:ext cx="23604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Voice output</a:t>
            </a:r>
            <a:endParaRPr lang="ml-IN" sz="1600" dirty="0">
              <a:latin typeface="Times New Roman" panose="02020603050405020304" pitchFamily="18" charset="0"/>
            </a:endParaRPr>
          </a:p>
        </p:txBody>
      </p:sp>
      <p:sp>
        <p:nvSpPr>
          <p:cNvPr id="28" name="TextBox 27"/>
          <p:cNvSpPr txBox="1"/>
          <p:nvPr/>
        </p:nvSpPr>
        <p:spPr>
          <a:xfrm>
            <a:off x="925035" y="1664305"/>
            <a:ext cx="240295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DFD - 0</a:t>
            </a:r>
            <a:endParaRPr lang="ml-IN" sz="2000" dirty="0">
              <a:latin typeface="Times New Roman" panose="02020603050405020304" pitchFamily="18" charset="0"/>
            </a:endParaRPr>
          </a:p>
        </p:txBody>
      </p:sp>
    </p:spTree>
    <p:extLst>
      <p:ext uri="{BB962C8B-B14F-4D97-AF65-F5344CB8AC3E}">
        <p14:creationId xmlns:p14="http://schemas.microsoft.com/office/powerpoint/2010/main" val="174023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CF27-4296-7FEE-C631-55EDEC51A70C}"/>
              </a:ext>
            </a:extLst>
          </p:cNvPr>
          <p:cNvSpPr>
            <a:spLocks noGrp="1"/>
          </p:cNvSpPr>
          <p:nvPr>
            <p:ph type="title"/>
          </p:nvPr>
        </p:nvSpPr>
        <p:spPr>
          <a:xfrm>
            <a:off x="463598" y="363151"/>
            <a:ext cx="9404723" cy="1400530"/>
          </a:xfrm>
        </p:spPr>
        <p:txBody>
          <a:bodyPr/>
          <a:lstStyle/>
          <a:p>
            <a:r>
              <a:rPr lang="en-US" sz="3200" i="0" dirty="0">
                <a:solidFill>
                  <a:srgbClr val="ECECEC"/>
                </a:solidFill>
                <a:effectLst/>
                <a:latin typeface="Times New Roman" panose="02020603050405020304" pitchFamily="18" charset="0"/>
                <a:cs typeface="Times New Roman" panose="02020603050405020304" pitchFamily="18" charset="0"/>
              </a:rPr>
              <a:t>Technologies</a:t>
            </a:r>
            <a:r>
              <a:rPr lang="en-US" sz="3200" b="1" i="0" dirty="0">
                <a:solidFill>
                  <a:srgbClr val="ECECEC"/>
                </a:solidFill>
                <a:effectLst/>
                <a:latin typeface="Times New Roman" panose="02020603050405020304" pitchFamily="18" charset="0"/>
                <a:cs typeface="Times New Roman" panose="02020603050405020304" pitchFamily="18" charset="0"/>
              </a:rPr>
              <a:t> Used By Python Libraries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F37B6EC-E1B9-476F-B5F0-137F67555732}" type="slidenum">
              <a:rPr lang="en-US" smtClean="0"/>
              <a:t>5</a:t>
            </a:fld>
            <a:endParaRPr lang="en-US"/>
          </a:p>
        </p:txBody>
      </p:sp>
      <p:sp>
        <p:nvSpPr>
          <p:cNvPr id="3" name="Content Placeholder 2"/>
          <p:cNvSpPr>
            <a:spLocks noGrp="1"/>
          </p:cNvSpPr>
          <p:nvPr>
            <p:ph idx="4294967295"/>
          </p:nvPr>
        </p:nvSpPr>
        <p:spPr>
          <a:xfrm>
            <a:off x="438539" y="1063416"/>
            <a:ext cx="8945563" cy="5737225"/>
          </a:xfrm>
        </p:spPr>
        <p:txBody>
          <a:bodyPr>
            <a:normAutofit/>
          </a:bodyPr>
          <a:lstStyle/>
          <a:p>
            <a:pPr algn="l">
              <a:buFont typeface="Arial" panose="020B0604020202020204" pitchFamily="34" charset="0"/>
              <a:buChar char="•"/>
            </a:pPr>
            <a:r>
              <a:rPr lang="en-US" sz="2400" b="1" i="0" dirty="0">
                <a:solidFill>
                  <a:srgbClr val="FFFF00"/>
                </a:solidFill>
                <a:effectLst/>
                <a:latin typeface="Söhne"/>
              </a:rPr>
              <a:t>Speech Recognition</a:t>
            </a:r>
            <a:r>
              <a:rPr lang="en-US" sz="2400" b="0" i="0" dirty="0">
                <a:solidFill>
                  <a:srgbClr val="ECECEC"/>
                </a:solidFill>
                <a:effectLst/>
                <a:latin typeface="Söhne"/>
              </a:rPr>
              <a:t>: We used a special library that can understand what people say. It listens to what you say and understands it so your program can respond.</a:t>
            </a:r>
          </a:p>
          <a:p>
            <a:pPr algn="l">
              <a:buFont typeface="Arial" panose="020B0604020202020204" pitchFamily="34" charset="0"/>
              <a:buChar char="•"/>
            </a:pPr>
            <a:r>
              <a:rPr lang="en-US" sz="2400" b="1" dirty="0">
                <a:solidFill>
                  <a:srgbClr val="FFFF00"/>
                </a:solidFill>
                <a:latin typeface="Söhne"/>
              </a:rPr>
              <a:t>P</a:t>
            </a:r>
            <a:r>
              <a:rPr lang="en-US" sz="2400" b="1" i="0" dirty="0">
                <a:solidFill>
                  <a:srgbClr val="FFFF00"/>
                </a:solidFill>
                <a:effectLst/>
                <a:latin typeface="Söhne"/>
              </a:rPr>
              <a:t>yttsx3</a:t>
            </a:r>
            <a:r>
              <a:rPr lang="en-US" sz="2400" b="0" i="0" dirty="0">
                <a:solidFill>
                  <a:srgbClr val="ECECEC"/>
                </a:solidFill>
                <a:effectLst/>
                <a:latin typeface="Söhne"/>
              </a:rPr>
              <a:t>: Helps convert text into spoken words, also known as text-to-speech (TTS) synthesis. It turns written words into spoken words so your program can talk to you.</a:t>
            </a:r>
          </a:p>
          <a:p>
            <a:pPr algn="l">
              <a:buFont typeface="Arial" panose="020B0604020202020204" pitchFamily="34" charset="0"/>
              <a:buChar char="•"/>
            </a:pPr>
            <a:r>
              <a:rPr lang="en-US" sz="2400" b="1" dirty="0" err="1">
                <a:solidFill>
                  <a:srgbClr val="FFFF00"/>
                </a:solidFill>
                <a:latin typeface="Söhne"/>
              </a:rPr>
              <a:t>P</a:t>
            </a:r>
            <a:r>
              <a:rPr lang="en-US" sz="2400" b="1" i="0" dirty="0" err="1">
                <a:solidFill>
                  <a:srgbClr val="FFFF00"/>
                </a:solidFill>
                <a:effectLst/>
                <a:latin typeface="Söhne"/>
              </a:rPr>
              <a:t>ywhatkit</a:t>
            </a:r>
            <a:r>
              <a:rPr lang="en-US" sz="2400" b="0" i="0" dirty="0">
                <a:solidFill>
                  <a:srgbClr val="ECECEC"/>
                </a:solidFill>
                <a:effectLst/>
                <a:latin typeface="Söhne"/>
              </a:rPr>
              <a:t>: Provides easy access to various functionalities like playing songs on YouTube, sending WhatsApp messages, and more. It lets your Python program do cool things like playing music or sending messages on your behalf.</a:t>
            </a:r>
          </a:p>
          <a:p>
            <a:pPr algn="l">
              <a:buFont typeface="Arial" panose="020B0604020202020204" pitchFamily="34" charset="0"/>
              <a:buChar char="•"/>
            </a:pPr>
            <a:r>
              <a:rPr lang="en-US" sz="2400" b="1" i="0" dirty="0" err="1">
                <a:solidFill>
                  <a:srgbClr val="FFFF00"/>
                </a:solidFill>
                <a:effectLst/>
                <a:latin typeface="Söhne"/>
              </a:rPr>
              <a:t>Webbrowser</a:t>
            </a:r>
            <a:r>
              <a:rPr lang="en-US" sz="2400" b="1" i="0" dirty="0">
                <a:solidFill>
                  <a:srgbClr val="FFFF00"/>
                </a:solidFill>
                <a:effectLst/>
                <a:latin typeface="Söhne"/>
              </a:rPr>
              <a:t>: </a:t>
            </a:r>
            <a:r>
              <a:rPr lang="en-US" sz="2400" b="0" i="0" dirty="0">
                <a:solidFill>
                  <a:srgbClr val="ECECEC"/>
                </a:solidFill>
                <a:effectLst/>
                <a:latin typeface="Söhne"/>
              </a:rPr>
              <a:t>Allows Python programs to open web pages in a web browser. It helps your Python program to open websites, just like you do when you click on a link in a web browser.</a:t>
            </a:r>
            <a:endParaRPr lang="en-US" sz="2800" b="0" i="0" dirty="0">
              <a:solidFill>
                <a:srgbClr val="FFFF00"/>
              </a:solidFill>
              <a:effectLst/>
              <a:latin typeface="Söhne"/>
            </a:endParaRPr>
          </a:p>
        </p:txBody>
      </p:sp>
    </p:spTree>
    <p:extLst>
      <p:ext uri="{BB962C8B-B14F-4D97-AF65-F5344CB8AC3E}">
        <p14:creationId xmlns:p14="http://schemas.microsoft.com/office/powerpoint/2010/main" val="328289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25" y="289165"/>
            <a:ext cx="9404723" cy="1400530"/>
          </a:xfrm>
        </p:spPr>
        <p:txBody>
          <a:bodyPr/>
          <a:lstStyle/>
          <a:p>
            <a:r>
              <a:rPr lang="en-US" dirty="0">
                <a:latin typeface="Times New Roman" panose="02020603050405020304" pitchFamily="18" charset="0"/>
                <a:cs typeface="Times New Roman" panose="02020603050405020304" pitchFamily="18" charset="0"/>
              </a:rPr>
              <a:t>Use case diagrams</a:t>
            </a:r>
            <a:endParaRPr lang="ml-IN"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F37B6EC-E1B9-476F-B5F0-137F67555732}" type="slidenum">
              <a:rPr lang="en-US" smtClean="0"/>
              <a:t>6</a:t>
            </a:fld>
            <a:endParaRPr lang="en-US"/>
          </a:p>
        </p:txBody>
      </p:sp>
      <p:sp>
        <p:nvSpPr>
          <p:cNvPr id="4" name="Smiley Face 3"/>
          <p:cNvSpPr/>
          <p:nvPr/>
        </p:nvSpPr>
        <p:spPr>
          <a:xfrm>
            <a:off x="988828" y="3434317"/>
            <a:ext cx="308344" cy="382772"/>
          </a:xfrm>
          <a:prstGeom prst="smileyFac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l-IN"/>
          </a:p>
        </p:txBody>
      </p:sp>
      <p:cxnSp>
        <p:nvCxnSpPr>
          <p:cNvPr id="6" name="Straight Connector 5"/>
          <p:cNvCxnSpPr>
            <a:stCxn id="4" idx="4"/>
          </p:cNvCxnSpPr>
          <p:nvPr/>
        </p:nvCxnSpPr>
        <p:spPr>
          <a:xfrm flipH="1">
            <a:off x="1122621" y="3817089"/>
            <a:ext cx="20379" cy="44656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3955318"/>
            <a:ext cx="154172" cy="1701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988828" y="3961514"/>
            <a:ext cx="133793" cy="16391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2621" y="4274288"/>
            <a:ext cx="174551" cy="12759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a:off x="966676" y="4288459"/>
            <a:ext cx="174551" cy="12759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80344" y="3503428"/>
            <a:ext cx="1552354" cy="627321"/>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Input voice</a:t>
            </a:r>
            <a:endParaRPr lang="ml-IN" sz="1600" dirty="0">
              <a:solidFill>
                <a:schemeClr val="bg1"/>
              </a:solidFill>
              <a:latin typeface="Times New Roman" panose="02020603050405020304" pitchFamily="18" charset="0"/>
            </a:endParaRPr>
          </a:p>
        </p:txBody>
      </p:sp>
      <p:cxnSp>
        <p:nvCxnSpPr>
          <p:cNvPr id="19" name="Straight Arrow Connector 18"/>
          <p:cNvCxnSpPr/>
          <p:nvPr/>
        </p:nvCxnSpPr>
        <p:spPr>
          <a:xfrm flipV="1">
            <a:off x="1430965" y="3817088"/>
            <a:ext cx="3374951" cy="2445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033410" y="1346240"/>
            <a:ext cx="1179313" cy="63900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Open </a:t>
            </a:r>
            <a:r>
              <a:rPr lang="en-US" sz="1600" dirty="0" err="1">
                <a:solidFill>
                  <a:schemeClr val="bg1"/>
                </a:solidFill>
                <a:latin typeface="Times New Roman" panose="02020603050405020304" pitchFamily="18" charset="0"/>
                <a:cs typeface="Times New Roman" panose="02020603050405020304" pitchFamily="18" charset="0"/>
              </a:rPr>
              <a:t>Chatgpt</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2" name="Oval 21"/>
          <p:cNvSpPr/>
          <p:nvPr/>
        </p:nvSpPr>
        <p:spPr>
          <a:xfrm rot="18965802">
            <a:off x="7628217" y="639084"/>
            <a:ext cx="1395185" cy="70069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Search</a:t>
            </a:r>
            <a:endParaRPr lang="ml-IN" sz="1600" dirty="0">
              <a:solidFill>
                <a:schemeClr val="bg1"/>
              </a:solidFill>
              <a:latin typeface="Times New Roman" panose="02020603050405020304" pitchFamily="18" charset="0"/>
            </a:endParaRPr>
          </a:p>
        </p:txBody>
      </p:sp>
      <p:cxnSp>
        <p:nvCxnSpPr>
          <p:cNvPr id="27" name="Straight Connector 26"/>
          <p:cNvCxnSpPr>
            <a:stCxn id="17" idx="0"/>
            <a:endCxn id="21" idx="4"/>
          </p:cNvCxnSpPr>
          <p:nvPr/>
        </p:nvCxnSpPr>
        <p:spPr>
          <a:xfrm flipH="1" flipV="1">
            <a:off x="3623067" y="1985245"/>
            <a:ext cx="2033454" cy="151818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245829" y="1246395"/>
            <a:ext cx="1410692" cy="69441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Open </a:t>
            </a:r>
            <a:r>
              <a:rPr lang="en-US" sz="1600" dirty="0" err="1">
                <a:solidFill>
                  <a:schemeClr val="bg1"/>
                </a:solidFill>
                <a:latin typeface="Times New Roman" panose="02020603050405020304" pitchFamily="18" charset="0"/>
                <a:cs typeface="Times New Roman" panose="02020603050405020304" pitchFamily="18" charset="0"/>
              </a:rPr>
              <a:t>Whatsapp</a:t>
            </a:r>
            <a:endParaRPr lang="ml-IN" sz="1600" dirty="0">
              <a:solidFill>
                <a:schemeClr val="bg1"/>
              </a:solidFill>
              <a:latin typeface="Times New Roman" panose="02020603050405020304" pitchFamily="18" charset="0"/>
            </a:endParaRPr>
          </a:p>
        </p:txBody>
      </p:sp>
      <p:sp>
        <p:nvSpPr>
          <p:cNvPr id="31" name="Oval 30"/>
          <p:cNvSpPr/>
          <p:nvPr/>
        </p:nvSpPr>
        <p:spPr>
          <a:xfrm rot="18141940">
            <a:off x="5666529" y="1419068"/>
            <a:ext cx="1916852" cy="89521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Open and close Applications</a:t>
            </a:r>
            <a:endParaRPr lang="ml-IN" sz="1600" dirty="0">
              <a:solidFill>
                <a:schemeClr val="bg1"/>
              </a:solidFill>
              <a:latin typeface="Times New Roman" panose="02020603050405020304" pitchFamily="18" charset="0"/>
            </a:endParaRPr>
          </a:p>
        </p:txBody>
      </p:sp>
      <p:sp>
        <p:nvSpPr>
          <p:cNvPr id="32" name="Oval 31"/>
          <p:cNvSpPr/>
          <p:nvPr/>
        </p:nvSpPr>
        <p:spPr>
          <a:xfrm rot="18911364">
            <a:off x="6513726" y="2370687"/>
            <a:ext cx="1251302" cy="58898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Web browser</a:t>
            </a:r>
            <a:endParaRPr lang="ml-IN" sz="1600" dirty="0">
              <a:solidFill>
                <a:schemeClr val="bg1"/>
              </a:solidFill>
              <a:latin typeface="Times New Roman" panose="02020603050405020304" pitchFamily="18" charset="0"/>
            </a:endParaRPr>
          </a:p>
        </p:txBody>
      </p:sp>
      <p:sp>
        <p:nvSpPr>
          <p:cNvPr id="33" name="Oval 32"/>
          <p:cNvSpPr/>
          <p:nvPr/>
        </p:nvSpPr>
        <p:spPr>
          <a:xfrm rot="19970031">
            <a:off x="7103692" y="2734629"/>
            <a:ext cx="1733107" cy="6368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Take </a:t>
            </a:r>
          </a:p>
          <a:p>
            <a:pPr algn="ctr"/>
            <a:r>
              <a:rPr lang="en-US" sz="1600" dirty="0">
                <a:solidFill>
                  <a:schemeClr val="bg1"/>
                </a:solidFill>
                <a:latin typeface="Times New Roman" panose="02020603050405020304" pitchFamily="18" charset="0"/>
                <a:cs typeface="Times New Roman" panose="02020603050405020304" pitchFamily="18" charset="0"/>
              </a:rPr>
              <a:t>screen shots</a:t>
            </a:r>
            <a:endParaRPr lang="ml-IN" sz="1600" dirty="0">
              <a:solidFill>
                <a:schemeClr val="bg1"/>
              </a:solidFill>
              <a:latin typeface="Times New Roman" panose="02020603050405020304" pitchFamily="18" charset="0"/>
            </a:endParaRPr>
          </a:p>
        </p:txBody>
      </p:sp>
      <p:sp>
        <p:nvSpPr>
          <p:cNvPr id="34" name="Oval 33"/>
          <p:cNvSpPr/>
          <p:nvPr/>
        </p:nvSpPr>
        <p:spPr>
          <a:xfrm>
            <a:off x="6826351" y="3673833"/>
            <a:ext cx="1562737" cy="600455"/>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Wikipedia</a:t>
            </a:r>
            <a:endParaRPr lang="ml-IN" sz="1600" dirty="0">
              <a:solidFill>
                <a:schemeClr val="bg1"/>
              </a:solidFill>
              <a:latin typeface="Times New Roman" panose="02020603050405020304" pitchFamily="18" charset="0"/>
            </a:endParaRPr>
          </a:p>
        </p:txBody>
      </p:sp>
      <p:sp>
        <p:nvSpPr>
          <p:cNvPr id="35" name="Oval 34"/>
          <p:cNvSpPr/>
          <p:nvPr/>
        </p:nvSpPr>
        <p:spPr>
          <a:xfrm>
            <a:off x="8782741" y="3673833"/>
            <a:ext cx="1603965" cy="4835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Read search</a:t>
            </a:r>
            <a:endParaRPr lang="ml-IN" sz="1600" dirty="0">
              <a:solidFill>
                <a:schemeClr val="bg1"/>
              </a:solidFill>
              <a:latin typeface="Times New Roman" panose="02020603050405020304" pitchFamily="18" charset="0"/>
            </a:endParaRPr>
          </a:p>
        </p:txBody>
      </p:sp>
      <p:sp>
        <p:nvSpPr>
          <p:cNvPr id="36" name="Oval 35"/>
          <p:cNvSpPr/>
          <p:nvPr/>
        </p:nvSpPr>
        <p:spPr>
          <a:xfrm rot="20323241">
            <a:off x="8400995" y="1237626"/>
            <a:ext cx="1469063" cy="61775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Open new tab</a:t>
            </a:r>
            <a:endParaRPr lang="ml-IN" sz="1600" dirty="0">
              <a:solidFill>
                <a:schemeClr val="bg1"/>
              </a:solidFill>
              <a:latin typeface="Times New Roman" panose="02020603050405020304" pitchFamily="18" charset="0"/>
            </a:endParaRPr>
          </a:p>
        </p:txBody>
      </p:sp>
      <p:cxnSp>
        <p:nvCxnSpPr>
          <p:cNvPr id="41" name="Straight Connector 40"/>
          <p:cNvCxnSpPr>
            <a:cxnSpLocks/>
          </p:cNvCxnSpPr>
          <p:nvPr/>
        </p:nvCxnSpPr>
        <p:spPr>
          <a:xfrm flipH="1" flipV="1">
            <a:off x="5098930" y="1940807"/>
            <a:ext cx="705346" cy="156262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17" idx="7"/>
          </p:cNvCxnSpPr>
          <p:nvPr/>
        </p:nvCxnSpPr>
        <p:spPr>
          <a:xfrm>
            <a:off x="6111890" y="2676210"/>
            <a:ext cx="93471" cy="91908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2" idx="2"/>
            <a:endCxn id="17" idx="6"/>
          </p:cNvCxnSpPr>
          <p:nvPr/>
        </p:nvCxnSpPr>
        <p:spPr>
          <a:xfrm flipH="1">
            <a:off x="6432698" y="3106116"/>
            <a:ext cx="262817" cy="710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2"/>
            <a:endCxn id="17" idx="6"/>
          </p:cNvCxnSpPr>
          <p:nvPr/>
        </p:nvCxnSpPr>
        <p:spPr>
          <a:xfrm flipH="1">
            <a:off x="6432698" y="3448690"/>
            <a:ext cx="766587" cy="36839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2"/>
          </p:cNvCxnSpPr>
          <p:nvPr/>
        </p:nvCxnSpPr>
        <p:spPr>
          <a:xfrm flipH="1" flipV="1">
            <a:off x="6487967" y="3817088"/>
            <a:ext cx="338384" cy="156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34" idx="6"/>
          </p:cNvCxnSpPr>
          <p:nvPr/>
        </p:nvCxnSpPr>
        <p:spPr>
          <a:xfrm flipH="1">
            <a:off x="8389088" y="3961277"/>
            <a:ext cx="393653" cy="1278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6" idx="2"/>
            <a:endCxn id="32" idx="6"/>
          </p:cNvCxnSpPr>
          <p:nvPr/>
        </p:nvCxnSpPr>
        <p:spPr>
          <a:xfrm flipH="1">
            <a:off x="7583239" y="1813076"/>
            <a:ext cx="867835" cy="4111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2" idx="6"/>
          </p:cNvCxnSpPr>
          <p:nvPr/>
        </p:nvCxnSpPr>
        <p:spPr>
          <a:xfrm flipH="1">
            <a:off x="7583239" y="1513268"/>
            <a:ext cx="262817" cy="7109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1008" y="4545555"/>
            <a:ext cx="1092537" cy="383821"/>
          </a:xfrm>
          <a:prstGeom prst="rect">
            <a:avLst/>
          </a:prstGeom>
          <a:noFill/>
        </p:spPr>
        <p:txBody>
          <a:bodyPr wrap="square" rtlCol="0">
            <a:spAutoFit/>
          </a:bodyPr>
          <a:lstStyle/>
          <a:p>
            <a:r>
              <a:rPr lang="en-US" dirty="0"/>
              <a:t>User</a:t>
            </a:r>
          </a:p>
        </p:txBody>
      </p:sp>
      <p:sp>
        <p:nvSpPr>
          <p:cNvPr id="37" name="Oval 36"/>
          <p:cNvSpPr/>
          <p:nvPr/>
        </p:nvSpPr>
        <p:spPr>
          <a:xfrm rot="19361352">
            <a:off x="1857212" y="1816492"/>
            <a:ext cx="1233718" cy="56133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Open </a:t>
            </a:r>
            <a:r>
              <a:rPr lang="en-US" sz="1600" dirty="0" err="1">
                <a:solidFill>
                  <a:schemeClr val="bg1"/>
                </a:solidFill>
                <a:latin typeface="Times New Roman" panose="02020603050405020304" pitchFamily="18" charset="0"/>
                <a:cs typeface="Times New Roman" panose="02020603050405020304" pitchFamily="18" charset="0"/>
              </a:rPr>
              <a:t>Youtube</a:t>
            </a:r>
            <a:endParaRPr lang="en-US" sz="1600" dirty="0">
              <a:solidFill>
                <a:schemeClr val="bg1"/>
              </a:solidFill>
              <a:latin typeface="Times New Roman" panose="02020603050405020304" pitchFamily="18" charset="0"/>
              <a:cs typeface="Times New Roman" panose="02020603050405020304" pitchFamily="18" charset="0"/>
            </a:endParaRPr>
          </a:p>
        </p:txBody>
      </p:sp>
      <p:cxnSp>
        <p:nvCxnSpPr>
          <p:cNvPr id="28" name="Straight Connector 27"/>
          <p:cNvCxnSpPr>
            <a:stCxn id="37" idx="4"/>
            <a:endCxn id="17" idx="1"/>
          </p:cNvCxnSpPr>
          <p:nvPr/>
        </p:nvCxnSpPr>
        <p:spPr>
          <a:xfrm>
            <a:off x="2644195" y="2320393"/>
            <a:ext cx="2463486" cy="12749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rot="16835754">
            <a:off x="4035056" y="4909027"/>
            <a:ext cx="1690576" cy="85513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Play /Stop</a:t>
            </a:r>
          </a:p>
          <a:p>
            <a:pPr algn="ctr"/>
            <a:r>
              <a:rPr lang="en-US" sz="1600" dirty="0">
                <a:solidFill>
                  <a:schemeClr val="bg1"/>
                </a:solidFill>
                <a:latin typeface="Times New Roman" panose="02020603050405020304" pitchFamily="18" charset="0"/>
                <a:cs typeface="Times New Roman" panose="02020603050405020304" pitchFamily="18" charset="0"/>
              </a:rPr>
              <a:t>Music</a:t>
            </a:r>
          </a:p>
        </p:txBody>
      </p:sp>
      <p:cxnSp>
        <p:nvCxnSpPr>
          <p:cNvPr id="39" name="Straight Connector 38"/>
          <p:cNvCxnSpPr>
            <a:stCxn id="48" idx="6"/>
            <a:endCxn id="17" idx="3"/>
          </p:cNvCxnSpPr>
          <p:nvPr/>
        </p:nvCxnSpPr>
        <p:spPr>
          <a:xfrm flipV="1">
            <a:off x="5035777" y="4038880"/>
            <a:ext cx="71904" cy="46684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rot="4335195">
            <a:off x="5878988" y="5096453"/>
            <a:ext cx="1603965" cy="72893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Times New Roman" panose="02020603050405020304" pitchFamily="18" charset="0"/>
                <a:cs typeface="Times New Roman" panose="02020603050405020304" pitchFamily="18" charset="0"/>
              </a:rPr>
              <a:t>Ask Time</a:t>
            </a:r>
            <a:endParaRPr lang="ml-IN" sz="1600" dirty="0">
              <a:solidFill>
                <a:schemeClr val="bg1"/>
              </a:solidFill>
              <a:latin typeface="Times New Roman" panose="02020603050405020304" pitchFamily="18" charset="0"/>
            </a:endParaRPr>
          </a:p>
        </p:txBody>
      </p:sp>
      <p:cxnSp>
        <p:nvCxnSpPr>
          <p:cNvPr id="101" name="Straight Connector 100"/>
          <p:cNvCxnSpPr>
            <a:stCxn id="17" idx="5"/>
            <a:endCxn id="99" idx="2"/>
          </p:cNvCxnSpPr>
          <p:nvPr/>
        </p:nvCxnSpPr>
        <p:spPr>
          <a:xfrm>
            <a:off x="6205361" y="4038880"/>
            <a:ext cx="231157" cy="6582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26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20680"/>
            <a:ext cx="12192000" cy="6337320"/>
          </a:xfrm>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  Screenshots</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F37B6EC-E1B9-476F-B5F0-137F67555732}" type="slidenum">
              <a:rPr lang="en-US" smtClean="0"/>
              <a:t>7</a:t>
            </a:fld>
            <a:endParaRPr lang="en-US"/>
          </a:p>
        </p:txBody>
      </p:sp>
      <p:pic>
        <p:nvPicPr>
          <p:cNvPr id="5" name="Picture 4">
            <a:extLst>
              <a:ext uri="{FF2B5EF4-FFF2-40B4-BE49-F238E27FC236}">
                <a16:creationId xmlns:a16="http://schemas.microsoft.com/office/drawing/2014/main" id="{E7A3054B-E11F-0C20-B6B8-E8D4374EF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506" y="1242238"/>
            <a:ext cx="9566988" cy="5095082"/>
          </a:xfrm>
          <a:prstGeom prst="rect">
            <a:avLst/>
          </a:prstGeom>
        </p:spPr>
      </p:pic>
    </p:spTree>
    <p:extLst>
      <p:ext uri="{BB962C8B-B14F-4D97-AF65-F5344CB8AC3E}">
        <p14:creationId xmlns:p14="http://schemas.microsoft.com/office/powerpoint/2010/main" val="166505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p:txBody>
          <a:bodyPr>
            <a:normAutofit/>
          </a:bodyPr>
          <a:lstStyle/>
          <a:p>
            <a:r>
              <a:rPr lang="en-US" dirty="0"/>
              <a:t>Software requirements</a:t>
            </a:r>
          </a:p>
          <a:p>
            <a:pPr>
              <a:buFont typeface="Wingdings" panose="05000000000000000000" pitchFamily="2" charset="2"/>
              <a:buChar char="v"/>
            </a:pPr>
            <a:r>
              <a:rPr lang="en-US" dirty="0"/>
              <a:t>VS Code Editor</a:t>
            </a:r>
          </a:p>
          <a:p>
            <a:pPr>
              <a:buFont typeface="Wingdings" panose="05000000000000000000" pitchFamily="2" charset="2"/>
              <a:buChar char="v"/>
            </a:pPr>
            <a:r>
              <a:rPr lang="en-US" dirty="0"/>
              <a:t>Python 3.11.2 and its Sub modules</a:t>
            </a:r>
          </a:p>
          <a:p>
            <a:pPr marL="0" indent="0">
              <a:buNone/>
            </a:pPr>
            <a:endParaRPr lang="en-US" dirty="0"/>
          </a:p>
          <a:p>
            <a:r>
              <a:rPr lang="en-US" dirty="0"/>
              <a:t>Hardware requirements</a:t>
            </a:r>
          </a:p>
          <a:p>
            <a:pPr>
              <a:buFont typeface="Wingdings" panose="05000000000000000000" pitchFamily="2" charset="2"/>
              <a:buChar char="v"/>
            </a:pPr>
            <a:r>
              <a:rPr lang="en-US" dirty="0"/>
              <a:t>Intel core i3</a:t>
            </a:r>
          </a:p>
          <a:p>
            <a:pPr>
              <a:buFont typeface="Wingdings" panose="05000000000000000000" pitchFamily="2" charset="2"/>
              <a:buChar char="v"/>
            </a:pPr>
            <a:r>
              <a:rPr lang="en-US" dirty="0"/>
              <a:t>8gb RAM</a:t>
            </a:r>
          </a:p>
          <a:p>
            <a:pPr>
              <a:buFont typeface="Wingdings" panose="05000000000000000000" pitchFamily="2" charset="2"/>
              <a:buChar char="v"/>
            </a:pPr>
            <a:r>
              <a:rPr lang="en-US" dirty="0"/>
              <a:t>30 Gb Hard drive space</a:t>
            </a:r>
          </a:p>
        </p:txBody>
      </p:sp>
      <p:sp>
        <p:nvSpPr>
          <p:cNvPr id="4" name="Slide Number Placeholder 3"/>
          <p:cNvSpPr>
            <a:spLocks noGrp="1"/>
          </p:cNvSpPr>
          <p:nvPr>
            <p:ph type="sldNum" sz="quarter" idx="12"/>
          </p:nvPr>
        </p:nvSpPr>
        <p:spPr/>
        <p:txBody>
          <a:bodyPr/>
          <a:lstStyle/>
          <a:p>
            <a:fld id="{5F37B6EC-E1B9-476F-B5F0-137F67555732}" type="slidenum">
              <a:rPr lang="en-US" smtClean="0"/>
              <a:t>8</a:t>
            </a:fld>
            <a:endParaRPr lang="en-US"/>
          </a:p>
        </p:txBody>
      </p:sp>
    </p:spTree>
    <p:extLst>
      <p:ext uri="{BB962C8B-B14F-4D97-AF65-F5344CB8AC3E}">
        <p14:creationId xmlns:p14="http://schemas.microsoft.com/office/powerpoint/2010/main" val="324911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buNone/>
            </a:pPr>
            <a:r>
              <a:rPr lang="en-US" dirty="0"/>
              <a:t>In summary, Python libraries like speech recognition, pyttsx3, </a:t>
            </a:r>
            <a:r>
              <a:rPr lang="en-US" dirty="0" err="1"/>
              <a:t>pywhatkit</a:t>
            </a:r>
            <a:r>
              <a:rPr lang="en-US" dirty="0"/>
              <a:t>, and web browser make it simple for developers to create cool programs. With them, you can make your computer understand your voice, talk back to you, play songs, send messages, and open websites, all with just a few lines of code.</a:t>
            </a:r>
          </a:p>
          <a:p>
            <a:pPr marL="0" indent="0">
              <a:buNone/>
            </a:pPr>
            <a:r>
              <a:rPr lang="en-US" dirty="0"/>
              <a:t>These libraries open up a world of possibilities for making fun and useful applications. So, let's keep coding and exploring the exciting world of Python together!</a:t>
            </a:r>
          </a:p>
        </p:txBody>
      </p:sp>
      <p:sp>
        <p:nvSpPr>
          <p:cNvPr id="4" name="Slide Number Placeholder 3"/>
          <p:cNvSpPr>
            <a:spLocks noGrp="1"/>
          </p:cNvSpPr>
          <p:nvPr>
            <p:ph type="sldNum" sz="quarter" idx="12"/>
          </p:nvPr>
        </p:nvSpPr>
        <p:spPr/>
        <p:txBody>
          <a:bodyPr/>
          <a:lstStyle/>
          <a:p>
            <a:fld id="{5F37B6EC-E1B9-476F-B5F0-137F67555732}" type="slidenum">
              <a:rPr lang="en-US" smtClean="0"/>
              <a:t>9</a:t>
            </a:fld>
            <a:endParaRPr lang="en-US"/>
          </a:p>
        </p:txBody>
      </p:sp>
    </p:spTree>
    <p:extLst>
      <p:ext uri="{BB962C8B-B14F-4D97-AF65-F5344CB8AC3E}">
        <p14:creationId xmlns:p14="http://schemas.microsoft.com/office/powerpoint/2010/main" val="1366319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820</TotalTime>
  <Words>412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Calibri</vt:lpstr>
      <vt:lpstr>Century Gothic</vt:lpstr>
      <vt:lpstr>Söhne</vt:lpstr>
      <vt:lpstr>Times New Roman</vt:lpstr>
      <vt:lpstr>Wingdings</vt:lpstr>
      <vt:lpstr>Wingdings 3</vt:lpstr>
      <vt:lpstr>Ion</vt:lpstr>
      <vt:lpstr>PERSONAL VOICE ASSISTANT IN PYTHON</vt:lpstr>
      <vt:lpstr>Contents </vt:lpstr>
      <vt:lpstr>Introduction</vt:lpstr>
      <vt:lpstr>Dataflow Diagrams</vt:lpstr>
      <vt:lpstr>Technologies Used By Python Libraries </vt:lpstr>
      <vt:lpstr>Use case diagrams</vt:lpstr>
      <vt:lpstr>PowerPoint Presentation</vt:lpstr>
      <vt:lpstr>Requirements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VOICE ASSISTANT IN PYTHON</dc:title>
  <dc:creator>Windows User</dc:creator>
  <cp:lastModifiedBy>Mohammed Hassan</cp:lastModifiedBy>
  <cp:revision>76</cp:revision>
  <dcterms:created xsi:type="dcterms:W3CDTF">2019-12-12T09:22:55Z</dcterms:created>
  <dcterms:modified xsi:type="dcterms:W3CDTF">2024-03-06T14:39:40Z</dcterms:modified>
</cp:coreProperties>
</file>