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EE1E98C-F7DF-4E94-BC42-AB1C76682914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9BD537D-456D-4864-88A3-4B4452D6974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4216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7904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4216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17904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4216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17904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4216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17904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16AA1C1-DEF6-45A0-B9D6-6F5B8679782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1/28/2020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B58401-E3D6-4E52-AFE4-022B1A5DEA8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4E3B30"/>
                </a:solidFill>
                <a:latin typeface="Franklin Gothic Medium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en-US" sz="3200" b="0" strike="noStrike" spc="-1">
                <a:solidFill>
                  <a:srgbClr val="4E3B30"/>
                </a:solidFill>
                <a:latin typeface="Franklin Gothic Book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en-US" sz="2800" b="0" strike="noStrike" spc="-1">
                <a:solidFill>
                  <a:srgbClr val="4E3B30"/>
                </a:solidFill>
                <a:latin typeface="Franklin Gothic Book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 2" charset="2"/>
              <a:buChar char=""/>
            </a:pPr>
            <a:r>
              <a:rPr lang="en-US" sz="2400" b="0" strike="noStrike" spc="-1">
                <a:solidFill>
                  <a:srgbClr val="4E3B30"/>
                </a:solidFill>
                <a:latin typeface="Franklin Gothic Book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0A22E"/>
              </a:buClr>
              <a:buSzPct val="70000"/>
              <a:buFont typeface="Wingdings 2" charset="2"/>
              <a:buChar char=""/>
            </a:pPr>
            <a:r>
              <a:rPr lang="en-US" sz="2000" b="0" strike="noStrike" spc="-1">
                <a:solidFill>
                  <a:srgbClr val="4E3B30"/>
                </a:solidFill>
                <a:latin typeface="Franklin Gothic Book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ct val="60000"/>
              <a:buFont typeface="Wingdings 2" charset="2"/>
              <a:buChar char=""/>
            </a:pPr>
            <a:r>
              <a:rPr lang="en-US" sz="1800" b="0" strike="noStrike" spc="-1">
                <a:solidFill>
                  <a:srgbClr val="4E3B30"/>
                </a:solidFill>
                <a:latin typeface="Franklin Gothic Book"/>
              </a:rPr>
              <a:t>Fifth level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75CBD5B-5EF7-4F63-B8F6-E0F73DCBF055}" type="datetime">
              <a:rPr lang="en-US" sz="1200" b="0" strike="noStrike" spc="-1">
                <a:solidFill>
                  <a:srgbClr val="D38E28"/>
                </a:solidFill>
                <a:latin typeface="Franklin Gothic Book"/>
              </a:rPr>
              <a:pPr>
                <a:lnSpc>
                  <a:spcPct val="100000"/>
                </a:lnSpc>
              </a:pPr>
              <a:t>1/28/2020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/>
          </p:nvPr>
        </p:nvSpPr>
        <p:spPr>
          <a:xfrm>
            <a:off x="3581280" y="76320"/>
            <a:ext cx="2895120" cy="2887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6A0B21-BA27-4DD8-9114-E3203FBB6DB0}" type="slidenum">
              <a:rPr lang="en-US" sz="1200" b="0" strike="noStrike" spc="-1">
                <a:solidFill>
                  <a:srgbClr val="D38E28"/>
                </a:solidFill>
                <a:latin typeface="Franklin Gothic Book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95960" y="1066800"/>
            <a:ext cx="64004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9855"/>
                </a:solidFill>
                <a:latin typeface="Microsoft JhengHei Light"/>
                <a:ea typeface="Microsoft JhengHei Light"/>
              </a:rPr>
              <a:t>Online Booking System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 rot="2858400">
            <a:off x="7634880" y="4414320"/>
            <a:ext cx="220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Created By: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 rot="2833800">
            <a:off x="7074000" y="4756320"/>
            <a:ext cx="257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 dirty="0">
                <a:solidFill>
                  <a:srgbClr val="000000"/>
                </a:solidFill>
                <a:latin typeface="Brush Script MT"/>
              </a:rPr>
              <a:t> Mohammad Husain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 rot="2922600">
            <a:off x="6720480" y="5025600"/>
            <a:ext cx="2437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 dirty="0">
                <a:solidFill>
                  <a:srgbClr val="000000"/>
                </a:solidFill>
                <a:latin typeface="Brush Script M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Brush Script MT"/>
              </a:rPr>
              <a:t>Sadik</a:t>
            </a:r>
            <a:r>
              <a:rPr lang="en-US" sz="2400" b="0" strike="noStrike" spc="-1" dirty="0">
                <a:solidFill>
                  <a:srgbClr val="000000"/>
                </a:solidFill>
                <a:latin typeface="Brush Script MT"/>
              </a:rPr>
              <a:t> Ali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114800" y="3257640"/>
            <a:ext cx="29714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6A6A6"/>
                </a:solidFill>
                <a:latin typeface="Calibri"/>
              </a:rPr>
              <a:t>Cars , Movies &amp; Rooms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657600" y="2438280"/>
            <a:ext cx="33523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808080"/>
                </a:solidFill>
                <a:latin typeface="Brush Script MT"/>
              </a:rPr>
              <a:t>Booking.in</a:t>
            </a:r>
            <a:endParaRPr lang="en-US" sz="6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14400" y="63000"/>
            <a:ext cx="7314840" cy="16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Register Process 1.0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749040" y="138924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Register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Line 3"/>
          <p:cNvSpPr/>
          <p:nvPr/>
        </p:nvSpPr>
        <p:spPr>
          <a:xfrm flipV="1">
            <a:off x="3906000" y="153324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4053960" y="137160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1.1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3749040" y="467892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Save Detail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" name="Line 6"/>
          <p:cNvSpPr/>
          <p:nvPr/>
        </p:nvSpPr>
        <p:spPr>
          <a:xfrm flipV="1">
            <a:off x="3906000" y="482292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4053960" y="466128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1.2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3749040" y="3017520"/>
            <a:ext cx="1097280" cy="100584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1065960" y="167652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2149200" y="182772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2437920" y="15861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Registration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4297320" y="2379600"/>
            <a:ext cx="360" cy="63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4297680" y="4041000"/>
            <a:ext cx="360" cy="63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14"/>
          <p:cNvSpPr/>
          <p:nvPr/>
        </p:nvSpPr>
        <p:spPr>
          <a:xfrm>
            <a:off x="1904760" y="2063160"/>
            <a:ext cx="15480" cy="141156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15"/>
          <p:cNvSpPr/>
          <p:nvPr/>
        </p:nvSpPr>
        <p:spPr>
          <a:xfrm flipH="1" flipV="1">
            <a:off x="1920240" y="3474720"/>
            <a:ext cx="1828800" cy="1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2392920" y="320040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No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3840480" y="33832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Validation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12" name="CustomShape 18"/>
          <p:cNvSpPr/>
          <p:nvPr/>
        </p:nvSpPr>
        <p:spPr>
          <a:xfrm>
            <a:off x="4815360" y="507492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4815360" y="530352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0"/>
          <p:cNvSpPr/>
          <p:nvPr/>
        </p:nvSpPr>
        <p:spPr>
          <a:xfrm>
            <a:off x="4937760" y="4833360"/>
            <a:ext cx="12805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Save User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5" name="CustomShape 21"/>
          <p:cNvSpPr/>
          <p:nvPr/>
        </p:nvSpPr>
        <p:spPr>
          <a:xfrm>
            <a:off x="5029200" y="5285880"/>
            <a:ext cx="11728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16" name="Line 22"/>
          <p:cNvSpPr/>
          <p:nvPr/>
        </p:nvSpPr>
        <p:spPr>
          <a:xfrm flipH="1">
            <a:off x="6430320" y="501300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23"/>
          <p:cNvSpPr/>
          <p:nvPr/>
        </p:nvSpPr>
        <p:spPr>
          <a:xfrm flipV="1">
            <a:off x="6432120" y="501228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24"/>
          <p:cNvSpPr/>
          <p:nvPr/>
        </p:nvSpPr>
        <p:spPr>
          <a:xfrm flipV="1">
            <a:off x="6432120" y="539244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5"/>
          <p:cNvSpPr/>
          <p:nvPr/>
        </p:nvSpPr>
        <p:spPr>
          <a:xfrm>
            <a:off x="6736320" y="5012640"/>
            <a:ext cx="685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user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0" name="CustomShape 26"/>
          <p:cNvSpPr/>
          <p:nvPr/>
        </p:nvSpPr>
        <p:spPr>
          <a:xfrm>
            <a:off x="4038840" y="420624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Yes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8" name="Line 14"/>
          <p:cNvSpPr/>
          <p:nvPr/>
        </p:nvSpPr>
        <p:spPr>
          <a:xfrm>
            <a:off x="1600199" y="2057400"/>
            <a:ext cx="45719" cy="312420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2" name="Straight Connector 31"/>
          <p:cNvCxnSpPr>
            <a:stCxn id="28" idx="1"/>
            <a:endCxn id="199" idx="2"/>
          </p:cNvCxnSpPr>
          <p:nvPr/>
        </p:nvCxnSpPr>
        <p:spPr>
          <a:xfrm rot="5400000" flipH="1" flipV="1">
            <a:off x="2693729" y="4126289"/>
            <a:ext cx="7500" cy="210312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stomShape 21"/>
          <p:cNvSpPr/>
          <p:nvPr/>
        </p:nvSpPr>
        <p:spPr>
          <a:xfrm>
            <a:off x="2332320" y="5181600"/>
            <a:ext cx="11728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Acknowledgement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914400" y="63000"/>
            <a:ext cx="7314840" cy="16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Login Process 2.0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749400" y="139572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Franklin Gothic Book"/>
              </a:rPr>
              <a:t>Login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23" name="Line 3"/>
          <p:cNvSpPr/>
          <p:nvPr/>
        </p:nvSpPr>
        <p:spPr>
          <a:xfrm flipV="1">
            <a:off x="3906360" y="153972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4054320" y="137808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2.1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66320" y="168300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2149560" y="183420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7"/>
          <p:cNvSpPr/>
          <p:nvPr/>
        </p:nvSpPr>
        <p:spPr>
          <a:xfrm>
            <a:off x="2438280" y="159264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Registration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815360" y="313128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9"/>
          <p:cNvSpPr/>
          <p:nvPr/>
        </p:nvSpPr>
        <p:spPr>
          <a:xfrm>
            <a:off x="4815360" y="335988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0"/>
          <p:cNvSpPr/>
          <p:nvPr/>
        </p:nvSpPr>
        <p:spPr>
          <a:xfrm>
            <a:off x="4937760" y="2889720"/>
            <a:ext cx="12805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Verify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>
            <a:off x="5029200" y="3342240"/>
            <a:ext cx="11728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32" name="Line 12"/>
          <p:cNvSpPr/>
          <p:nvPr/>
        </p:nvSpPr>
        <p:spPr>
          <a:xfrm flipH="1">
            <a:off x="6430320" y="306936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13"/>
          <p:cNvSpPr/>
          <p:nvPr/>
        </p:nvSpPr>
        <p:spPr>
          <a:xfrm flipV="1">
            <a:off x="6432120" y="306864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14"/>
          <p:cNvSpPr/>
          <p:nvPr/>
        </p:nvSpPr>
        <p:spPr>
          <a:xfrm flipV="1">
            <a:off x="6432120" y="344880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5"/>
          <p:cNvSpPr/>
          <p:nvPr/>
        </p:nvSpPr>
        <p:spPr>
          <a:xfrm>
            <a:off x="6736320" y="3069000"/>
            <a:ext cx="685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user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6" name="CustomShape 16"/>
          <p:cNvSpPr/>
          <p:nvPr/>
        </p:nvSpPr>
        <p:spPr>
          <a:xfrm>
            <a:off x="3749040" y="276084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Franklin Gothic Book"/>
              </a:rPr>
              <a:t>Verify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37" name="Line 17"/>
          <p:cNvSpPr/>
          <p:nvPr/>
        </p:nvSpPr>
        <p:spPr>
          <a:xfrm flipV="1">
            <a:off x="3906000" y="290484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8"/>
          <p:cNvSpPr/>
          <p:nvPr/>
        </p:nvSpPr>
        <p:spPr>
          <a:xfrm>
            <a:off x="4053960" y="274320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2.2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39" name="CustomShape 19"/>
          <p:cNvSpPr/>
          <p:nvPr/>
        </p:nvSpPr>
        <p:spPr>
          <a:xfrm>
            <a:off x="4297680" y="237492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0"/>
          <p:cNvSpPr/>
          <p:nvPr/>
        </p:nvSpPr>
        <p:spPr>
          <a:xfrm>
            <a:off x="4297680" y="374652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1"/>
          <p:cNvSpPr/>
          <p:nvPr/>
        </p:nvSpPr>
        <p:spPr>
          <a:xfrm>
            <a:off x="3749040" y="4114800"/>
            <a:ext cx="1097280" cy="100584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2"/>
          <p:cNvSpPr/>
          <p:nvPr/>
        </p:nvSpPr>
        <p:spPr>
          <a:xfrm>
            <a:off x="3836520" y="4335120"/>
            <a:ext cx="9903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Email &amp; 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Password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Is 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43" name="Line 23"/>
          <p:cNvSpPr/>
          <p:nvPr/>
        </p:nvSpPr>
        <p:spPr>
          <a:xfrm>
            <a:off x="1806480" y="2032200"/>
            <a:ext cx="22320" cy="253980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24"/>
          <p:cNvSpPr/>
          <p:nvPr/>
        </p:nvSpPr>
        <p:spPr>
          <a:xfrm flipH="1" flipV="1">
            <a:off x="1828800" y="4572000"/>
            <a:ext cx="1971720" cy="37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5"/>
          <p:cNvSpPr/>
          <p:nvPr/>
        </p:nvSpPr>
        <p:spPr>
          <a:xfrm>
            <a:off x="3048240" y="43671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No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46" name="CustomShape 26"/>
          <p:cNvSpPr/>
          <p:nvPr/>
        </p:nvSpPr>
        <p:spPr>
          <a:xfrm>
            <a:off x="1897920" y="2957760"/>
            <a:ext cx="11887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Acknowledgment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7" name="CustomShape 27"/>
          <p:cNvSpPr/>
          <p:nvPr/>
        </p:nvSpPr>
        <p:spPr>
          <a:xfrm>
            <a:off x="4297320" y="510156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8"/>
          <p:cNvSpPr/>
          <p:nvPr/>
        </p:nvSpPr>
        <p:spPr>
          <a:xfrm>
            <a:off x="3785040" y="546588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Create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Session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Cookie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Line 29"/>
          <p:cNvSpPr/>
          <p:nvPr/>
        </p:nvSpPr>
        <p:spPr>
          <a:xfrm flipV="1">
            <a:off x="3942000" y="560988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0"/>
          <p:cNvSpPr/>
          <p:nvPr/>
        </p:nvSpPr>
        <p:spPr>
          <a:xfrm>
            <a:off x="4089960" y="544824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2.3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51" name="Line 31"/>
          <p:cNvSpPr/>
          <p:nvPr/>
        </p:nvSpPr>
        <p:spPr>
          <a:xfrm>
            <a:off x="1440720" y="2063520"/>
            <a:ext cx="22320" cy="388008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Line 32"/>
          <p:cNvSpPr/>
          <p:nvPr/>
        </p:nvSpPr>
        <p:spPr>
          <a:xfrm flipH="1" flipV="1">
            <a:off x="1447800" y="5943600"/>
            <a:ext cx="2352720" cy="37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3"/>
          <p:cNvSpPr/>
          <p:nvPr/>
        </p:nvSpPr>
        <p:spPr>
          <a:xfrm>
            <a:off x="1806480" y="5700960"/>
            <a:ext cx="17596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Login Acknowledgment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54" name="CustomShape 34"/>
          <p:cNvSpPr/>
          <p:nvPr/>
        </p:nvSpPr>
        <p:spPr>
          <a:xfrm>
            <a:off x="4130280" y="515232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Yes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914400" y="63000"/>
            <a:ext cx="7314840" cy="16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View &amp; Book Car Process 3.0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219680" y="137208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733800" y="121920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00" spc="-1" dirty="0" smtClean="0">
                <a:solidFill>
                  <a:srgbClr val="000000"/>
                </a:solidFill>
                <a:latin typeface="Franklin Gothic Book"/>
              </a:rPr>
              <a:t>Search car by city</a:t>
            </a:r>
            <a:endParaRPr lang="en-US" sz="1200" spc="-1" dirty="0" smtClean="0"/>
          </a:p>
        </p:txBody>
      </p:sp>
      <p:sp>
        <p:nvSpPr>
          <p:cNvPr id="6" name="Line 3"/>
          <p:cNvSpPr/>
          <p:nvPr/>
        </p:nvSpPr>
        <p:spPr>
          <a:xfrm flipV="1">
            <a:off x="3890760" y="136320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4038720" y="120156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.1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3733800" y="2379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13" name="Line 3"/>
          <p:cNvSpPr/>
          <p:nvPr/>
        </p:nvSpPr>
        <p:spPr>
          <a:xfrm flipV="1">
            <a:off x="3890760" y="2523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4038720" y="2362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.2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4" name="CustomShape 2"/>
          <p:cNvSpPr/>
          <p:nvPr/>
        </p:nvSpPr>
        <p:spPr>
          <a:xfrm>
            <a:off x="3733800" y="3522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25" name="Line 3"/>
          <p:cNvSpPr/>
          <p:nvPr/>
        </p:nvSpPr>
        <p:spPr>
          <a:xfrm flipV="1">
            <a:off x="3890760" y="3666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4"/>
          <p:cNvSpPr/>
          <p:nvPr/>
        </p:nvSpPr>
        <p:spPr>
          <a:xfrm>
            <a:off x="4038720" y="3505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.3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7" name="CustomShape 2"/>
          <p:cNvSpPr/>
          <p:nvPr/>
        </p:nvSpPr>
        <p:spPr>
          <a:xfrm>
            <a:off x="3733800" y="4665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8" name="Line 3"/>
          <p:cNvSpPr/>
          <p:nvPr/>
        </p:nvSpPr>
        <p:spPr>
          <a:xfrm flipV="1">
            <a:off x="3890760" y="4809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"/>
          <p:cNvSpPr/>
          <p:nvPr/>
        </p:nvSpPr>
        <p:spPr>
          <a:xfrm>
            <a:off x="4038720" y="4648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.4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2"/>
          <p:cNvSpPr/>
          <p:nvPr/>
        </p:nvSpPr>
        <p:spPr>
          <a:xfrm>
            <a:off x="3749400" y="581532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31" name="Line 3"/>
          <p:cNvSpPr/>
          <p:nvPr/>
        </p:nvSpPr>
        <p:spPr>
          <a:xfrm flipV="1">
            <a:off x="3906360" y="595932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4"/>
          <p:cNvSpPr/>
          <p:nvPr/>
        </p:nvSpPr>
        <p:spPr>
          <a:xfrm>
            <a:off x="4054320" y="579768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.5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24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57600" y="25908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Display selected </a:t>
            </a:r>
          </a:p>
          <a:p>
            <a:pPr algn="ctr"/>
            <a:r>
              <a:rPr lang="en-US" sz="1100" spc="-1" dirty="0" smtClean="0"/>
              <a:t>car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33800" y="3733801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Enter </a:t>
            </a:r>
          </a:p>
          <a:p>
            <a:pPr algn="ctr"/>
            <a:r>
              <a:rPr lang="en-US" sz="1100" spc="-1" dirty="0" smtClean="0"/>
              <a:t>customer</a:t>
            </a:r>
          </a:p>
          <a:p>
            <a:pPr algn="ctr"/>
            <a:r>
              <a:rPr lang="en-US" sz="1100" spc="-1" dirty="0" smtClean="0"/>
              <a:t>detail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33800" y="499619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Payment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60960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Print </a:t>
            </a:r>
          </a:p>
          <a:p>
            <a:pPr algn="ctr"/>
            <a:r>
              <a:rPr lang="en-US" sz="1100" spc="-1" dirty="0" smtClean="0"/>
              <a:t>document</a:t>
            </a:r>
          </a:p>
        </p:txBody>
      </p:sp>
      <p:sp>
        <p:nvSpPr>
          <p:cNvPr id="39" name="CustomShape 21"/>
          <p:cNvSpPr/>
          <p:nvPr/>
        </p:nvSpPr>
        <p:spPr>
          <a:xfrm>
            <a:off x="2438640" y="4267200"/>
            <a:ext cx="761760" cy="68580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2286239" y="4495800"/>
            <a:ext cx="1100053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Is 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1" name="Line 31"/>
          <p:cNvSpPr/>
          <p:nvPr/>
        </p:nvSpPr>
        <p:spPr>
          <a:xfrm>
            <a:off x="2819400" y="4953000"/>
            <a:ext cx="0" cy="228600"/>
          </a:xfrm>
          <a:prstGeom prst="line">
            <a:avLst/>
          </a:prstGeom>
          <a:ln w="19080">
            <a:round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3" name="Straight Connector 42"/>
          <p:cNvCxnSpPr/>
          <p:nvPr/>
        </p:nvCxnSpPr>
        <p:spPr>
          <a:xfrm>
            <a:off x="2819400" y="5181600"/>
            <a:ext cx="914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1"/>
          </p:cNvCxnSpPr>
          <p:nvPr/>
        </p:nvCxnSpPr>
        <p:spPr>
          <a:xfrm flipH="1">
            <a:off x="2819400" y="4033883"/>
            <a:ext cx="914400" cy="4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9" idx="0"/>
          </p:cNvCxnSpPr>
          <p:nvPr/>
        </p:nvCxnSpPr>
        <p:spPr>
          <a:xfrm>
            <a:off x="2819400" y="4038600"/>
            <a:ext cx="120" cy="22860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8000" y="4953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58" name="Straight Connector 57"/>
          <p:cNvCxnSpPr>
            <a:stCxn id="27" idx="4"/>
            <a:endCxn id="30" idx="0"/>
          </p:cNvCxnSpPr>
          <p:nvPr/>
        </p:nvCxnSpPr>
        <p:spPr>
          <a:xfrm>
            <a:off x="4221300" y="563232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335280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91000" y="220980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ine 22"/>
          <p:cNvSpPr/>
          <p:nvPr/>
        </p:nvSpPr>
        <p:spPr>
          <a:xfrm flipH="1">
            <a:off x="6324600" y="14468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3"/>
          <p:cNvSpPr/>
          <p:nvPr/>
        </p:nvSpPr>
        <p:spPr>
          <a:xfrm flipV="1">
            <a:off x="6326400" y="14461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4"/>
          <p:cNvSpPr/>
          <p:nvPr/>
        </p:nvSpPr>
        <p:spPr>
          <a:xfrm flipV="1">
            <a:off x="6326400" y="18262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6507720" y="1447800"/>
            <a:ext cx="10360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" name="CustomShape 8"/>
          <p:cNvSpPr/>
          <p:nvPr/>
        </p:nvSpPr>
        <p:spPr>
          <a:xfrm>
            <a:off x="4724400" y="160020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1" name="Straight Connector 70"/>
          <p:cNvCxnSpPr/>
          <p:nvPr/>
        </p:nvCxnSpPr>
        <p:spPr>
          <a:xfrm>
            <a:off x="6781800" y="1828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724400" y="2819400"/>
            <a:ext cx="2057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ine 22"/>
          <p:cNvSpPr/>
          <p:nvPr/>
        </p:nvSpPr>
        <p:spPr>
          <a:xfrm flipH="1">
            <a:off x="6400800" y="51044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23"/>
          <p:cNvSpPr/>
          <p:nvPr/>
        </p:nvSpPr>
        <p:spPr>
          <a:xfrm flipV="1">
            <a:off x="6402600" y="51037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24"/>
          <p:cNvSpPr/>
          <p:nvPr/>
        </p:nvSpPr>
        <p:spPr>
          <a:xfrm flipV="1">
            <a:off x="6402600" y="54838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5"/>
          <p:cNvSpPr/>
          <p:nvPr/>
        </p:nvSpPr>
        <p:spPr>
          <a:xfrm>
            <a:off x="6355320" y="5105400"/>
            <a:ext cx="16456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4724400" y="5257800"/>
            <a:ext cx="1676400" cy="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086600" y="1828800"/>
            <a:ext cx="0" cy="312420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648200" y="4953000"/>
            <a:ext cx="2438400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086600" y="5486400"/>
            <a:ext cx="0" cy="83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724400" y="6324600"/>
            <a:ext cx="23622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86000" y="1524000"/>
            <a:ext cx="14478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905000" y="1752600"/>
            <a:ext cx="0" cy="28956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39" idx="1"/>
          </p:cNvCxnSpPr>
          <p:nvPr/>
        </p:nvCxnSpPr>
        <p:spPr>
          <a:xfrm flipV="1">
            <a:off x="1905000" y="4610100"/>
            <a:ext cx="533640" cy="3810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00200" y="1752600"/>
            <a:ext cx="0" cy="46482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600200" y="6400800"/>
            <a:ext cx="213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981200" y="4343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590800" y="1295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724400" y="137160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 to retrieve data</a:t>
            </a:r>
            <a:endParaRPr 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181600" y="25731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Response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257800" y="470677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Update table</a:t>
            </a:r>
            <a:endParaRPr 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181600" y="524017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Insert Record</a:t>
            </a:r>
            <a:endParaRPr 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257800" y="6078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Retrieve Record</a:t>
            </a:r>
            <a:endParaRPr 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981200" y="61722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Acknowledgement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914400" y="63000"/>
            <a:ext cx="731484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View &amp; Book Car Process 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3.0 </a:t>
            </a:r>
            <a:r>
              <a:rPr lang="en-US" sz="3200" strike="noStrike" spc="-1" dirty="0" smtClean="0">
                <a:solidFill>
                  <a:srgbClr val="CC9B00"/>
                </a:solidFill>
                <a:latin typeface="Calibri"/>
              </a:rPr>
              <a:t>(cont.)</a:t>
            </a:r>
            <a:endParaRPr lang="en-US" sz="320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143000" y="177072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3657120" y="1617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00" spc="-1" dirty="0" smtClean="0">
                <a:solidFill>
                  <a:srgbClr val="000000"/>
                </a:solidFill>
                <a:latin typeface="Franklin Gothic Book"/>
              </a:rPr>
              <a:t>Add To List</a:t>
            </a:r>
            <a:endParaRPr lang="en-US" sz="1200" spc="-1" dirty="0" smtClean="0"/>
          </a:p>
        </p:txBody>
      </p:sp>
      <p:sp>
        <p:nvSpPr>
          <p:cNvPr id="8" name="Line 3"/>
          <p:cNvSpPr/>
          <p:nvPr/>
        </p:nvSpPr>
        <p:spPr>
          <a:xfrm flipV="1">
            <a:off x="3814080" y="1761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4"/>
          <p:cNvSpPr/>
          <p:nvPr/>
        </p:nvSpPr>
        <p:spPr>
          <a:xfrm>
            <a:off x="3962040" y="1600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.6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3657120" y="277848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11" name="Line 3"/>
          <p:cNvSpPr/>
          <p:nvPr/>
        </p:nvSpPr>
        <p:spPr>
          <a:xfrm flipV="1">
            <a:off x="3814080" y="292248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4"/>
          <p:cNvSpPr/>
          <p:nvPr/>
        </p:nvSpPr>
        <p:spPr>
          <a:xfrm>
            <a:off x="3962040" y="276084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.7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5720" y="3218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0920" y="305916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Cancel </a:t>
            </a:r>
          </a:p>
          <a:p>
            <a:pPr algn="ctr"/>
            <a:r>
              <a:rPr lang="en-US" sz="1100" spc="-1" dirty="0" smtClean="0"/>
              <a:t>Booking</a:t>
            </a:r>
          </a:p>
        </p:txBody>
      </p:sp>
      <p:sp>
        <p:nvSpPr>
          <p:cNvPr id="16" name="Line 22"/>
          <p:cNvSpPr/>
          <p:nvPr/>
        </p:nvSpPr>
        <p:spPr>
          <a:xfrm flipH="1">
            <a:off x="6247920" y="184548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23"/>
          <p:cNvSpPr/>
          <p:nvPr/>
        </p:nvSpPr>
        <p:spPr>
          <a:xfrm flipV="1">
            <a:off x="6249720" y="184476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24"/>
          <p:cNvSpPr/>
          <p:nvPr/>
        </p:nvSpPr>
        <p:spPr>
          <a:xfrm flipV="1">
            <a:off x="6249720" y="222492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5"/>
          <p:cNvSpPr/>
          <p:nvPr/>
        </p:nvSpPr>
        <p:spPr>
          <a:xfrm>
            <a:off x="6324120" y="1846440"/>
            <a:ext cx="14170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cars_addtolist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>
            <a:off x="4647720" y="199884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3" name="Straight Connector 22"/>
          <p:cNvCxnSpPr/>
          <p:nvPr/>
        </p:nvCxnSpPr>
        <p:spPr>
          <a:xfrm>
            <a:off x="2209320" y="1922640"/>
            <a:ext cx="14478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4120" y="169404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20" y="177024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Insert data</a:t>
            </a:r>
            <a:endParaRPr lang="en-US" sz="1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904520" y="214476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4520" y="3135360"/>
            <a:ext cx="17526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20"/>
          <p:cNvSpPr/>
          <p:nvPr/>
        </p:nvSpPr>
        <p:spPr>
          <a:xfrm>
            <a:off x="4129560" y="377424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1"/>
          <p:cNvSpPr/>
          <p:nvPr/>
        </p:nvSpPr>
        <p:spPr>
          <a:xfrm>
            <a:off x="3580920" y="4142520"/>
            <a:ext cx="1097280" cy="100584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2"/>
          <p:cNvSpPr/>
          <p:nvPr/>
        </p:nvSpPr>
        <p:spPr>
          <a:xfrm>
            <a:off x="3657360" y="4506960"/>
            <a:ext cx="99036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Is </a:t>
            </a: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4" name="CustomShape 34"/>
          <p:cNvSpPr/>
          <p:nvPr/>
        </p:nvSpPr>
        <p:spPr>
          <a:xfrm>
            <a:off x="4876320" y="443076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Yes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9" name="Line 22"/>
          <p:cNvSpPr/>
          <p:nvPr/>
        </p:nvSpPr>
        <p:spPr>
          <a:xfrm flipH="1">
            <a:off x="6247920" y="427572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23"/>
          <p:cNvSpPr/>
          <p:nvPr/>
        </p:nvSpPr>
        <p:spPr>
          <a:xfrm flipV="1">
            <a:off x="6249720" y="427500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24"/>
          <p:cNvSpPr/>
          <p:nvPr/>
        </p:nvSpPr>
        <p:spPr>
          <a:xfrm flipV="1">
            <a:off x="6249720" y="465516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5"/>
          <p:cNvSpPr/>
          <p:nvPr/>
        </p:nvSpPr>
        <p:spPr>
          <a:xfrm>
            <a:off x="6324120" y="4276680"/>
            <a:ext cx="14170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7" name="Line 22"/>
          <p:cNvSpPr/>
          <p:nvPr/>
        </p:nvSpPr>
        <p:spPr>
          <a:xfrm flipH="1">
            <a:off x="6247920" y="481080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23"/>
          <p:cNvSpPr/>
          <p:nvPr/>
        </p:nvSpPr>
        <p:spPr>
          <a:xfrm flipV="1">
            <a:off x="6249720" y="481008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24"/>
          <p:cNvSpPr/>
          <p:nvPr/>
        </p:nvSpPr>
        <p:spPr>
          <a:xfrm flipV="1">
            <a:off x="6249720" y="519024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5"/>
          <p:cNvSpPr/>
          <p:nvPr/>
        </p:nvSpPr>
        <p:spPr>
          <a:xfrm>
            <a:off x="6171720" y="4811760"/>
            <a:ext cx="175260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cars_transaction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72" name="Straight Connector 71"/>
          <p:cNvCxnSpPr>
            <a:stCxn id="41" idx="3"/>
          </p:cNvCxnSpPr>
          <p:nvPr/>
        </p:nvCxnSpPr>
        <p:spPr>
          <a:xfrm>
            <a:off x="4678200" y="4645440"/>
            <a:ext cx="1188720" cy="13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66920" y="443076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66920" y="4430760"/>
            <a:ext cx="381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66920" y="4964160"/>
            <a:ext cx="381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3520" y="2144760"/>
            <a:ext cx="0" cy="25146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1" idx="1"/>
          </p:cNvCxnSpPr>
          <p:nvPr/>
        </p:nvCxnSpPr>
        <p:spPr>
          <a:xfrm flipH="1">
            <a:off x="1523520" y="4645440"/>
            <a:ext cx="2057400" cy="13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stomShape 34"/>
          <p:cNvSpPr/>
          <p:nvPr/>
        </p:nvSpPr>
        <p:spPr>
          <a:xfrm>
            <a:off x="1447320" y="3516360"/>
            <a:ext cx="13256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Acknowledgement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92" name="CustomShape 34"/>
          <p:cNvSpPr/>
          <p:nvPr/>
        </p:nvSpPr>
        <p:spPr>
          <a:xfrm>
            <a:off x="2742720" y="443076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No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93" name="CustomShape 34"/>
          <p:cNvSpPr/>
          <p:nvPr/>
        </p:nvSpPr>
        <p:spPr>
          <a:xfrm>
            <a:off x="2483880" y="289272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Request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63000"/>
            <a:ext cx="731484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View &amp; 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Book Movie </a:t>
            </a: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Process </a:t>
            </a:r>
            <a:r>
              <a:rPr lang="en-US" sz="3200" b="1" spc="-1" dirty="0" smtClean="0">
                <a:solidFill>
                  <a:srgbClr val="CC9B00"/>
                </a:solidFill>
                <a:latin typeface="Calibri"/>
              </a:rPr>
              <a:t>4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.0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219680" y="137208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733800" y="121920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00" spc="-1" dirty="0" smtClean="0">
                <a:solidFill>
                  <a:srgbClr val="000000"/>
                </a:solidFill>
                <a:latin typeface="Franklin Gothic Book"/>
              </a:rPr>
              <a:t>Search movie by city</a:t>
            </a:r>
            <a:endParaRPr lang="en-US" sz="1200" spc="-1" dirty="0" smtClean="0"/>
          </a:p>
        </p:txBody>
      </p:sp>
      <p:sp>
        <p:nvSpPr>
          <p:cNvPr id="7" name="Line 3"/>
          <p:cNvSpPr/>
          <p:nvPr/>
        </p:nvSpPr>
        <p:spPr>
          <a:xfrm flipV="1">
            <a:off x="3890760" y="136320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4038720" y="120156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.1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733800" y="2379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10" name="Line 3"/>
          <p:cNvSpPr/>
          <p:nvPr/>
        </p:nvSpPr>
        <p:spPr>
          <a:xfrm flipV="1">
            <a:off x="3890760" y="2523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038720" y="2362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.2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3733800" y="3522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13" name="Line 3"/>
          <p:cNvSpPr/>
          <p:nvPr/>
        </p:nvSpPr>
        <p:spPr>
          <a:xfrm flipV="1">
            <a:off x="3890760" y="3666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4038720" y="3505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smtClean="0">
                <a:latin typeface="Arial"/>
              </a:rPr>
              <a:t>4.3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3733800" y="4665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6" name="Line 3"/>
          <p:cNvSpPr/>
          <p:nvPr/>
        </p:nvSpPr>
        <p:spPr>
          <a:xfrm flipV="1">
            <a:off x="3890760" y="4809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4"/>
          <p:cNvSpPr/>
          <p:nvPr/>
        </p:nvSpPr>
        <p:spPr>
          <a:xfrm>
            <a:off x="4038720" y="4648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4.4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3749400" y="581532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9" name="Line 3"/>
          <p:cNvSpPr/>
          <p:nvPr/>
        </p:nvSpPr>
        <p:spPr>
          <a:xfrm flipV="1">
            <a:off x="3906360" y="595932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"/>
          <p:cNvSpPr/>
          <p:nvPr/>
        </p:nvSpPr>
        <p:spPr>
          <a:xfrm>
            <a:off x="4054320" y="579768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4.5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25908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Display selected </a:t>
            </a:r>
          </a:p>
          <a:p>
            <a:pPr algn="ctr"/>
            <a:r>
              <a:rPr lang="en-US" sz="1100" spc="-1" dirty="0" smtClean="0"/>
              <a:t>movie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3733801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Enter </a:t>
            </a:r>
          </a:p>
          <a:p>
            <a:pPr algn="ctr"/>
            <a:r>
              <a:rPr lang="en-US" sz="1100" spc="-1" dirty="0" smtClean="0"/>
              <a:t>customer</a:t>
            </a:r>
          </a:p>
          <a:p>
            <a:pPr algn="ctr"/>
            <a:r>
              <a:rPr lang="en-US" sz="1100" spc="-1" dirty="0" smtClean="0"/>
              <a:t>detail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3800" y="499619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Select  </a:t>
            </a:r>
          </a:p>
          <a:p>
            <a:pPr algn="ctr"/>
            <a:r>
              <a:rPr lang="en-US" sz="1100" spc="-1" dirty="0" smtClean="0"/>
              <a:t>seat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0" y="61722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Payment</a:t>
            </a:r>
          </a:p>
        </p:txBody>
      </p:sp>
      <p:sp>
        <p:nvSpPr>
          <p:cNvPr id="26" name="CustomShape 21"/>
          <p:cNvSpPr/>
          <p:nvPr/>
        </p:nvSpPr>
        <p:spPr>
          <a:xfrm>
            <a:off x="2438640" y="4267200"/>
            <a:ext cx="761760" cy="68580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2"/>
          <p:cNvSpPr/>
          <p:nvPr/>
        </p:nvSpPr>
        <p:spPr>
          <a:xfrm>
            <a:off x="2286239" y="4495800"/>
            <a:ext cx="1100053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Is 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8" name="Line 31"/>
          <p:cNvSpPr/>
          <p:nvPr/>
        </p:nvSpPr>
        <p:spPr>
          <a:xfrm>
            <a:off x="2819400" y="4953000"/>
            <a:ext cx="0" cy="228600"/>
          </a:xfrm>
          <a:prstGeom prst="line">
            <a:avLst/>
          </a:prstGeom>
          <a:ln w="19080">
            <a:round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9" name="Straight Connector 28"/>
          <p:cNvCxnSpPr/>
          <p:nvPr/>
        </p:nvCxnSpPr>
        <p:spPr>
          <a:xfrm>
            <a:off x="2819400" y="5181600"/>
            <a:ext cx="914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1"/>
          </p:cNvCxnSpPr>
          <p:nvPr/>
        </p:nvCxnSpPr>
        <p:spPr>
          <a:xfrm flipH="1">
            <a:off x="2819400" y="4033883"/>
            <a:ext cx="914400" cy="4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6" idx="0"/>
          </p:cNvCxnSpPr>
          <p:nvPr/>
        </p:nvCxnSpPr>
        <p:spPr>
          <a:xfrm>
            <a:off x="2819400" y="4038600"/>
            <a:ext cx="120" cy="22860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4953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33" name="Straight Connector 32"/>
          <p:cNvCxnSpPr>
            <a:stCxn id="15" idx="4"/>
            <a:endCxn id="18" idx="0"/>
          </p:cNvCxnSpPr>
          <p:nvPr/>
        </p:nvCxnSpPr>
        <p:spPr>
          <a:xfrm>
            <a:off x="4221300" y="563232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91000" y="335280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91000" y="220980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ine 22"/>
          <p:cNvSpPr/>
          <p:nvPr/>
        </p:nvSpPr>
        <p:spPr>
          <a:xfrm flipH="1">
            <a:off x="6324600" y="14468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3"/>
          <p:cNvSpPr/>
          <p:nvPr/>
        </p:nvSpPr>
        <p:spPr>
          <a:xfrm flipV="1">
            <a:off x="6326400" y="14461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Line 24"/>
          <p:cNvSpPr/>
          <p:nvPr/>
        </p:nvSpPr>
        <p:spPr>
          <a:xfrm flipV="1">
            <a:off x="6326400" y="18262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5"/>
          <p:cNvSpPr/>
          <p:nvPr/>
        </p:nvSpPr>
        <p:spPr>
          <a:xfrm>
            <a:off x="6324600" y="1447800"/>
            <a:ext cx="14170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CustomShape 8"/>
          <p:cNvSpPr/>
          <p:nvPr/>
        </p:nvSpPr>
        <p:spPr>
          <a:xfrm>
            <a:off x="4724400" y="160020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1" name="Straight Connector 40"/>
          <p:cNvCxnSpPr/>
          <p:nvPr/>
        </p:nvCxnSpPr>
        <p:spPr>
          <a:xfrm>
            <a:off x="6781800" y="1828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24400" y="2819400"/>
            <a:ext cx="2057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22"/>
          <p:cNvSpPr/>
          <p:nvPr/>
        </p:nvSpPr>
        <p:spPr>
          <a:xfrm flipH="1">
            <a:off x="6400800" y="51044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3"/>
          <p:cNvSpPr/>
          <p:nvPr/>
        </p:nvSpPr>
        <p:spPr>
          <a:xfrm flipV="1">
            <a:off x="6402600" y="51037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24"/>
          <p:cNvSpPr/>
          <p:nvPr/>
        </p:nvSpPr>
        <p:spPr>
          <a:xfrm flipV="1">
            <a:off x="6402600" y="54838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5"/>
          <p:cNvSpPr/>
          <p:nvPr/>
        </p:nvSpPr>
        <p:spPr>
          <a:xfrm>
            <a:off x="6355320" y="5105400"/>
            <a:ext cx="16456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seat_tracking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724400" y="5257800"/>
            <a:ext cx="1676400" cy="0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286000" y="1524000"/>
            <a:ext cx="14478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05000" y="1752600"/>
            <a:ext cx="0" cy="28956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4610100"/>
            <a:ext cx="533640" cy="3810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81200" y="4343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90800" y="1295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24400" y="137160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 to retrieve data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181600" y="25731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Response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181600" y="5029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Seat available</a:t>
            </a:r>
            <a:endParaRPr lang="en-US" sz="1000" dirty="0"/>
          </a:p>
        </p:txBody>
      </p:sp>
      <p:sp>
        <p:nvSpPr>
          <p:cNvPr id="65" name="Line 22"/>
          <p:cNvSpPr/>
          <p:nvPr/>
        </p:nvSpPr>
        <p:spPr>
          <a:xfrm flipH="1">
            <a:off x="6400800" y="60188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23"/>
          <p:cNvSpPr/>
          <p:nvPr/>
        </p:nvSpPr>
        <p:spPr>
          <a:xfrm>
            <a:off x="6402600" y="6018840"/>
            <a:ext cx="1827000" cy="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24"/>
          <p:cNvSpPr/>
          <p:nvPr/>
        </p:nvSpPr>
        <p:spPr>
          <a:xfrm>
            <a:off x="6402600" y="6399360"/>
            <a:ext cx="1827000" cy="144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5"/>
          <p:cNvSpPr/>
          <p:nvPr/>
        </p:nvSpPr>
        <p:spPr>
          <a:xfrm>
            <a:off x="6355320" y="6019800"/>
            <a:ext cx="19504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4724400" y="6248400"/>
            <a:ext cx="1676400" cy="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63000"/>
            <a:ext cx="731484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View &amp; 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Book Movie </a:t>
            </a: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Process </a:t>
            </a:r>
            <a:r>
              <a:rPr lang="en-US" sz="3200" b="1" spc="-1" dirty="0" smtClean="0">
                <a:solidFill>
                  <a:srgbClr val="CC9B00"/>
                </a:solidFill>
                <a:latin typeface="Calibri"/>
              </a:rPr>
              <a:t>4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.0 </a:t>
            </a:r>
            <a:r>
              <a:rPr lang="en-US" sz="3200" strike="noStrike" spc="-1" dirty="0" smtClean="0">
                <a:solidFill>
                  <a:srgbClr val="CC9B00"/>
                </a:solidFill>
                <a:latin typeface="Calibri"/>
              </a:rPr>
              <a:t>(cont.)</a:t>
            </a:r>
            <a:endParaRPr lang="en-US" sz="320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219200" y="198120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749400" y="16940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" name="Line 3"/>
          <p:cNvSpPr/>
          <p:nvPr/>
        </p:nvSpPr>
        <p:spPr>
          <a:xfrm flipV="1">
            <a:off x="3906360" y="18380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4054320" y="16764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4.6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197472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Print </a:t>
            </a:r>
          </a:p>
          <a:p>
            <a:pPr algn="ctr"/>
            <a:r>
              <a:rPr lang="en-US" sz="1100" spc="-1" dirty="0" smtClean="0"/>
              <a:t>document</a:t>
            </a:r>
          </a:p>
        </p:txBody>
      </p:sp>
      <p:sp>
        <p:nvSpPr>
          <p:cNvPr id="10" name="Line 22"/>
          <p:cNvSpPr/>
          <p:nvPr/>
        </p:nvSpPr>
        <p:spPr>
          <a:xfrm flipH="1">
            <a:off x="6172200" y="19802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Line 23"/>
          <p:cNvSpPr/>
          <p:nvPr/>
        </p:nvSpPr>
        <p:spPr>
          <a:xfrm>
            <a:off x="6174000" y="1980240"/>
            <a:ext cx="1827000" cy="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24"/>
          <p:cNvSpPr/>
          <p:nvPr/>
        </p:nvSpPr>
        <p:spPr>
          <a:xfrm>
            <a:off x="6174000" y="2360760"/>
            <a:ext cx="1827000" cy="144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25"/>
          <p:cNvSpPr/>
          <p:nvPr/>
        </p:nvSpPr>
        <p:spPr>
          <a:xfrm>
            <a:off x="6126720" y="1981200"/>
            <a:ext cx="19504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" name="Straight Connector 13"/>
          <p:cNvCxnSpPr>
            <a:stCxn id="13" idx="1"/>
          </p:cNvCxnSpPr>
          <p:nvPr/>
        </p:nvCxnSpPr>
        <p:spPr>
          <a:xfrm flipH="1" flipV="1">
            <a:off x="4724400" y="2133600"/>
            <a:ext cx="1402320" cy="16150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21300" y="1524000"/>
            <a:ext cx="15600" cy="183000"/>
          </a:xfrm>
          <a:prstGeom prst="line">
            <a:avLst/>
          </a:prstGeom>
          <a:ln w="22225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6" idx="2"/>
          </p:cNvCxnSpPr>
          <p:nvPr/>
        </p:nvCxnSpPr>
        <p:spPr>
          <a:xfrm>
            <a:off x="2285520" y="2171460"/>
            <a:ext cx="1463880" cy="5820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2"/>
          <p:cNvSpPr/>
          <p:nvPr/>
        </p:nvSpPr>
        <p:spPr>
          <a:xfrm>
            <a:off x="3810000" y="28370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00" spc="-1" dirty="0" smtClean="0">
                <a:solidFill>
                  <a:srgbClr val="000000"/>
                </a:solidFill>
                <a:latin typeface="Franklin Gothic Book"/>
              </a:rPr>
              <a:t>Add To List</a:t>
            </a:r>
            <a:endParaRPr lang="en-US" sz="1200" spc="-1" dirty="0" smtClean="0"/>
          </a:p>
        </p:txBody>
      </p:sp>
      <p:sp>
        <p:nvSpPr>
          <p:cNvPr id="25" name="Line 3"/>
          <p:cNvSpPr/>
          <p:nvPr/>
        </p:nvSpPr>
        <p:spPr>
          <a:xfrm flipV="1">
            <a:off x="3966960" y="29810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4"/>
          <p:cNvSpPr/>
          <p:nvPr/>
        </p:nvSpPr>
        <p:spPr>
          <a:xfrm>
            <a:off x="4114920" y="28194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4.7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7" name="CustomShape 2"/>
          <p:cNvSpPr/>
          <p:nvPr/>
        </p:nvSpPr>
        <p:spPr>
          <a:xfrm>
            <a:off x="3810000" y="399768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28" name="Line 3"/>
          <p:cNvSpPr/>
          <p:nvPr/>
        </p:nvSpPr>
        <p:spPr>
          <a:xfrm flipV="1">
            <a:off x="3966960" y="414168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"/>
          <p:cNvSpPr/>
          <p:nvPr/>
        </p:nvSpPr>
        <p:spPr>
          <a:xfrm>
            <a:off x="4114920" y="398004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8600" y="44372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427836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Cancel </a:t>
            </a:r>
          </a:p>
          <a:p>
            <a:pPr algn="ctr"/>
            <a:r>
              <a:rPr lang="en-US" sz="1100" spc="-1" dirty="0" smtClean="0"/>
              <a:t>Booking</a:t>
            </a:r>
          </a:p>
        </p:txBody>
      </p:sp>
      <p:sp>
        <p:nvSpPr>
          <p:cNvPr id="32" name="Line 22"/>
          <p:cNvSpPr/>
          <p:nvPr/>
        </p:nvSpPr>
        <p:spPr>
          <a:xfrm flipH="1">
            <a:off x="6400800" y="306468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Line 23"/>
          <p:cNvSpPr/>
          <p:nvPr/>
        </p:nvSpPr>
        <p:spPr>
          <a:xfrm flipV="1">
            <a:off x="6402600" y="306396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Line 24"/>
          <p:cNvSpPr/>
          <p:nvPr/>
        </p:nvSpPr>
        <p:spPr>
          <a:xfrm flipV="1">
            <a:off x="6402600" y="344412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25"/>
          <p:cNvSpPr/>
          <p:nvPr/>
        </p:nvSpPr>
        <p:spPr>
          <a:xfrm>
            <a:off x="6400800" y="3065640"/>
            <a:ext cx="160020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movie_addtolist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6" name="CustomShape 8"/>
          <p:cNvSpPr/>
          <p:nvPr/>
        </p:nvSpPr>
        <p:spPr>
          <a:xfrm>
            <a:off x="4800600" y="321804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TextBox 36"/>
          <p:cNvSpPr txBox="1"/>
          <p:nvPr/>
        </p:nvSpPr>
        <p:spPr>
          <a:xfrm>
            <a:off x="4800600" y="298944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Insert data</a:t>
            </a:r>
            <a:endParaRPr lang="en-US" sz="1000" dirty="0"/>
          </a:p>
        </p:txBody>
      </p:sp>
      <p:sp>
        <p:nvSpPr>
          <p:cNvPr id="38" name="CustomShape 20"/>
          <p:cNvSpPr/>
          <p:nvPr/>
        </p:nvSpPr>
        <p:spPr>
          <a:xfrm>
            <a:off x="4282440" y="499344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1"/>
          <p:cNvSpPr/>
          <p:nvPr/>
        </p:nvSpPr>
        <p:spPr>
          <a:xfrm>
            <a:off x="3733800" y="5361720"/>
            <a:ext cx="1097280" cy="100584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3810240" y="5726160"/>
            <a:ext cx="99036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Is </a:t>
            </a: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1" name="CustomShape 34"/>
          <p:cNvSpPr/>
          <p:nvPr/>
        </p:nvSpPr>
        <p:spPr>
          <a:xfrm>
            <a:off x="5029200" y="564996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Yes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2" name="Line 22"/>
          <p:cNvSpPr/>
          <p:nvPr/>
        </p:nvSpPr>
        <p:spPr>
          <a:xfrm flipH="1">
            <a:off x="6400800" y="549492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3"/>
          <p:cNvSpPr/>
          <p:nvPr/>
        </p:nvSpPr>
        <p:spPr>
          <a:xfrm flipV="1">
            <a:off x="6402600" y="549420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4"/>
          <p:cNvSpPr/>
          <p:nvPr/>
        </p:nvSpPr>
        <p:spPr>
          <a:xfrm flipV="1">
            <a:off x="6402600" y="587436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5"/>
          <p:cNvSpPr/>
          <p:nvPr/>
        </p:nvSpPr>
        <p:spPr>
          <a:xfrm>
            <a:off x="6248400" y="5486400"/>
            <a:ext cx="167640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movies_list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50" name="Straight Connector 49"/>
          <p:cNvCxnSpPr>
            <a:stCxn id="39" idx="3"/>
          </p:cNvCxnSpPr>
          <p:nvPr/>
        </p:nvCxnSpPr>
        <p:spPr>
          <a:xfrm>
            <a:off x="4831080" y="5864640"/>
            <a:ext cx="1188720" cy="13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19800" y="564996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19800" y="5649960"/>
            <a:ext cx="381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19800" y="6183360"/>
            <a:ext cx="381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ine 22"/>
          <p:cNvSpPr/>
          <p:nvPr/>
        </p:nvSpPr>
        <p:spPr>
          <a:xfrm flipH="1">
            <a:off x="6400800" y="60188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23"/>
          <p:cNvSpPr/>
          <p:nvPr/>
        </p:nvSpPr>
        <p:spPr>
          <a:xfrm>
            <a:off x="6402600" y="6018840"/>
            <a:ext cx="1827000" cy="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24"/>
          <p:cNvSpPr/>
          <p:nvPr/>
        </p:nvSpPr>
        <p:spPr>
          <a:xfrm>
            <a:off x="6402600" y="6399360"/>
            <a:ext cx="1827000" cy="144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5"/>
          <p:cNvSpPr/>
          <p:nvPr/>
        </p:nvSpPr>
        <p:spPr>
          <a:xfrm>
            <a:off x="6355320" y="6019800"/>
            <a:ext cx="19504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523520" y="2362200"/>
            <a:ext cx="480" cy="35052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524000" y="5867400"/>
            <a:ext cx="2209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stomShape 34"/>
          <p:cNvSpPr/>
          <p:nvPr/>
        </p:nvSpPr>
        <p:spPr>
          <a:xfrm>
            <a:off x="1447800" y="4708233"/>
            <a:ext cx="13256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Acknowledgement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63" name="CustomShape 34"/>
          <p:cNvSpPr/>
          <p:nvPr/>
        </p:nvSpPr>
        <p:spPr>
          <a:xfrm>
            <a:off x="2742720" y="563880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No</a:t>
            </a:r>
            <a:endParaRPr lang="en-US" sz="1000" b="0" strike="noStrike" spc="-1" dirty="0">
              <a:latin typeface="Arial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828560" y="2361720"/>
            <a:ext cx="240" cy="2134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828800" y="4495800"/>
            <a:ext cx="19812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33360" y="2362200"/>
            <a:ext cx="24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3352800"/>
            <a:ext cx="1676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53000" y="19050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Retrieve Record</a:t>
            </a:r>
            <a:endParaRPr lang="en-US" sz="1000" dirty="0"/>
          </a:p>
        </p:txBody>
      </p:sp>
      <p:sp>
        <p:nvSpPr>
          <p:cNvPr id="75" name="CustomShape 34"/>
          <p:cNvSpPr/>
          <p:nvPr/>
        </p:nvSpPr>
        <p:spPr>
          <a:xfrm>
            <a:off x="2362200" y="1905000"/>
            <a:ext cx="13256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Acknowledgement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14600" y="31242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514600" y="42672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304800"/>
            <a:ext cx="73148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Data Dictionary</a:t>
            </a:r>
            <a:endParaRPr lang="en-US" sz="3200" strike="noStrike" spc="-1" dirty="0"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981200"/>
          <a:ext cx="7162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4384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#</a:t>
                      </a:r>
                      <a:endParaRPr lang="en-US" dirty="0">
                        <a:solidFill>
                          <a:schemeClr val="bg1"/>
                        </a:solidFill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Table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 Name</a:t>
                      </a:r>
                      <a:endParaRPr lang="en-US" dirty="0">
                        <a:solidFill>
                          <a:schemeClr val="bg1"/>
                        </a:solidFill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Bahnschrif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 to hold user detail(user name, user Email, Password)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cars_list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1143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itchFamily="34" charset="0"/>
              </a:rPr>
              <a:t>List of Tables :</a:t>
            </a:r>
            <a:endParaRPr lang="en-US" sz="2400" dirty="0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914400" y="381000"/>
            <a:ext cx="73148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Entity Relationship Diagram</a:t>
            </a:r>
            <a:endParaRPr lang="en-US" sz="3200" strike="noStrike" spc="-1" dirty="0">
              <a:latin typeface="Arial"/>
            </a:endParaRPr>
          </a:p>
        </p:txBody>
      </p:sp>
      <p:pic>
        <p:nvPicPr>
          <p:cNvPr id="3" name="Picture 2" descr="user_comple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6981"/>
            <a:ext cx="7848600" cy="590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381000"/>
            <a:ext cx="73148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Entity Relationship Diagram </a:t>
            </a:r>
            <a:r>
              <a:rPr lang="en-US" sz="2400" strike="noStrike" spc="-1" dirty="0" smtClean="0">
                <a:solidFill>
                  <a:srgbClr val="CC9B00"/>
                </a:solidFill>
                <a:latin typeface="Calibri"/>
              </a:rPr>
              <a:t>(cont.)</a:t>
            </a:r>
            <a:endParaRPr lang="en-US" sz="3200" strike="noStrike" spc="-1" dirty="0">
              <a:latin typeface="Arial"/>
            </a:endParaRPr>
          </a:p>
        </p:txBody>
      </p:sp>
      <p:pic>
        <p:nvPicPr>
          <p:cNvPr id="5" name="Picture 4" descr="car_comple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314411" cy="4681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381000"/>
            <a:ext cx="73148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Entity Relationship Diagram </a:t>
            </a:r>
            <a:r>
              <a:rPr lang="en-US" sz="2400" spc="-1" dirty="0" smtClean="0">
                <a:solidFill>
                  <a:srgbClr val="CC9B00"/>
                </a:solidFill>
                <a:latin typeface="Calibri"/>
              </a:rPr>
              <a:t>(cont.)</a:t>
            </a:r>
            <a:endParaRPr lang="en-US" sz="3200" strike="noStrike" spc="-1" dirty="0">
              <a:latin typeface="Arial"/>
            </a:endParaRPr>
          </a:p>
        </p:txBody>
      </p:sp>
      <p:pic>
        <p:nvPicPr>
          <p:cNvPr id="5" name="Picture 4" descr="movie_comple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5375"/>
            <a:ext cx="7648575" cy="576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04920" y="304920"/>
            <a:ext cx="4800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Current</a:t>
            </a: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 </a:t>
            </a: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Scenario</a:t>
            </a: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 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09480" y="1219320"/>
            <a:ext cx="1523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CC9B00"/>
                </a:solidFill>
                <a:latin typeface="Calibri"/>
              </a:rPr>
              <a:t>Cars</a:t>
            </a:r>
            <a:r>
              <a:rPr lang="en-US" sz="2800" b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38080" y="1683720"/>
            <a:ext cx="77720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This is not possible for an individuals having own car who are interested in tour and travelling.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85800" y="2674080"/>
            <a:ext cx="2285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CC9B00"/>
                </a:solidFill>
                <a:latin typeface="Calibri"/>
              </a:rPr>
              <a:t>Movies</a:t>
            </a:r>
            <a:r>
              <a:rPr lang="en-US" sz="2800" b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838080" y="3207600"/>
            <a:ext cx="7848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The craze of movies is rising now a days and everyone need first day first show without waiting’s headache.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685800" y="4198320"/>
            <a:ext cx="1523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CC9B00"/>
                </a:solidFill>
                <a:latin typeface="Calibri"/>
              </a:rPr>
              <a:t>Rooms</a:t>
            </a:r>
            <a:r>
              <a:rPr lang="en-US" sz="2800" b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914400" y="4731480"/>
            <a:ext cx="76957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This is not possible to visit in every hotel at a time and find a desire rooms at reasonable price.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2743200" y="6095880"/>
            <a:ext cx="5790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So, we are going to solve all the problems.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28600" y="13716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There are a few website which are proving an online booking for a particular sector.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But we are providing the  3  in  1  facilities  to those people who like to enjoy weekends.   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We are providing  facilities to book Rental Cars, Movie Shows &amp; Hotel Rooms on the same platform. Using our web application people can book stuffs within no second.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This process reduce the workload of paper work, reduce time and available for 24/7.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95280" y="228600"/>
            <a:ext cx="6629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Need For System Development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438280" y="228600"/>
            <a:ext cx="380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Types</a:t>
            </a:r>
            <a:r>
              <a:rPr lang="en-US" sz="3200" b="1" strike="noStrike" spc="-1">
                <a:solidFill>
                  <a:srgbClr val="CC9B00"/>
                </a:solidFill>
                <a:latin typeface="Franklin Gothic Book"/>
              </a:rPr>
              <a:t> </a:t>
            </a: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of</a:t>
            </a: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 Users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400" y="1295280"/>
            <a:ext cx="1218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Admin: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914400" y="4038480"/>
            <a:ext cx="1447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End</a:t>
            </a:r>
            <a:r>
              <a:rPr lang="en-US" sz="2000" b="1" i="1" strike="noStrike" spc="-1">
                <a:solidFill>
                  <a:srgbClr val="CC9B00"/>
                </a:solidFill>
                <a:latin typeface="Calibri"/>
              </a:rPr>
              <a:t> </a:t>
            </a: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User</a:t>
            </a:r>
            <a:r>
              <a:rPr lang="en-US" sz="2000" b="1" i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219320" y="1828800"/>
            <a:ext cx="7086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Admin is a first user who can update following things: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828800" y="2209680"/>
            <a:ext cx="4419360" cy="16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Update page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Update records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Manage advertisement records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Take a feed back from end users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Add paid promotion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1295280" y="4583520"/>
            <a:ext cx="7086240" cy="191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End users are the user who is actually use the web    application.    Here, in our case end user are the user who book Cars, Movies &amp; Rooms.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Can see information which are shown on the web page.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Can see past history of booking done by him.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Can also create a watch list.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600200"/>
            <a:ext cx="815292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65500" lnSpcReduction="20000"/>
          </a:bodyPr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We have visited a </a:t>
            </a:r>
            <a:r>
              <a:rPr lang="en-US" sz="3200" b="0" i="1" u="sng" strike="noStrike" spc="-1">
                <a:solidFill>
                  <a:srgbClr val="4E3B30"/>
                </a:solidFill>
                <a:uFillTx/>
                <a:latin typeface="Calibri"/>
              </a:rPr>
              <a:t>ZOOMCAR.COM</a:t>
            </a: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 to implement the car system of our project.</a:t>
            </a: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We have also visited </a:t>
            </a:r>
            <a:r>
              <a:rPr lang="en-US" sz="3200" b="0" i="1" u="sng" strike="noStrike" spc="-1">
                <a:solidFill>
                  <a:srgbClr val="4E3B30"/>
                </a:solidFill>
                <a:uFillTx/>
                <a:latin typeface="Calibri"/>
              </a:rPr>
              <a:t>MakeMyTrip.in</a:t>
            </a: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, </a:t>
            </a:r>
            <a:r>
              <a:rPr lang="en-US" sz="3200" b="0" i="1" u="sng" strike="noStrike" spc="-1">
                <a:solidFill>
                  <a:srgbClr val="4E3B30"/>
                </a:solidFill>
                <a:uFillTx/>
                <a:latin typeface="Calibri"/>
              </a:rPr>
              <a:t>BookMyShow.in</a:t>
            </a: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 which provide a third party platform to book Trips, flights &amp; more.</a:t>
            </a: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Our project is inspire from </a:t>
            </a:r>
            <a:r>
              <a:rPr lang="en-US" sz="3200" b="0" i="1" u="sng" strike="noStrike" spc="-1">
                <a:solidFill>
                  <a:srgbClr val="4E3B30"/>
                </a:solidFill>
                <a:uFillTx/>
                <a:latin typeface="Calibri"/>
              </a:rPr>
              <a:t>Booking.com</a:t>
            </a: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 (international booking platforms) which provide many services at one location.</a:t>
            </a: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We have tried to solve many limitations of above visited website and integrated all the website’s services in single web application</a:t>
            </a: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System Investigation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28600" y="144792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CC9B00"/>
                </a:solidFill>
                <a:latin typeface="Calibri"/>
              </a:rPr>
              <a:t>Advantages </a:t>
            </a: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Tickets are booked online without physically visiting place so, It is </a:t>
            </a:r>
            <a:r>
              <a:rPr lang="en-US" sz="2400" b="1" i="1" u="sng" strike="noStrike" spc="-1">
                <a:solidFill>
                  <a:srgbClr val="CC9B00"/>
                </a:solidFill>
                <a:uFillTx/>
                <a:latin typeface="Calibri"/>
              </a:rPr>
              <a:t>less Time Consuming</a:t>
            </a: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You can </a:t>
            </a:r>
            <a:r>
              <a:rPr lang="en-US" sz="2400" b="1" i="1" u="sng" strike="noStrike" spc="-1">
                <a:solidFill>
                  <a:srgbClr val="CC9B00"/>
                </a:solidFill>
                <a:uFillTx/>
                <a:latin typeface="Calibri"/>
              </a:rPr>
              <a:t>compare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 price of Movies, Cars &amp; Rooms from different places  &amp;</a:t>
            </a: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 </a:t>
            </a:r>
            <a:r>
              <a:rPr lang="en-US" sz="2400" b="1" i="1" u="sng" strike="noStrike" spc="-1">
                <a:solidFill>
                  <a:srgbClr val="CC9B00"/>
                </a:solidFill>
                <a:uFillTx/>
                <a:latin typeface="Calibri"/>
              </a:rPr>
              <a:t>more options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are available.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The role of agent is neglected  between the users and firms. So you can book at a </a:t>
            </a:r>
            <a:r>
              <a:rPr lang="en-US" sz="2400" b="1" i="1" u="sng" strike="noStrike" spc="-1">
                <a:solidFill>
                  <a:srgbClr val="CC9B00"/>
                </a:solidFill>
                <a:uFillTx/>
                <a:latin typeface="Calibri"/>
              </a:rPr>
              <a:t>Reasonable price</a:t>
            </a: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System Investigation   </a:t>
            </a:r>
            <a:r>
              <a:rPr lang="en-US" sz="2000" b="1" strike="noStrike" spc="-1">
                <a:solidFill>
                  <a:srgbClr val="CC9B00"/>
                </a:solidFill>
                <a:latin typeface="Calibri"/>
              </a:rPr>
              <a:t>(Cont.)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Content: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62120" y="2286000"/>
            <a:ext cx="6476760" cy="20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Franklin Gothic Medium"/>
              <a:buAutoNum type="arabicPeriod"/>
            </a:pPr>
            <a:r>
              <a:rPr lang="en-US" sz="3200" b="0" i="1" strike="noStrike" spc="-1">
                <a:solidFill>
                  <a:srgbClr val="000000"/>
                </a:solidFill>
                <a:latin typeface="Calibri Light"/>
              </a:rPr>
              <a:t>Data Flow Diagram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Franklin Gothic Medium"/>
              <a:buAutoNum type="arabicPeriod"/>
            </a:pPr>
            <a:r>
              <a:rPr lang="en-US" sz="3200" b="0" i="1" strike="noStrike" spc="-1">
                <a:solidFill>
                  <a:srgbClr val="000000"/>
                </a:solidFill>
                <a:latin typeface="Calibri Light"/>
              </a:rPr>
              <a:t>Data Dictionary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Franklin Gothic Medium"/>
              <a:buAutoNum type="arabicPeriod"/>
            </a:pPr>
            <a:r>
              <a:rPr lang="en-US" sz="3200" b="0" i="1" strike="noStrike" spc="-1">
                <a:solidFill>
                  <a:srgbClr val="000000"/>
                </a:solidFill>
                <a:latin typeface="Calibri Light"/>
              </a:rPr>
              <a:t>ER Diagram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Franklin Gothic Medium"/>
              <a:buAutoNum type="arabicPeriod"/>
            </a:pPr>
            <a:r>
              <a:rPr lang="en-US" sz="3200" b="0" i="1" strike="noStrike" spc="-1">
                <a:solidFill>
                  <a:srgbClr val="000000"/>
                </a:solidFill>
                <a:latin typeface="Calibri Light"/>
              </a:rPr>
              <a:t>Form Design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Data Flow Diagram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5800" y="1295280"/>
            <a:ext cx="5790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Context Level Diagram (Zero Level)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581280" y="2819520"/>
            <a:ext cx="1752120" cy="1676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Booking.in (process)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762120" y="3429000"/>
            <a:ext cx="1523520" cy="533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6629400" y="3429000"/>
            <a:ext cx="1523520" cy="533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Admin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286000" y="3505320"/>
            <a:ext cx="127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5334120" y="3886200"/>
            <a:ext cx="127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 rot="10800000">
            <a:off x="2286360" y="3886200"/>
            <a:ext cx="12949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 rot="10800000">
            <a:off x="5334480" y="3505320"/>
            <a:ext cx="12949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5257800" y="3259080"/>
            <a:ext cx="1447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Insert, Delete ,Update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5257800" y="3886200"/>
            <a:ext cx="1447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2209680" y="3259080"/>
            <a:ext cx="1447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2286000" y="3868560"/>
            <a:ext cx="1447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CC9B00"/>
                </a:solidFill>
                <a:latin typeface="Calibri"/>
              </a:rPr>
              <a:t>Zero Level Diagram (Customer)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65960" y="167652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732840" y="144792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Register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732840" y="266688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Login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3732840" y="388620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View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&amp;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Book car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732840" y="510552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View &amp;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Book Movies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" name="Line 7"/>
          <p:cNvSpPr/>
          <p:nvPr/>
        </p:nvSpPr>
        <p:spPr>
          <a:xfrm flipV="1">
            <a:off x="3889800" y="159192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8"/>
          <p:cNvSpPr/>
          <p:nvPr/>
        </p:nvSpPr>
        <p:spPr>
          <a:xfrm flipV="1">
            <a:off x="3893040" y="2817720"/>
            <a:ext cx="75420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9"/>
          <p:cNvSpPr/>
          <p:nvPr/>
        </p:nvSpPr>
        <p:spPr>
          <a:xfrm flipV="1">
            <a:off x="3885120" y="403848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0"/>
          <p:cNvSpPr/>
          <p:nvPr/>
        </p:nvSpPr>
        <p:spPr>
          <a:xfrm flipV="1">
            <a:off x="3885120" y="525780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4037760" y="143028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1.0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4037760" y="266472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2.0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4" name="CustomShape 13"/>
          <p:cNvSpPr/>
          <p:nvPr/>
        </p:nvSpPr>
        <p:spPr>
          <a:xfrm>
            <a:off x="4037760" y="388404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3.0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4037760" y="510300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4.0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6" name="CustomShape 15"/>
          <p:cNvSpPr/>
          <p:nvPr/>
        </p:nvSpPr>
        <p:spPr>
          <a:xfrm>
            <a:off x="2132640" y="175248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6"/>
          <p:cNvSpPr/>
          <p:nvPr/>
        </p:nvSpPr>
        <p:spPr>
          <a:xfrm flipH="1">
            <a:off x="6322680" y="167688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17"/>
          <p:cNvSpPr/>
          <p:nvPr/>
        </p:nvSpPr>
        <p:spPr>
          <a:xfrm flipV="1">
            <a:off x="6324480" y="167616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8"/>
          <p:cNvSpPr/>
          <p:nvPr/>
        </p:nvSpPr>
        <p:spPr>
          <a:xfrm flipV="1">
            <a:off x="6324480" y="205632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9"/>
          <p:cNvSpPr/>
          <p:nvPr/>
        </p:nvSpPr>
        <p:spPr>
          <a:xfrm>
            <a:off x="6628680" y="1676520"/>
            <a:ext cx="685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user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CustomShape 20"/>
          <p:cNvSpPr/>
          <p:nvPr/>
        </p:nvSpPr>
        <p:spPr>
          <a:xfrm>
            <a:off x="4799880" y="182880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1"/>
          <p:cNvSpPr/>
          <p:nvPr/>
        </p:nvSpPr>
        <p:spPr>
          <a:xfrm>
            <a:off x="2132640" y="198108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2"/>
          <p:cNvSpPr/>
          <p:nvPr/>
        </p:nvSpPr>
        <p:spPr>
          <a:xfrm>
            <a:off x="2437560" y="15238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Registration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4" name="CustomShape 23"/>
          <p:cNvSpPr/>
          <p:nvPr/>
        </p:nvSpPr>
        <p:spPr>
          <a:xfrm>
            <a:off x="2437560" y="196344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5" name="CustomShape 24"/>
          <p:cNvSpPr/>
          <p:nvPr/>
        </p:nvSpPr>
        <p:spPr>
          <a:xfrm>
            <a:off x="4799880" y="160020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Insert User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6" name="CustomShape 25"/>
          <p:cNvSpPr/>
          <p:nvPr/>
        </p:nvSpPr>
        <p:spPr>
          <a:xfrm>
            <a:off x="2056680" y="2057400"/>
            <a:ext cx="1676160" cy="914040"/>
          </a:xfrm>
          <a:prstGeom prst="bentConnector3">
            <a:avLst>
              <a:gd name="adj1" fmla="val -1004"/>
            </a:avLst>
          </a:pr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26"/>
          <p:cNvSpPr/>
          <p:nvPr/>
        </p:nvSpPr>
        <p:spPr>
          <a:xfrm flipH="1">
            <a:off x="1902600" y="2058120"/>
            <a:ext cx="1440" cy="121896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27"/>
          <p:cNvSpPr/>
          <p:nvPr/>
        </p:nvSpPr>
        <p:spPr>
          <a:xfrm flipH="1" flipV="1">
            <a:off x="1904040" y="3276360"/>
            <a:ext cx="1828800" cy="1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>
            <a:off x="2437560" y="27255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Login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CustomShape 29"/>
          <p:cNvSpPr/>
          <p:nvPr/>
        </p:nvSpPr>
        <p:spPr>
          <a:xfrm>
            <a:off x="2437560" y="32590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1" name="Line 30"/>
          <p:cNvSpPr/>
          <p:nvPr/>
        </p:nvSpPr>
        <p:spPr>
          <a:xfrm flipH="1">
            <a:off x="6703920" y="2058120"/>
            <a:ext cx="1440" cy="91440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31"/>
          <p:cNvSpPr/>
          <p:nvPr/>
        </p:nvSpPr>
        <p:spPr>
          <a:xfrm flipH="1" flipV="1">
            <a:off x="4723560" y="2971800"/>
            <a:ext cx="1981080" cy="144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32"/>
          <p:cNvSpPr/>
          <p:nvPr/>
        </p:nvSpPr>
        <p:spPr>
          <a:xfrm flipH="1">
            <a:off x="7085520" y="2057400"/>
            <a:ext cx="1800" cy="1218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33"/>
          <p:cNvSpPr/>
          <p:nvPr/>
        </p:nvSpPr>
        <p:spPr>
          <a:xfrm flipH="1" flipV="1">
            <a:off x="4799520" y="3275640"/>
            <a:ext cx="2286000" cy="720"/>
          </a:xfrm>
          <a:prstGeom prst="line">
            <a:avLst/>
          </a:prstGeom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4"/>
          <p:cNvSpPr/>
          <p:nvPr/>
        </p:nvSpPr>
        <p:spPr>
          <a:xfrm>
            <a:off x="5028480" y="27255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Check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6" name="CustomShape 35"/>
          <p:cNvSpPr/>
          <p:nvPr/>
        </p:nvSpPr>
        <p:spPr>
          <a:xfrm>
            <a:off x="5028480" y="327672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Confirmation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7" name="Line 36"/>
          <p:cNvSpPr/>
          <p:nvPr/>
        </p:nvSpPr>
        <p:spPr>
          <a:xfrm flipH="1">
            <a:off x="1674000" y="2058120"/>
            <a:ext cx="1440" cy="21333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37"/>
          <p:cNvSpPr/>
          <p:nvPr/>
        </p:nvSpPr>
        <p:spPr>
          <a:xfrm flipH="1" flipV="1">
            <a:off x="1675440" y="4190760"/>
            <a:ext cx="2055960" cy="72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38"/>
          <p:cNvSpPr/>
          <p:nvPr/>
        </p:nvSpPr>
        <p:spPr>
          <a:xfrm flipH="1">
            <a:off x="1521360" y="2057400"/>
            <a:ext cx="1800" cy="243756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39"/>
          <p:cNvSpPr/>
          <p:nvPr/>
        </p:nvSpPr>
        <p:spPr>
          <a:xfrm flipH="1" flipV="1">
            <a:off x="1523160" y="4493880"/>
            <a:ext cx="2209680" cy="1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0"/>
          <p:cNvSpPr/>
          <p:nvPr/>
        </p:nvSpPr>
        <p:spPr>
          <a:xfrm>
            <a:off x="2361240" y="39448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2" name="CustomShape 41"/>
          <p:cNvSpPr/>
          <p:nvPr/>
        </p:nvSpPr>
        <p:spPr>
          <a:xfrm>
            <a:off x="2361240" y="44956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3" name="Line 42"/>
          <p:cNvSpPr/>
          <p:nvPr/>
        </p:nvSpPr>
        <p:spPr>
          <a:xfrm flipH="1">
            <a:off x="6323760" y="4190040"/>
            <a:ext cx="72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43"/>
          <p:cNvSpPr/>
          <p:nvPr/>
        </p:nvSpPr>
        <p:spPr>
          <a:xfrm flipV="1">
            <a:off x="6325200" y="419076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44"/>
          <p:cNvSpPr/>
          <p:nvPr/>
        </p:nvSpPr>
        <p:spPr>
          <a:xfrm flipV="1">
            <a:off x="6325200" y="457092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5"/>
          <p:cNvSpPr/>
          <p:nvPr/>
        </p:nvSpPr>
        <p:spPr>
          <a:xfrm>
            <a:off x="6553080" y="4189320"/>
            <a:ext cx="10656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Franklin Gothic Book"/>
              </a:rPr>
              <a:t>cars_list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7" name="CustomShape 46"/>
          <p:cNvSpPr/>
          <p:nvPr/>
        </p:nvSpPr>
        <p:spPr>
          <a:xfrm>
            <a:off x="4799880" y="426708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7"/>
          <p:cNvSpPr/>
          <p:nvPr/>
        </p:nvSpPr>
        <p:spPr>
          <a:xfrm>
            <a:off x="4799880" y="403848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 for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9" name="CustomShape 48"/>
          <p:cNvSpPr/>
          <p:nvPr/>
        </p:nvSpPr>
        <p:spPr>
          <a:xfrm>
            <a:off x="4799880" y="449568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9"/>
          <p:cNvSpPr/>
          <p:nvPr/>
        </p:nvSpPr>
        <p:spPr>
          <a:xfrm>
            <a:off x="4799880" y="449568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1" name="CustomShape 50"/>
          <p:cNvSpPr/>
          <p:nvPr/>
        </p:nvSpPr>
        <p:spPr>
          <a:xfrm>
            <a:off x="4799880" y="546876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51"/>
          <p:cNvSpPr/>
          <p:nvPr/>
        </p:nvSpPr>
        <p:spPr>
          <a:xfrm>
            <a:off x="4799880" y="524016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 for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3" name="CustomShape 52"/>
          <p:cNvSpPr/>
          <p:nvPr/>
        </p:nvSpPr>
        <p:spPr>
          <a:xfrm>
            <a:off x="4799880" y="569736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3"/>
          <p:cNvSpPr/>
          <p:nvPr/>
        </p:nvSpPr>
        <p:spPr>
          <a:xfrm>
            <a:off x="4799880" y="569736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5" name="Line 54"/>
          <p:cNvSpPr/>
          <p:nvPr/>
        </p:nvSpPr>
        <p:spPr>
          <a:xfrm flipH="1">
            <a:off x="6322680" y="541080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55"/>
          <p:cNvSpPr/>
          <p:nvPr/>
        </p:nvSpPr>
        <p:spPr>
          <a:xfrm flipV="1">
            <a:off x="6324480" y="54115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56"/>
          <p:cNvSpPr/>
          <p:nvPr/>
        </p:nvSpPr>
        <p:spPr>
          <a:xfrm flipV="1">
            <a:off x="6324480" y="57916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7"/>
          <p:cNvSpPr/>
          <p:nvPr/>
        </p:nvSpPr>
        <p:spPr>
          <a:xfrm>
            <a:off x="6400080" y="5410080"/>
            <a:ext cx="1371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Franklin Gothic Book"/>
              </a:rPr>
              <a:t>movies_list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9" name="Line 58"/>
          <p:cNvSpPr/>
          <p:nvPr/>
        </p:nvSpPr>
        <p:spPr>
          <a:xfrm flipH="1">
            <a:off x="1294560" y="2057400"/>
            <a:ext cx="1440" cy="33526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59"/>
          <p:cNvSpPr/>
          <p:nvPr/>
        </p:nvSpPr>
        <p:spPr>
          <a:xfrm flipH="1" flipV="1">
            <a:off x="1294560" y="5410080"/>
            <a:ext cx="2437560" cy="144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60"/>
          <p:cNvSpPr/>
          <p:nvPr/>
        </p:nvSpPr>
        <p:spPr>
          <a:xfrm flipH="1">
            <a:off x="1141200" y="2057400"/>
            <a:ext cx="720" cy="365760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1"/>
          <p:cNvSpPr/>
          <p:nvPr/>
        </p:nvSpPr>
        <p:spPr>
          <a:xfrm flipH="1" flipV="1">
            <a:off x="1143720" y="5713200"/>
            <a:ext cx="2589120" cy="1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62"/>
          <p:cNvSpPr/>
          <p:nvPr/>
        </p:nvSpPr>
        <p:spPr>
          <a:xfrm>
            <a:off x="2361240" y="516384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4" name="CustomShape 63"/>
          <p:cNvSpPr/>
          <p:nvPr/>
        </p:nvSpPr>
        <p:spPr>
          <a:xfrm>
            <a:off x="2361240" y="56973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781</Words>
  <Application>Microsoft Office PowerPoint</Application>
  <PresentationFormat>On-screen Show (4:3)</PresentationFormat>
  <Paragraphs>248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Admin</dc:creator>
  <dc:description/>
  <cp:lastModifiedBy>Admin</cp:lastModifiedBy>
  <cp:revision>130</cp:revision>
  <dcterms:created xsi:type="dcterms:W3CDTF">2019-12-28T06:38:16Z</dcterms:created>
  <dcterms:modified xsi:type="dcterms:W3CDTF">2020-01-28T09:23:17Z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rg-adguard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