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8" r:id="rId12"/>
    <p:sldId id="279" r:id="rId13"/>
    <p:sldId id="280" r:id="rId14"/>
    <p:sldId id="268" r:id="rId15"/>
    <p:sldId id="276" r:id="rId16"/>
    <p:sldId id="269" r:id="rId17"/>
    <p:sldId id="270" r:id="rId18"/>
    <p:sldId id="271" r:id="rId19"/>
    <p:sldId id="272" r:id="rId20"/>
    <p:sldId id="277" r:id="rId21"/>
    <p:sldId id="267" r:id="rId22"/>
    <p:sldId id="275" r:id="rId23"/>
  </p:sldIdLst>
  <p:sldSz cx="9144000" cy="5143500" type="screen16x9"/>
  <p:notesSz cx="6858000" cy="9144000"/>
  <p:embeddedFontLst>
    <p:embeddedFont>
      <p:font typeface="Bitter" panose="020B0604020202020204" charset="0"/>
      <p:regular r:id="rId25"/>
      <p:bold r:id="rId26"/>
      <p:italic r:id="rId27"/>
      <p:boldItalic r:id="rId28"/>
    </p:embeddedFont>
    <p:embeddedFont>
      <p:font typeface="Josefin Sans Thin" panose="020B0604020202020204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iQ/DKxFDblm3NxcGxHEB2KwwhA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595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403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218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638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3713f8cd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e3713f8cde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941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3713f8cde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e3713f8cde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CUSTOM_2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9"/>
          <p:cNvPicPr preferRelativeResize="0"/>
          <p:nvPr/>
        </p:nvPicPr>
        <p:blipFill rotWithShape="1">
          <a:blip r:embed="rId2">
            <a:alphaModFix amt="29000"/>
          </a:blip>
          <a:srcRect/>
          <a:stretch/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3827444" y="346543"/>
            <a:ext cx="434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subTitle" idx="1"/>
          </p:nvPr>
        </p:nvSpPr>
        <p:spPr>
          <a:xfrm>
            <a:off x="4595025" y="1713675"/>
            <a:ext cx="3834600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ubTitle" idx="2"/>
          </p:nvPr>
        </p:nvSpPr>
        <p:spPr>
          <a:xfrm>
            <a:off x="4595025" y="2674712"/>
            <a:ext cx="3834600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subTitle" idx="3"/>
          </p:nvPr>
        </p:nvSpPr>
        <p:spPr>
          <a:xfrm>
            <a:off x="4595025" y="3668817"/>
            <a:ext cx="3834600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" name="Google Shape;14;p19"/>
          <p:cNvGrpSpPr/>
          <p:nvPr/>
        </p:nvGrpSpPr>
        <p:grpSpPr>
          <a:xfrm rot="5400000">
            <a:off x="7635620" y="2960848"/>
            <a:ext cx="1481450" cy="3451592"/>
            <a:chOff x="2999600" y="2891975"/>
            <a:chExt cx="756575" cy="1762725"/>
          </a:xfrm>
        </p:grpSpPr>
        <p:sp>
          <p:nvSpPr>
            <p:cNvPr id="15" name="Google Shape;15;p19"/>
            <p:cNvSpPr/>
            <p:nvPr/>
          </p:nvSpPr>
          <p:spPr>
            <a:xfrm>
              <a:off x="2999600" y="2891975"/>
              <a:ext cx="756575" cy="1762725"/>
            </a:xfrm>
            <a:custGeom>
              <a:avLst/>
              <a:gdLst/>
              <a:ahLst/>
              <a:cxnLst/>
              <a:rect l="l" t="t" r="r" b="b"/>
              <a:pathLst>
                <a:path w="30263" h="70509" fill="none" extrusionOk="0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9"/>
            <p:cNvSpPr/>
            <p:nvPr/>
          </p:nvSpPr>
          <p:spPr>
            <a:xfrm>
              <a:off x="3187025" y="3201750"/>
              <a:ext cx="569150" cy="1289975"/>
            </a:xfrm>
            <a:custGeom>
              <a:avLst/>
              <a:gdLst/>
              <a:ahLst/>
              <a:cxnLst/>
              <a:rect l="l" t="t" r="r" b="b"/>
              <a:pathLst>
                <a:path w="22766" h="51599" fill="none" extrusionOk="0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w="18600" cap="flat" cmpd="sng">
              <a:solidFill>
                <a:schemeClr val="accent4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9"/>
            <p:cNvSpPr/>
            <p:nvPr/>
          </p:nvSpPr>
          <p:spPr>
            <a:xfrm>
              <a:off x="3629900" y="3617700"/>
              <a:ext cx="126275" cy="668000"/>
            </a:xfrm>
            <a:custGeom>
              <a:avLst/>
              <a:gdLst/>
              <a:ahLst/>
              <a:cxnLst/>
              <a:rect l="l" t="t" r="r" b="b"/>
              <a:pathLst>
                <a:path w="5051" h="26720" fill="none" extrusionOk="0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w="12225" cap="flat" cmpd="sng">
              <a:solidFill>
                <a:schemeClr val="accent1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9"/>
            <p:cNvSpPr/>
            <p:nvPr/>
          </p:nvSpPr>
          <p:spPr>
            <a:xfrm>
              <a:off x="3337250" y="3329950"/>
              <a:ext cx="282900" cy="145850"/>
            </a:xfrm>
            <a:custGeom>
              <a:avLst/>
              <a:gdLst/>
              <a:ahLst/>
              <a:cxnLst/>
              <a:rect l="l" t="t" r="r" b="b"/>
              <a:pathLst>
                <a:path w="11316" h="5834" fill="none" extrusionOk="0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19"/>
          <p:cNvGrpSpPr/>
          <p:nvPr/>
        </p:nvGrpSpPr>
        <p:grpSpPr>
          <a:xfrm rot="-1175507" flipH="1">
            <a:off x="7730268" y="-1486826"/>
            <a:ext cx="2251368" cy="6737253"/>
            <a:chOff x="6137900" y="1385225"/>
            <a:chExt cx="1232725" cy="3077625"/>
          </a:xfrm>
        </p:grpSpPr>
        <p:sp>
          <p:nvSpPr>
            <p:cNvPr id="20" name="Google Shape;20;p19"/>
            <p:cNvSpPr/>
            <p:nvPr/>
          </p:nvSpPr>
          <p:spPr>
            <a:xfrm>
              <a:off x="6137900" y="1387175"/>
              <a:ext cx="1054125" cy="3075675"/>
            </a:xfrm>
            <a:custGeom>
              <a:avLst/>
              <a:gdLst/>
              <a:ahLst/>
              <a:cxnLst/>
              <a:rect l="l" t="t" r="r" b="b"/>
              <a:pathLst>
                <a:path w="42165" h="123027" fill="none" extrusionOk="0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w="161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9"/>
            <p:cNvSpPr/>
            <p:nvPr/>
          </p:nvSpPr>
          <p:spPr>
            <a:xfrm>
              <a:off x="6479975" y="1385225"/>
              <a:ext cx="890650" cy="3075675"/>
            </a:xfrm>
            <a:custGeom>
              <a:avLst/>
              <a:gdLst/>
              <a:ahLst/>
              <a:cxnLst/>
              <a:rect l="l" t="t" r="r" b="b"/>
              <a:pathLst>
                <a:path w="35626" h="123027" fill="none" extrusionOk="0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w="161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9"/>
            <p:cNvSpPr/>
            <p:nvPr/>
          </p:nvSpPr>
          <p:spPr>
            <a:xfrm>
              <a:off x="6317975" y="2548925"/>
              <a:ext cx="444375" cy="413550"/>
            </a:xfrm>
            <a:custGeom>
              <a:avLst/>
              <a:gdLst/>
              <a:ahLst/>
              <a:cxnLst/>
              <a:rect l="l" t="t" r="r" b="b"/>
              <a:pathLst>
                <a:path w="17775" h="16542" fill="none" extrusionOk="0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9"/>
            <p:cNvSpPr/>
            <p:nvPr/>
          </p:nvSpPr>
          <p:spPr>
            <a:xfrm>
              <a:off x="6297425" y="2234750"/>
              <a:ext cx="200675" cy="237875"/>
            </a:xfrm>
            <a:custGeom>
              <a:avLst/>
              <a:gdLst/>
              <a:ahLst/>
              <a:cxnLst/>
              <a:rect l="l" t="t" r="r" b="b"/>
              <a:pathLst>
                <a:path w="8027" h="9515" fill="none" extrusionOk="0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10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20"/>
          <p:cNvPicPr preferRelativeResize="0"/>
          <p:nvPr/>
        </p:nvPicPr>
        <p:blipFill rotWithShape="1">
          <a:blip r:embed="rId2">
            <a:alphaModFix amt="29000"/>
          </a:blip>
          <a:srcRect/>
          <a:stretch/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779150" y="2191350"/>
            <a:ext cx="28080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body" idx="1"/>
          </p:nvPr>
        </p:nvSpPr>
        <p:spPr>
          <a:xfrm>
            <a:off x="779175" y="2590300"/>
            <a:ext cx="28080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8" name="Google Shape;28;p20"/>
          <p:cNvGrpSpPr/>
          <p:nvPr/>
        </p:nvGrpSpPr>
        <p:grpSpPr>
          <a:xfrm rot="16753" flipH="1">
            <a:off x="2081507" y="-4262050"/>
            <a:ext cx="2251352" cy="9540945"/>
            <a:chOff x="6137900" y="1385225"/>
            <a:chExt cx="1232725" cy="3077625"/>
          </a:xfrm>
        </p:grpSpPr>
        <p:sp>
          <p:nvSpPr>
            <p:cNvPr id="29" name="Google Shape;29;p20"/>
            <p:cNvSpPr/>
            <p:nvPr/>
          </p:nvSpPr>
          <p:spPr>
            <a:xfrm>
              <a:off x="6137900" y="1387175"/>
              <a:ext cx="1054125" cy="3075675"/>
            </a:xfrm>
            <a:custGeom>
              <a:avLst/>
              <a:gdLst/>
              <a:ahLst/>
              <a:cxnLst/>
              <a:rect l="l" t="t" r="r" b="b"/>
              <a:pathLst>
                <a:path w="42165" h="123027" fill="none" extrusionOk="0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w="161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0"/>
            <p:cNvSpPr/>
            <p:nvPr/>
          </p:nvSpPr>
          <p:spPr>
            <a:xfrm>
              <a:off x="6479975" y="1385225"/>
              <a:ext cx="890650" cy="3075675"/>
            </a:xfrm>
            <a:custGeom>
              <a:avLst/>
              <a:gdLst/>
              <a:ahLst/>
              <a:cxnLst/>
              <a:rect l="l" t="t" r="r" b="b"/>
              <a:pathLst>
                <a:path w="35626" h="123027" fill="none" extrusionOk="0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w="161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0"/>
            <p:cNvSpPr/>
            <p:nvPr/>
          </p:nvSpPr>
          <p:spPr>
            <a:xfrm>
              <a:off x="6317975" y="2548925"/>
              <a:ext cx="444375" cy="413550"/>
            </a:xfrm>
            <a:custGeom>
              <a:avLst/>
              <a:gdLst/>
              <a:ahLst/>
              <a:cxnLst/>
              <a:rect l="l" t="t" r="r" b="b"/>
              <a:pathLst>
                <a:path w="17775" h="16542" fill="none" extrusionOk="0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0"/>
            <p:cNvSpPr/>
            <p:nvPr/>
          </p:nvSpPr>
          <p:spPr>
            <a:xfrm>
              <a:off x="6297425" y="2234750"/>
              <a:ext cx="200675" cy="237875"/>
            </a:xfrm>
            <a:custGeom>
              <a:avLst/>
              <a:gdLst/>
              <a:ahLst/>
              <a:cxnLst/>
              <a:rect l="l" t="t" r="r" b="b"/>
              <a:pathLst>
                <a:path w="8027" h="9515" fill="none" extrusionOk="0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" name="Google Shape;33;p20"/>
          <p:cNvGrpSpPr/>
          <p:nvPr/>
        </p:nvGrpSpPr>
        <p:grpSpPr>
          <a:xfrm rot="-8645526">
            <a:off x="-83237" y="-1543601"/>
            <a:ext cx="1595236" cy="3716947"/>
            <a:chOff x="2999600" y="2891975"/>
            <a:chExt cx="756575" cy="1762725"/>
          </a:xfrm>
        </p:grpSpPr>
        <p:sp>
          <p:nvSpPr>
            <p:cNvPr id="34" name="Google Shape;34;p20"/>
            <p:cNvSpPr/>
            <p:nvPr/>
          </p:nvSpPr>
          <p:spPr>
            <a:xfrm>
              <a:off x="2999600" y="2891975"/>
              <a:ext cx="756575" cy="1762725"/>
            </a:xfrm>
            <a:custGeom>
              <a:avLst/>
              <a:gdLst/>
              <a:ahLst/>
              <a:cxnLst/>
              <a:rect l="l" t="t" r="r" b="b"/>
              <a:pathLst>
                <a:path w="30263" h="70509" fill="none" extrusionOk="0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0"/>
            <p:cNvSpPr/>
            <p:nvPr/>
          </p:nvSpPr>
          <p:spPr>
            <a:xfrm>
              <a:off x="3187025" y="3201750"/>
              <a:ext cx="569150" cy="1289975"/>
            </a:xfrm>
            <a:custGeom>
              <a:avLst/>
              <a:gdLst/>
              <a:ahLst/>
              <a:cxnLst/>
              <a:rect l="l" t="t" r="r" b="b"/>
              <a:pathLst>
                <a:path w="22766" h="51599" fill="none" extrusionOk="0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w="18600" cap="flat" cmpd="sng">
              <a:solidFill>
                <a:schemeClr val="accent4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0"/>
            <p:cNvSpPr/>
            <p:nvPr/>
          </p:nvSpPr>
          <p:spPr>
            <a:xfrm>
              <a:off x="3629900" y="3617700"/>
              <a:ext cx="126275" cy="668000"/>
            </a:xfrm>
            <a:custGeom>
              <a:avLst/>
              <a:gdLst/>
              <a:ahLst/>
              <a:cxnLst/>
              <a:rect l="l" t="t" r="r" b="b"/>
              <a:pathLst>
                <a:path w="5051" h="26720" fill="none" extrusionOk="0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w="12225" cap="flat" cmpd="sng">
              <a:solidFill>
                <a:schemeClr val="accent1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0"/>
            <p:cNvSpPr/>
            <p:nvPr/>
          </p:nvSpPr>
          <p:spPr>
            <a:xfrm>
              <a:off x="3337250" y="3329950"/>
              <a:ext cx="282900" cy="145850"/>
            </a:xfrm>
            <a:custGeom>
              <a:avLst/>
              <a:gdLst/>
              <a:ahLst/>
              <a:cxnLst/>
              <a:rect l="l" t="t" r="r" b="b"/>
              <a:pathLst>
                <a:path w="11316" h="5834" fill="none" extrusionOk="0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21"/>
          <p:cNvPicPr preferRelativeResize="0"/>
          <p:nvPr/>
        </p:nvPicPr>
        <p:blipFill rotWithShape="1">
          <a:blip r:embed="rId2">
            <a:alphaModFix amt="29000"/>
          </a:blip>
          <a:srcRect/>
          <a:stretch/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"/>
          <p:cNvSpPr txBox="1">
            <a:spLocks noGrp="1"/>
          </p:cNvSpPr>
          <p:nvPr>
            <p:ph type="title"/>
          </p:nvPr>
        </p:nvSpPr>
        <p:spPr>
          <a:xfrm>
            <a:off x="806170" y="1641932"/>
            <a:ext cx="25836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title" idx="2"/>
          </p:nvPr>
        </p:nvSpPr>
        <p:spPr>
          <a:xfrm>
            <a:off x="806170" y="1215750"/>
            <a:ext cx="9168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title" idx="3"/>
          </p:nvPr>
        </p:nvSpPr>
        <p:spPr>
          <a:xfrm>
            <a:off x="806170" y="1953746"/>
            <a:ext cx="25836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title" idx="4"/>
          </p:nvPr>
        </p:nvSpPr>
        <p:spPr>
          <a:xfrm>
            <a:off x="5781801" y="1652339"/>
            <a:ext cx="25836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title" idx="5"/>
          </p:nvPr>
        </p:nvSpPr>
        <p:spPr>
          <a:xfrm>
            <a:off x="5781801" y="1227275"/>
            <a:ext cx="9168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title" idx="6"/>
          </p:nvPr>
        </p:nvSpPr>
        <p:spPr>
          <a:xfrm>
            <a:off x="5781801" y="1954984"/>
            <a:ext cx="25836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title" idx="7"/>
          </p:nvPr>
        </p:nvSpPr>
        <p:spPr>
          <a:xfrm>
            <a:off x="806170" y="3169688"/>
            <a:ext cx="24369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title" idx="8"/>
          </p:nvPr>
        </p:nvSpPr>
        <p:spPr>
          <a:xfrm>
            <a:off x="806170" y="2770400"/>
            <a:ext cx="9168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title" idx="9"/>
          </p:nvPr>
        </p:nvSpPr>
        <p:spPr>
          <a:xfrm>
            <a:off x="806170" y="3494118"/>
            <a:ext cx="25836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title" idx="13"/>
          </p:nvPr>
        </p:nvSpPr>
        <p:spPr>
          <a:xfrm>
            <a:off x="5781801" y="3169688"/>
            <a:ext cx="25836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title" idx="14"/>
          </p:nvPr>
        </p:nvSpPr>
        <p:spPr>
          <a:xfrm>
            <a:off x="5781801" y="2771350"/>
            <a:ext cx="9168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title" idx="15"/>
          </p:nvPr>
        </p:nvSpPr>
        <p:spPr>
          <a:xfrm>
            <a:off x="5781801" y="3494118"/>
            <a:ext cx="25836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52" name="Google Shape;52;p21"/>
          <p:cNvGrpSpPr/>
          <p:nvPr/>
        </p:nvGrpSpPr>
        <p:grpSpPr>
          <a:xfrm rot="5197214">
            <a:off x="2857385" y="-3967338"/>
            <a:ext cx="3429242" cy="9292124"/>
            <a:chOff x="6137900" y="1385225"/>
            <a:chExt cx="1232725" cy="3077625"/>
          </a:xfrm>
        </p:grpSpPr>
        <p:sp>
          <p:nvSpPr>
            <p:cNvPr id="53" name="Google Shape;53;p21"/>
            <p:cNvSpPr/>
            <p:nvPr/>
          </p:nvSpPr>
          <p:spPr>
            <a:xfrm>
              <a:off x="6137900" y="1387175"/>
              <a:ext cx="1054125" cy="3075675"/>
            </a:xfrm>
            <a:custGeom>
              <a:avLst/>
              <a:gdLst/>
              <a:ahLst/>
              <a:cxnLst/>
              <a:rect l="l" t="t" r="r" b="b"/>
              <a:pathLst>
                <a:path w="42165" h="123027" fill="none" extrusionOk="0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w="161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1"/>
            <p:cNvSpPr/>
            <p:nvPr/>
          </p:nvSpPr>
          <p:spPr>
            <a:xfrm>
              <a:off x="6479975" y="1385225"/>
              <a:ext cx="890650" cy="3075675"/>
            </a:xfrm>
            <a:custGeom>
              <a:avLst/>
              <a:gdLst/>
              <a:ahLst/>
              <a:cxnLst/>
              <a:rect l="l" t="t" r="r" b="b"/>
              <a:pathLst>
                <a:path w="35626" h="123027" fill="none" extrusionOk="0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w="16150" cap="rnd" cmpd="sng">
              <a:solidFill>
                <a:srgbClr val="3C42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1"/>
            <p:cNvSpPr/>
            <p:nvPr/>
          </p:nvSpPr>
          <p:spPr>
            <a:xfrm>
              <a:off x="6317975" y="2548925"/>
              <a:ext cx="444375" cy="413550"/>
            </a:xfrm>
            <a:custGeom>
              <a:avLst/>
              <a:gdLst/>
              <a:ahLst/>
              <a:cxnLst/>
              <a:rect l="l" t="t" r="r" b="b"/>
              <a:pathLst>
                <a:path w="17775" h="16542" fill="none" extrusionOk="0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1"/>
            <p:cNvSpPr/>
            <p:nvPr/>
          </p:nvSpPr>
          <p:spPr>
            <a:xfrm>
              <a:off x="6297425" y="2234750"/>
              <a:ext cx="200675" cy="237875"/>
            </a:xfrm>
            <a:custGeom>
              <a:avLst/>
              <a:gdLst/>
              <a:ahLst/>
              <a:cxnLst/>
              <a:rect l="l" t="t" r="r" b="b"/>
              <a:pathLst>
                <a:path w="8027" h="9515" fill="none" extrusionOk="0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21"/>
          <p:cNvGrpSpPr/>
          <p:nvPr/>
        </p:nvGrpSpPr>
        <p:grpSpPr>
          <a:xfrm rot="-5400000">
            <a:off x="2542953" y="235498"/>
            <a:ext cx="3429194" cy="9292273"/>
            <a:chOff x="6137900" y="1385225"/>
            <a:chExt cx="1232725" cy="3077625"/>
          </a:xfrm>
        </p:grpSpPr>
        <p:sp>
          <p:nvSpPr>
            <p:cNvPr id="58" name="Google Shape;58;p21"/>
            <p:cNvSpPr/>
            <p:nvPr/>
          </p:nvSpPr>
          <p:spPr>
            <a:xfrm>
              <a:off x="6137900" y="1387175"/>
              <a:ext cx="1054125" cy="3075675"/>
            </a:xfrm>
            <a:custGeom>
              <a:avLst/>
              <a:gdLst/>
              <a:ahLst/>
              <a:cxnLst/>
              <a:rect l="l" t="t" r="r" b="b"/>
              <a:pathLst>
                <a:path w="42165" h="123027" fill="none" extrusionOk="0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w="161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1"/>
            <p:cNvSpPr/>
            <p:nvPr/>
          </p:nvSpPr>
          <p:spPr>
            <a:xfrm>
              <a:off x="6479975" y="1385225"/>
              <a:ext cx="890650" cy="3075675"/>
            </a:xfrm>
            <a:custGeom>
              <a:avLst/>
              <a:gdLst/>
              <a:ahLst/>
              <a:cxnLst/>
              <a:rect l="l" t="t" r="r" b="b"/>
              <a:pathLst>
                <a:path w="35626" h="123027" fill="none" extrusionOk="0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w="16150" cap="rnd" cmpd="sng">
              <a:solidFill>
                <a:srgbClr val="3C42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1"/>
            <p:cNvSpPr/>
            <p:nvPr/>
          </p:nvSpPr>
          <p:spPr>
            <a:xfrm>
              <a:off x="6317975" y="2548925"/>
              <a:ext cx="444375" cy="413550"/>
            </a:xfrm>
            <a:custGeom>
              <a:avLst/>
              <a:gdLst/>
              <a:ahLst/>
              <a:cxnLst/>
              <a:rect l="l" t="t" r="r" b="b"/>
              <a:pathLst>
                <a:path w="17775" h="16542" fill="none" extrusionOk="0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1"/>
            <p:cNvSpPr/>
            <p:nvPr/>
          </p:nvSpPr>
          <p:spPr>
            <a:xfrm>
              <a:off x="6297425" y="2234750"/>
              <a:ext cx="200675" cy="237875"/>
            </a:xfrm>
            <a:custGeom>
              <a:avLst/>
              <a:gdLst/>
              <a:ahLst/>
              <a:cxnLst/>
              <a:rect l="l" t="t" r="r" b="b"/>
              <a:pathLst>
                <a:path w="8027" h="9515" fill="none" extrusionOk="0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9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2"/>
          <p:cNvPicPr preferRelativeResize="0"/>
          <p:nvPr/>
        </p:nvPicPr>
        <p:blipFill rotWithShape="1">
          <a:blip r:embed="rId2">
            <a:alphaModFix amt="29000"/>
          </a:blip>
          <a:srcRect/>
          <a:stretch/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790575" y="1513225"/>
            <a:ext cx="32469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subTitle" idx="1"/>
          </p:nvPr>
        </p:nvSpPr>
        <p:spPr>
          <a:xfrm>
            <a:off x="790575" y="2055250"/>
            <a:ext cx="3246900" cy="10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22"/>
          <p:cNvGrpSpPr/>
          <p:nvPr/>
        </p:nvGrpSpPr>
        <p:grpSpPr>
          <a:xfrm rot="-10783435" flipH="1">
            <a:off x="-1016274" y="-796861"/>
            <a:ext cx="2251352" cy="6737229"/>
            <a:chOff x="6137900" y="1385225"/>
            <a:chExt cx="1232725" cy="3077625"/>
          </a:xfrm>
        </p:grpSpPr>
        <p:sp>
          <p:nvSpPr>
            <p:cNvPr id="67" name="Google Shape;67;p22"/>
            <p:cNvSpPr/>
            <p:nvPr/>
          </p:nvSpPr>
          <p:spPr>
            <a:xfrm>
              <a:off x="6137900" y="1387175"/>
              <a:ext cx="1054125" cy="3075675"/>
            </a:xfrm>
            <a:custGeom>
              <a:avLst/>
              <a:gdLst/>
              <a:ahLst/>
              <a:cxnLst/>
              <a:rect l="l" t="t" r="r" b="b"/>
              <a:pathLst>
                <a:path w="42165" h="123027" fill="none" extrusionOk="0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w="161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2"/>
            <p:cNvSpPr/>
            <p:nvPr/>
          </p:nvSpPr>
          <p:spPr>
            <a:xfrm>
              <a:off x="6479975" y="1385225"/>
              <a:ext cx="890650" cy="3075675"/>
            </a:xfrm>
            <a:custGeom>
              <a:avLst/>
              <a:gdLst/>
              <a:ahLst/>
              <a:cxnLst/>
              <a:rect l="l" t="t" r="r" b="b"/>
              <a:pathLst>
                <a:path w="35626" h="123027" fill="none" extrusionOk="0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w="161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2"/>
            <p:cNvSpPr/>
            <p:nvPr/>
          </p:nvSpPr>
          <p:spPr>
            <a:xfrm>
              <a:off x="6317975" y="2548925"/>
              <a:ext cx="444375" cy="413550"/>
            </a:xfrm>
            <a:custGeom>
              <a:avLst/>
              <a:gdLst/>
              <a:ahLst/>
              <a:cxnLst/>
              <a:rect l="l" t="t" r="r" b="b"/>
              <a:pathLst>
                <a:path w="17775" h="16542" fill="none" extrusionOk="0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2"/>
            <p:cNvSpPr/>
            <p:nvPr/>
          </p:nvSpPr>
          <p:spPr>
            <a:xfrm>
              <a:off x="6297425" y="2234750"/>
              <a:ext cx="200675" cy="237875"/>
            </a:xfrm>
            <a:custGeom>
              <a:avLst/>
              <a:gdLst/>
              <a:ahLst/>
              <a:cxnLst/>
              <a:rect l="l" t="t" r="r" b="b"/>
              <a:pathLst>
                <a:path w="8027" h="9515" fill="none" extrusionOk="0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23"/>
          <p:cNvPicPr preferRelativeResize="0"/>
          <p:nvPr/>
        </p:nvPicPr>
        <p:blipFill rotWithShape="1">
          <a:blip r:embed="rId2">
            <a:alphaModFix amt="29000"/>
          </a:blip>
          <a:srcRect/>
          <a:stretch/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5232269" y="345243"/>
            <a:ext cx="3362100" cy="6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>
            <a:off x="5425169" y="2381275"/>
            <a:ext cx="2976300" cy="16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75" name="Google Shape;75;p23"/>
          <p:cNvGrpSpPr/>
          <p:nvPr/>
        </p:nvGrpSpPr>
        <p:grpSpPr>
          <a:xfrm rot="2862043">
            <a:off x="8172884" y="2165959"/>
            <a:ext cx="1595208" cy="3716883"/>
            <a:chOff x="2999600" y="2891975"/>
            <a:chExt cx="756575" cy="1762725"/>
          </a:xfrm>
        </p:grpSpPr>
        <p:sp>
          <p:nvSpPr>
            <p:cNvPr id="76" name="Google Shape;76;p23"/>
            <p:cNvSpPr/>
            <p:nvPr/>
          </p:nvSpPr>
          <p:spPr>
            <a:xfrm>
              <a:off x="2999600" y="2891975"/>
              <a:ext cx="756575" cy="1762725"/>
            </a:xfrm>
            <a:custGeom>
              <a:avLst/>
              <a:gdLst/>
              <a:ahLst/>
              <a:cxnLst/>
              <a:rect l="l" t="t" r="r" b="b"/>
              <a:pathLst>
                <a:path w="30263" h="70509" fill="none" extrusionOk="0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3"/>
            <p:cNvSpPr/>
            <p:nvPr/>
          </p:nvSpPr>
          <p:spPr>
            <a:xfrm>
              <a:off x="3187025" y="3201750"/>
              <a:ext cx="569150" cy="1289975"/>
            </a:xfrm>
            <a:custGeom>
              <a:avLst/>
              <a:gdLst/>
              <a:ahLst/>
              <a:cxnLst/>
              <a:rect l="l" t="t" r="r" b="b"/>
              <a:pathLst>
                <a:path w="22766" h="51599" fill="none" extrusionOk="0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w="18600" cap="flat" cmpd="sng">
              <a:solidFill>
                <a:schemeClr val="accent4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3"/>
            <p:cNvSpPr/>
            <p:nvPr/>
          </p:nvSpPr>
          <p:spPr>
            <a:xfrm>
              <a:off x="3629900" y="3617700"/>
              <a:ext cx="126275" cy="668000"/>
            </a:xfrm>
            <a:custGeom>
              <a:avLst/>
              <a:gdLst/>
              <a:ahLst/>
              <a:cxnLst/>
              <a:rect l="l" t="t" r="r" b="b"/>
              <a:pathLst>
                <a:path w="5051" h="26720" fill="none" extrusionOk="0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w="12225" cap="flat" cmpd="sng">
              <a:solidFill>
                <a:schemeClr val="accent1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3"/>
            <p:cNvSpPr/>
            <p:nvPr/>
          </p:nvSpPr>
          <p:spPr>
            <a:xfrm>
              <a:off x="3337250" y="3329950"/>
              <a:ext cx="282900" cy="145850"/>
            </a:xfrm>
            <a:custGeom>
              <a:avLst/>
              <a:gdLst/>
              <a:ahLst/>
              <a:cxnLst/>
              <a:rect l="l" t="t" r="r" b="b"/>
              <a:pathLst>
                <a:path w="11316" h="5834" fill="none" extrusionOk="0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24"/>
          <p:cNvPicPr preferRelativeResize="0"/>
          <p:nvPr/>
        </p:nvPicPr>
        <p:blipFill rotWithShape="1">
          <a:blip r:embed="rId2">
            <a:alphaModFix amt="29000"/>
          </a:blip>
          <a:srcRect/>
          <a:stretch/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622025" y="1454850"/>
            <a:ext cx="2881500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title" idx="2"/>
          </p:nvPr>
        </p:nvSpPr>
        <p:spPr>
          <a:xfrm>
            <a:off x="5628700" y="1467725"/>
            <a:ext cx="28008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title" idx="3"/>
          </p:nvPr>
        </p:nvSpPr>
        <p:spPr>
          <a:xfrm>
            <a:off x="622025" y="3011925"/>
            <a:ext cx="28674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title" idx="4"/>
          </p:nvPr>
        </p:nvSpPr>
        <p:spPr>
          <a:xfrm>
            <a:off x="5624350" y="3014675"/>
            <a:ext cx="28815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ubTitle" idx="1"/>
          </p:nvPr>
        </p:nvSpPr>
        <p:spPr>
          <a:xfrm>
            <a:off x="634425" y="1885925"/>
            <a:ext cx="28815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subTitle" idx="5"/>
          </p:nvPr>
        </p:nvSpPr>
        <p:spPr>
          <a:xfrm>
            <a:off x="5628700" y="1881950"/>
            <a:ext cx="2800800" cy="1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subTitle" idx="6"/>
          </p:nvPr>
        </p:nvSpPr>
        <p:spPr>
          <a:xfrm>
            <a:off x="5624349" y="3426068"/>
            <a:ext cx="28674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subTitle" idx="7"/>
          </p:nvPr>
        </p:nvSpPr>
        <p:spPr>
          <a:xfrm>
            <a:off x="634425" y="3418725"/>
            <a:ext cx="28815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title" idx="8"/>
          </p:nvPr>
        </p:nvSpPr>
        <p:spPr>
          <a:xfrm>
            <a:off x="703800" y="344887"/>
            <a:ext cx="7715100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endParaRPr/>
          </a:p>
        </p:txBody>
      </p:sp>
      <p:grpSp>
        <p:nvGrpSpPr>
          <p:cNvPr id="91" name="Google Shape;91;p24"/>
          <p:cNvGrpSpPr/>
          <p:nvPr/>
        </p:nvGrpSpPr>
        <p:grpSpPr>
          <a:xfrm rot="-1357618">
            <a:off x="7801012" y="-1221005"/>
            <a:ext cx="1595233" cy="3716855"/>
            <a:chOff x="2999600" y="2891975"/>
            <a:chExt cx="756575" cy="1762725"/>
          </a:xfrm>
        </p:grpSpPr>
        <p:sp>
          <p:nvSpPr>
            <p:cNvPr id="92" name="Google Shape;92;p24"/>
            <p:cNvSpPr/>
            <p:nvPr/>
          </p:nvSpPr>
          <p:spPr>
            <a:xfrm>
              <a:off x="2999600" y="2891975"/>
              <a:ext cx="756575" cy="1762725"/>
            </a:xfrm>
            <a:custGeom>
              <a:avLst/>
              <a:gdLst/>
              <a:ahLst/>
              <a:cxnLst/>
              <a:rect l="l" t="t" r="r" b="b"/>
              <a:pathLst>
                <a:path w="30263" h="70509" fill="none" extrusionOk="0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4"/>
            <p:cNvSpPr/>
            <p:nvPr/>
          </p:nvSpPr>
          <p:spPr>
            <a:xfrm>
              <a:off x="3187025" y="3201750"/>
              <a:ext cx="569150" cy="1289975"/>
            </a:xfrm>
            <a:custGeom>
              <a:avLst/>
              <a:gdLst/>
              <a:ahLst/>
              <a:cxnLst/>
              <a:rect l="l" t="t" r="r" b="b"/>
              <a:pathLst>
                <a:path w="22766" h="51599" fill="none" extrusionOk="0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4"/>
            <p:cNvSpPr/>
            <p:nvPr/>
          </p:nvSpPr>
          <p:spPr>
            <a:xfrm>
              <a:off x="3629900" y="3617700"/>
              <a:ext cx="126275" cy="668000"/>
            </a:xfrm>
            <a:custGeom>
              <a:avLst/>
              <a:gdLst/>
              <a:ahLst/>
              <a:cxnLst/>
              <a:rect l="l" t="t" r="r" b="b"/>
              <a:pathLst>
                <a:path w="5051" h="26720" fill="none" extrusionOk="0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4"/>
            <p:cNvSpPr/>
            <p:nvPr/>
          </p:nvSpPr>
          <p:spPr>
            <a:xfrm>
              <a:off x="3337250" y="3329950"/>
              <a:ext cx="282900" cy="145850"/>
            </a:xfrm>
            <a:custGeom>
              <a:avLst/>
              <a:gdLst/>
              <a:ahLst/>
              <a:cxnLst/>
              <a:rect l="l" t="t" r="r" b="b"/>
              <a:pathLst>
                <a:path w="11316" h="5834" fill="none" extrusionOk="0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" name="Google Shape;96;p24"/>
          <p:cNvGrpSpPr/>
          <p:nvPr/>
        </p:nvGrpSpPr>
        <p:grpSpPr>
          <a:xfrm rot="5400000">
            <a:off x="3930551" y="3488291"/>
            <a:ext cx="879670" cy="2482798"/>
            <a:chOff x="2999600" y="2891975"/>
            <a:chExt cx="756575" cy="1762725"/>
          </a:xfrm>
        </p:grpSpPr>
        <p:sp>
          <p:nvSpPr>
            <p:cNvPr id="97" name="Google Shape;97;p24"/>
            <p:cNvSpPr/>
            <p:nvPr/>
          </p:nvSpPr>
          <p:spPr>
            <a:xfrm>
              <a:off x="2999600" y="2891975"/>
              <a:ext cx="756575" cy="1762725"/>
            </a:xfrm>
            <a:custGeom>
              <a:avLst/>
              <a:gdLst/>
              <a:ahLst/>
              <a:cxnLst/>
              <a:rect l="l" t="t" r="r" b="b"/>
              <a:pathLst>
                <a:path w="30263" h="70509" fill="none" extrusionOk="0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4"/>
            <p:cNvSpPr/>
            <p:nvPr/>
          </p:nvSpPr>
          <p:spPr>
            <a:xfrm>
              <a:off x="3187025" y="3201750"/>
              <a:ext cx="569150" cy="1289975"/>
            </a:xfrm>
            <a:custGeom>
              <a:avLst/>
              <a:gdLst/>
              <a:ahLst/>
              <a:cxnLst/>
              <a:rect l="l" t="t" r="r" b="b"/>
              <a:pathLst>
                <a:path w="22766" h="51599" fill="none" extrusionOk="0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4"/>
            <p:cNvSpPr/>
            <p:nvPr/>
          </p:nvSpPr>
          <p:spPr>
            <a:xfrm>
              <a:off x="3629900" y="3617700"/>
              <a:ext cx="126275" cy="668000"/>
            </a:xfrm>
            <a:custGeom>
              <a:avLst/>
              <a:gdLst/>
              <a:ahLst/>
              <a:cxnLst/>
              <a:rect l="l" t="t" r="r" b="b"/>
              <a:pathLst>
                <a:path w="5051" h="26720" fill="none" extrusionOk="0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4"/>
            <p:cNvSpPr/>
            <p:nvPr/>
          </p:nvSpPr>
          <p:spPr>
            <a:xfrm>
              <a:off x="3337250" y="3329950"/>
              <a:ext cx="282900" cy="145850"/>
            </a:xfrm>
            <a:custGeom>
              <a:avLst/>
              <a:gdLst/>
              <a:ahLst/>
              <a:cxnLst/>
              <a:rect l="l" t="t" r="r" b="b"/>
              <a:pathLst>
                <a:path w="11316" h="5834" fill="none" extrusionOk="0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24"/>
          <p:cNvGrpSpPr/>
          <p:nvPr/>
        </p:nvGrpSpPr>
        <p:grpSpPr>
          <a:xfrm rot="7439807">
            <a:off x="104312" y="-450776"/>
            <a:ext cx="1404883" cy="1977886"/>
            <a:chOff x="4369825" y="1136125"/>
            <a:chExt cx="1405000" cy="1978050"/>
          </a:xfrm>
        </p:grpSpPr>
        <p:sp>
          <p:nvSpPr>
            <p:cNvPr id="102" name="Google Shape;102;p24"/>
            <p:cNvSpPr/>
            <p:nvPr/>
          </p:nvSpPr>
          <p:spPr>
            <a:xfrm>
              <a:off x="4369825" y="1136125"/>
              <a:ext cx="1405000" cy="1748525"/>
            </a:xfrm>
            <a:custGeom>
              <a:avLst/>
              <a:gdLst/>
              <a:ahLst/>
              <a:cxnLst/>
              <a:rect l="l" t="t" r="r" b="b"/>
              <a:pathLst>
                <a:path w="56200" h="69941" fill="none" extrusionOk="0">
                  <a:moveTo>
                    <a:pt x="52950" y="69941"/>
                  </a:moveTo>
                  <a:cubicBezTo>
                    <a:pt x="53772" y="66731"/>
                    <a:pt x="54692" y="63560"/>
                    <a:pt x="55396" y="60310"/>
                  </a:cubicBezTo>
                  <a:cubicBezTo>
                    <a:pt x="55984" y="57766"/>
                    <a:pt x="56199" y="55143"/>
                    <a:pt x="56023" y="52539"/>
                  </a:cubicBezTo>
                  <a:cubicBezTo>
                    <a:pt x="55808" y="49583"/>
                    <a:pt x="55083" y="46686"/>
                    <a:pt x="53870" y="44005"/>
                  </a:cubicBezTo>
                  <a:cubicBezTo>
                    <a:pt x="52362" y="40755"/>
                    <a:pt x="50757" y="37565"/>
                    <a:pt x="49191" y="34354"/>
                  </a:cubicBezTo>
                  <a:cubicBezTo>
                    <a:pt x="47351" y="30616"/>
                    <a:pt x="46001" y="26701"/>
                    <a:pt x="44787" y="22727"/>
                  </a:cubicBezTo>
                  <a:cubicBezTo>
                    <a:pt x="43671" y="19106"/>
                    <a:pt x="42732" y="15426"/>
                    <a:pt x="41166" y="11941"/>
                  </a:cubicBezTo>
                  <a:cubicBezTo>
                    <a:pt x="39502" y="8203"/>
                    <a:pt x="37035" y="5129"/>
                    <a:pt x="33395" y="3074"/>
                  </a:cubicBezTo>
                  <a:cubicBezTo>
                    <a:pt x="31124" y="1821"/>
                    <a:pt x="28638" y="960"/>
                    <a:pt x="26074" y="549"/>
                  </a:cubicBezTo>
                  <a:cubicBezTo>
                    <a:pt x="24097" y="158"/>
                    <a:pt x="22080" y="1"/>
                    <a:pt x="20064" y="79"/>
                  </a:cubicBezTo>
                  <a:cubicBezTo>
                    <a:pt x="15034" y="373"/>
                    <a:pt x="10277" y="1508"/>
                    <a:pt x="6108" y="4542"/>
                  </a:cubicBezTo>
                  <a:cubicBezTo>
                    <a:pt x="2917" y="6813"/>
                    <a:pt x="803" y="10297"/>
                    <a:pt x="274" y="14173"/>
                  </a:cubicBezTo>
                  <a:cubicBezTo>
                    <a:pt x="0" y="16091"/>
                    <a:pt x="98" y="18010"/>
                    <a:pt x="372" y="19967"/>
                  </a:cubicBezTo>
                  <a:cubicBezTo>
                    <a:pt x="764" y="22962"/>
                    <a:pt x="1645" y="25781"/>
                    <a:pt x="2721" y="28580"/>
                  </a:cubicBezTo>
                  <a:cubicBezTo>
                    <a:pt x="3974" y="31712"/>
                    <a:pt x="5423" y="34785"/>
                    <a:pt x="7028" y="37741"/>
                  </a:cubicBezTo>
                  <a:cubicBezTo>
                    <a:pt x="9142" y="41714"/>
                    <a:pt x="11236" y="45688"/>
                    <a:pt x="12332" y="50073"/>
                  </a:cubicBezTo>
                  <a:cubicBezTo>
                    <a:pt x="13115" y="53263"/>
                    <a:pt x="13096" y="56493"/>
                    <a:pt x="11549" y="59449"/>
                  </a:cubicBezTo>
                  <a:cubicBezTo>
                    <a:pt x="10551" y="61367"/>
                    <a:pt x="9200" y="63090"/>
                    <a:pt x="7948" y="64852"/>
                  </a:cubicBezTo>
                  <a:cubicBezTo>
                    <a:pt x="6695" y="66613"/>
                    <a:pt x="5383" y="68257"/>
                    <a:pt x="4111" y="69941"/>
                  </a:cubicBezTo>
                </a:path>
              </a:pathLst>
            </a:custGeom>
            <a:noFill/>
            <a:ln w="18600" cap="flat" cmpd="sng">
              <a:solidFill>
                <a:schemeClr val="accent3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4"/>
            <p:cNvSpPr/>
            <p:nvPr/>
          </p:nvSpPr>
          <p:spPr>
            <a:xfrm>
              <a:off x="4620375" y="1407725"/>
              <a:ext cx="600475" cy="693950"/>
            </a:xfrm>
            <a:custGeom>
              <a:avLst/>
              <a:gdLst/>
              <a:ahLst/>
              <a:cxnLst/>
              <a:rect l="l" t="t" r="r" b="b"/>
              <a:pathLst>
                <a:path w="24019" h="27758" fill="none" extrusionOk="0">
                  <a:moveTo>
                    <a:pt x="8339" y="1"/>
                  </a:moveTo>
                  <a:cubicBezTo>
                    <a:pt x="7458" y="236"/>
                    <a:pt x="6558" y="373"/>
                    <a:pt x="5736" y="706"/>
                  </a:cubicBezTo>
                  <a:cubicBezTo>
                    <a:pt x="2663" y="1978"/>
                    <a:pt x="881" y="4229"/>
                    <a:pt x="392" y="7537"/>
                  </a:cubicBezTo>
                  <a:cubicBezTo>
                    <a:pt x="1" y="10258"/>
                    <a:pt x="588" y="12783"/>
                    <a:pt x="1625" y="15249"/>
                  </a:cubicBezTo>
                  <a:cubicBezTo>
                    <a:pt x="2800" y="17931"/>
                    <a:pt x="4483" y="20358"/>
                    <a:pt x="6578" y="22394"/>
                  </a:cubicBezTo>
                  <a:cubicBezTo>
                    <a:pt x="8594" y="24352"/>
                    <a:pt x="10845" y="26015"/>
                    <a:pt x="13585" y="26896"/>
                  </a:cubicBezTo>
                  <a:cubicBezTo>
                    <a:pt x="15288" y="27444"/>
                    <a:pt x="17011" y="27758"/>
                    <a:pt x="18831" y="27288"/>
                  </a:cubicBezTo>
                  <a:cubicBezTo>
                    <a:pt x="20828" y="26779"/>
                    <a:pt x="22159" y="25546"/>
                    <a:pt x="22962" y="23725"/>
                  </a:cubicBezTo>
                  <a:cubicBezTo>
                    <a:pt x="23666" y="22120"/>
                    <a:pt x="24019" y="20378"/>
                    <a:pt x="23940" y="18636"/>
                  </a:cubicBezTo>
                  <a:cubicBezTo>
                    <a:pt x="23764" y="14271"/>
                    <a:pt x="22825" y="10062"/>
                    <a:pt x="20417" y="6323"/>
                  </a:cubicBezTo>
                  <a:cubicBezTo>
                    <a:pt x="18362" y="3152"/>
                    <a:pt x="15562" y="921"/>
                    <a:pt x="11726" y="255"/>
                  </a:cubicBezTo>
                  <a:cubicBezTo>
                    <a:pt x="10630" y="60"/>
                    <a:pt x="9514" y="79"/>
                    <a:pt x="8418" y="1"/>
                  </a:cubicBezTo>
                </a:path>
              </a:pathLst>
            </a:custGeom>
            <a:noFill/>
            <a:ln w="12225" cap="flat" cmpd="sng">
              <a:solidFill>
                <a:schemeClr val="accent1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4"/>
            <p:cNvSpPr/>
            <p:nvPr/>
          </p:nvSpPr>
          <p:spPr>
            <a:xfrm>
              <a:off x="4485800" y="1264850"/>
              <a:ext cx="967500" cy="1169600"/>
            </a:xfrm>
            <a:custGeom>
              <a:avLst/>
              <a:gdLst/>
              <a:ahLst/>
              <a:cxnLst/>
              <a:rect l="l" t="t" r="r" b="b"/>
              <a:pathLst>
                <a:path w="38700" h="46784" fill="none" extrusionOk="0">
                  <a:moveTo>
                    <a:pt x="14036" y="20"/>
                  </a:moveTo>
                  <a:cubicBezTo>
                    <a:pt x="13076" y="176"/>
                    <a:pt x="12117" y="274"/>
                    <a:pt x="11178" y="489"/>
                  </a:cubicBezTo>
                  <a:cubicBezTo>
                    <a:pt x="6382" y="1527"/>
                    <a:pt x="2800" y="4091"/>
                    <a:pt x="1038" y="8809"/>
                  </a:cubicBezTo>
                  <a:cubicBezTo>
                    <a:pt x="686" y="9866"/>
                    <a:pt x="470" y="10981"/>
                    <a:pt x="412" y="12097"/>
                  </a:cubicBezTo>
                  <a:cubicBezTo>
                    <a:pt x="1" y="16932"/>
                    <a:pt x="1586" y="21258"/>
                    <a:pt x="3778" y="25427"/>
                  </a:cubicBezTo>
                  <a:cubicBezTo>
                    <a:pt x="5501" y="28657"/>
                    <a:pt x="7576" y="31672"/>
                    <a:pt x="9964" y="34432"/>
                  </a:cubicBezTo>
                  <a:cubicBezTo>
                    <a:pt x="11354" y="36056"/>
                    <a:pt x="12822" y="37642"/>
                    <a:pt x="14349" y="39130"/>
                  </a:cubicBezTo>
                  <a:cubicBezTo>
                    <a:pt x="17383" y="42066"/>
                    <a:pt x="20847" y="44356"/>
                    <a:pt x="24899" y="45609"/>
                  </a:cubicBezTo>
                  <a:cubicBezTo>
                    <a:pt x="27327" y="46353"/>
                    <a:pt x="29832" y="46783"/>
                    <a:pt x="32357" y="46509"/>
                  </a:cubicBezTo>
                  <a:cubicBezTo>
                    <a:pt x="35607" y="46176"/>
                    <a:pt x="37995" y="44258"/>
                    <a:pt x="38465" y="40617"/>
                  </a:cubicBezTo>
                  <a:cubicBezTo>
                    <a:pt x="38700" y="38699"/>
                    <a:pt x="38406" y="36859"/>
                    <a:pt x="38151" y="34980"/>
                  </a:cubicBezTo>
                  <a:cubicBezTo>
                    <a:pt x="37427" y="29871"/>
                    <a:pt x="36174" y="24879"/>
                    <a:pt x="34882" y="19888"/>
                  </a:cubicBezTo>
                  <a:cubicBezTo>
                    <a:pt x="33806" y="15738"/>
                    <a:pt x="32494" y="11667"/>
                    <a:pt x="30067" y="8006"/>
                  </a:cubicBezTo>
                  <a:cubicBezTo>
                    <a:pt x="27894" y="4678"/>
                    <a:pt x="24645" y="2192"/>
                    <a:pt x="20887" y="959"/>
                  </a:cubicBezTo>
                  <a:cubicBezTo>
                    <a:pt x="19516" y="450"/>
                    <a:pt x="18087" y="176"/>
                    <a:pt x="16659" y="157"/>
                  </a:cubicBezTo>
                  <a:cubicBezTo>
                    <a:pt x="15797" y="157"/>
                    <a:pt x="14956" y="59"/>
                    <a:pt x="14114" y="0"/>
                  </a:cubicBezTo>
                </a:path>
              </a:pathLst>
            </a:custGeom>
            <a:noFill/>
            <a:ln w="18600" cap="flat" cmpd="sng">
              <a:solidFill>
                <a:schemeClr val="accent4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4"/>
            <p:cNvSpPr/>
            <p:nvPr/>
          </p:nvSpPr>
          <p:spPr>
            <a:xfrm>
              <a:off x="4785300" y="2506350"/>
              <a:ext cx="852000" cy="607825"/>
            </a:xfrm>
            <a:custGeom>
              <a:avLst/>
              <a:gdLst/>
              <a:ahLst/>
              <a:cxnLst/>
              <a:rect l="l" t="t" r="r" b="b"/>
              <a:pathLst>
                <a:path w="34080" h="24313" fill="none" extrusionOk="0">
                  <a:moveTo>
                    <a:pt x="33884" y="6989"/>
                  </a:moveTo>
                  <a:cubicBezTo>
                    <a:pt x="34080" y="4914"/>
                    <a:pt x="33708" y="2565"/>
                    <a:pt x="32024" y="1351"/>
                  </a:cubicBezTo>
                  <a:cubicBezTo>
                    <a:pt x="30106" y="1"/>
                    <a:pt x="27385" y="803"/>
                    <a:pt x="25506" y="2193"/>
                  </a:cubicBezTo>
                  <a:cubicBezTo>
                    <a:pt x="23627" y="3583"/>
                    <a:pt x="22139" y="5501"/>
                    <a:pt x="20103" y="6656"/>
                  </a:cubicBezTo>
                  <a:cubicBezTo>
                    <a:pt x="16404" y="8731"/>
                    <a:pt x="11745" y="7889"/>
                    <a:pt x="7752" y="9299"/>
                  </a:cubicBezTo>
                  <a:cubicBezTo>
                    <a:pt x="3896" y="10728"/>
                    <a:pt x="1077" y="14094"/>
                    <a:pt x="372" y="18127"/>
                  </a:cubicBezTo>
                  <a:cubicBezTo>
                    <a:pt x="0" y="20358"/>
                    <a:pt x="607" y="23118"/>
                    <a:pt x="2721" y="23940"/>
                  </a:cubicBezTo>
                  <a:cubicBezTo>
                    <a:pt x="3680" y="24312"/>
                    <a:pt x="4757" y="24214"/>
                    <a:pt x="5775" y="24077"/>
                  </a:cubicBezTo>
                  <a:cubicBezTo>
                    <a:pt x="16306" y="22727"/>
                    <a:pt x="32690" y="19908"/>
                    <a:pt x="33884" y="698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">
  <p:cSld name="CUSTOM_24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5"/>
          <p:cNvPicPr preferRelativeResize="0"/>
          <p:nvPr/>
        </p:nvPicPr>
        <p:blipFill rotWithShape="1">
          <a:blip r:embed="rId2">
            <a:alphaModFix amt="29000"/>
          </a:blip>
          <a:srcRect/>
          <a:stretch/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5"/>
          <p:cNvSpPr txBox="1">
            <a:spLocks noGrp="1"/>
          </p:cNvSpPr>
          <p:nvPr>
            <p:ph type="title"/>
          </p:nvPr>
        </p:nvSpPr>
        <p:spPr>
          <a:xfrm>
            <a:off x="714375" y="342201"/>
            <a:ext cx="77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subTitle" idx="1"/>
          </p:nvPr>
        </p:nvSpPr>
        <p:spPr>
          <a:xfrm>
            <a:off x="3465197" y="3353025"/>
            <a:ext cx="2213700" cy="8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subTitle" idx="2"/>
          </p:nvPr>
        </p:nvSpPr>
        <p:spPr>
          <a:xfrm>
            <a:off x="733385" y="3344012"/>
            <a:ext cx="2213700" cy="8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subTitle" idx="3"/>
          </p:nvPr>
        </p:nvSpPr>
        <p:spPr>
          <a:xfrm>
            <a:off x="3465103" y="2904300"/>
            <a:ext cx="22137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subTitle" idx="4"/>
          </p:nvPr>
        </p:nvSpPr>
        <p:spPr>
          <a:xfrm>
            <a:off x="6182675" y="2909174"/>
            <a:ext cx="22137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subTitle" idx="5"/>
          </p:nvPr>
        </p:nvSpPr>
        <p:spPr>
          <a:xfrm>
            <a:off x="6182619" y="3344406"/>
            <a:ext cx="2213700" cy="8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subTitle" idx="6"/>
          </p:nvPr>
        </p:nvSpPr>
        <p:spPr>
          <a:xfrm>
            <a:off x="748385" y="2907550"/>
            <a:ext cx="21837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5" name="Google Shape;115;p25"/>
          <p:cNvGrpSpPr/>
          <p:nvPr/>
        </p:nvGrpSpPr>
        <p:grpSpPr>
          <a:xfrm rot="4402553">
            <a:off x="-790731" y="-4509023"/>
            <a:ext cx="2251371" cy="9540894"/>
            <a:chOff x="6137900" y="1385225"/>
            <a:chExt cx="1232725" cy="3077625"/>
          </a:xfrm>
        </p:grpSpPr>
        <p:sp>
          <p:nvSpPr>
            <p:cNvPr id="116" name="Google Shape;116;p25"/>
            <p:cNvSpPr/>
            <p:nvPr/>
          </p:nvSpPr>
          <p:spPr>
            <a:xfrm>
              <a:off x="6137900" y="1387175"/>
              <a:ext cx="1054125" cy="3075675"/>
            </a:xfrm>
            <a:custGeom>
              <a:avLst/>
              <a:gdLst/>
              <a:ahLst/>
              <a:cxnLst/>
              <a:rect l="l" t="t" r="r" b="b"/>
              <a:pathLst>
                <a:path w="42165" h="123027" fill="none" extrusionOk="0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w="161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5"/>
            <p:cNvSpPr/>
            <p:nvPr/>
          </p:nvSpPr>
          <p:spPr>
            <a:xfrm>
              <a:off x="6479975" y="1385225"/>
              <a:ext cx="890650" cy="3075675"/>
            </a:xfrm>
            <a:custGeom>
              <a:avLst/>
              <a:gdLst/>
              <a:ahLst/>
              <a:cxnLst/>
              <a:rect l="l" t="t" r="r" b="b"/>
              <a:pathLst>
                <a:path w="35626" h="123027" fill="none" extrusionOk="0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w="161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5"/>
            <p:cNvSpPr/>
            <p:nvPr/>
          </p:nvSpPr>
          <p:spPr>
            <a:xfrm>
              <a:off x="6317975" y="2548925"/>
              <a:ext cx="444375" cy="413550"/>
            </a:xfrm>
            <a:custGeom>
              <a:avLst/>
              <a:gdLst/>
              <a:ahLst/>
              <a:cxnLst/>
              <a:rect l="l" t="t" r="r" b="b"/>
              <a:pathLst>
                <a:path w="17775" h="16542" fill="none" extrusionOk="0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/>
            <p:nvPr/>
          </p:nvSpPr>
          <p:spPr>
            <a:xfrm>
              <a:off x="6297425" y="2234750"/>
              <a:ext cx="200675" cy="237875"/>
            </a:xfrm>
            <a:custGeom>
              <a:avLst/>
              <a:gdLst/>
              <a:ahLst/>
              <a:cxnLst/>
              <a:rect l="l" t="t" r="r" b="b"/>
              <a:pathLst>
                <a:path w="8027" h="9515" fill="none" extrusionOk="0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" name="Google Shape;120;p25"/>
          <p:cNvGrpSpPr/>
          <p:nvPr/>
        </p:nvGrpSpPr>
        <p:grpSpPr>
          <a:xfrm rot="-10556007">
            <a:off x="7763741" y="-453525"/>
            <a:ext cx="1796451" cy="1682515"/>
            <a:chOff x="4800450" y="3632375"/>
            <a:chExt cx="1011075" cy="946950"/>
          </a:xfrm>
        </p:grpSpPr>
        <p:sp>
          <p:nvSpPr>
            <p:cNvPr id="121" name="Google Shape;121;p25"/>
            <p:cNvSpPr/>
            <p:nvPr/>
          </p:nvSpPr>
          <p:spPr>
            <a:xfrm>
              <a:off x="4800450" y="3632375"/>
              <a:ext cx="1011075" cy="946950"/>
            </a:xfrm>
            <a:custGeom>
              <a:avLst/>
              <a:gdLst/>
              <a:ahLst/>
              <a:cxnLst/>
              <a:rect l="l" t="t" r="r" b="b"/>
              <a:pathLst>
                <a:path w="40443" h="37878" fill="none" extrusionOk="0">
                  <a:moveTo>
                    <a:pt x="40442" y="29010"/>
                  </a:moveTo>
                  <a:cubicBezTo>
                    <a:pt x="37330" y="27699"/>
                    <a:pt x="34472" y="25878"/>
                    <a:pt x="31947" y="23627"/>
                  </a:cubicBezTo>
                  <a:cubicBezTo>
                    <a:pt x="28404" y="20476"/>
                    <a:pt x="25507" y="16639"/>
                    <a:pt x="23451" y="12372"/>
                  </a:cubicBezTo>
                  <a:cubicBezTo>
                    <a:pt x="22473" y="10375"/>
                    <a:pt x="21768" y="8222"/>
                    <a:pt x="20946" y="6147"/>
                  </a:cubicBezTo>
                  <a:cubicBezTo>
                    <a:pt x="20437" y="4797"/>
                    <a:pt x="20065" y="3407"/>
                    <a:pt x="19184" y="2213"/>
                  </a:cubicBezTo>
                  <a:cubicBezTo>
                    <a:pt x="18166" y="803"/>
                    <a:pt x="16835" y="79"/>
                    <a:pt x="15093" y="60"/>
                  </a:cubicBezTo>
                  <a:cubicBezTo>
                    <a:pt x="12607" y="1"/>
                    <a:pt x="10356" y="764"/>
                    <a:pt x="8242" y="1997"/>
                  </a:cubicBezTo>
                  <a:cubicBezTo>
                    <a:pt x="5599" y="3524"/>
                    <a:pt x="4405" y="6030"/>
                    <a:pt x="3877" y="8849"/>
                  </a:cubicBezTo>
                  <a:cubicBezTo>
                    <a:pt x="3387" y="11432"/>
                    <a:pt x="3153" y="14075"/>
                    <a:pt x="2761" y="16698"/>
                  </a:cubicBezTo>
                  <a:cubicBezTo>
                    <a:pt x="2428" y="19145"/>
                    <a:pt x="2056" y="21572"/>
                    <a:pt x="1704" y="24019"/>
                  </a:cubicBezTo>
                  <a:cubicBezTo>
                    <a:pt x="1332" y="26446"/>
                    <a:pt x="941" y="28932"/>
                    <a:pt x="627" y="31398"/>
                  </a:cubicBezTo>
                  <a:cubicBezTo>
                    <a:pt x="353" y="33552"/>
                    <a:pt x="197" y="35724"/>
                    <a:pt x="1" y="37878"/>
                  </a:cubicBezTo>
                </a:path>
              </a:pathLst>
            </a:custGeom>
            <a:noFill/>
            <a:ln w="161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5"/>
            <p:cNvSpPr/>
            <p:nvPr/>
          </p:nvSpPr>
          <p:spPr>
            <a:xfrm>
              <a:off x="4945800" y="4110500"/>
              <a:ext cx="839775" cy="450725"/>
            </a:xfrm>
            <a:custGeom>
              <a:avLst/>
              <a:gdLst/>
              <a:ahLst/>
              <a:cxnLst/>
              <a:rect l="l" t="t" r="r" b="b"/>
              <a:pathLst>
                <a:path w="33591" h="18029" fill="none" extrusionOk="0">
                  <a:moveTo>
                    <a:pt x="33591" y="15523"/>
                  </a:moveTo>
                  <a:cubicBezTo>
                    <a:pt x="32534" y="15170"/>
                    <a:pt x="31496" y="14740"/>
                    <a:pt x="30478" y="14250"/>
                  </a:cubicBezTo>
                  <a:cubicBezTo>
                    <a:pt x="28031" y="12998"/>
                    <a:pt x="25702" y="11510"/>
                    <a:pt x="23529" y="9807"/>
                  </a:cubicBezTo>
                  <a:cubicBezTo>
                    <a:pt x="21376" y="8084"/>
                    <a:pt x="19282" y="6303"/>
                    <a:pt x="17128" y="4581"/>
                  </a:cubicBezTo>
                  <a:cubicBezTo>
                    <a:pt x="15171" y="2995"/>
                    <a:pt x="13194" y="1390"/>
                    <a:pt x="10747" y="568"/>
                  </a:cubicBezTo>
                  <a:cubicBezTo>
                    <a:pt x="9201" y="0"/>
                    <a:pt x="7478" y="294"/>
                    <a:pt x="6225" y="1351"/>
                  </a:cubicBezTo>
                  <a:cubicBezTo>
                    <a:pt x="5227" y="2153"/>
                    <a:pt x="4405" y="3132"/>
                    <a:pt x="3818" y="4267"/>
                  </a:cubicBezTo>
                  <a:cubicBezTo>
                    <a:pt x="2193" y="7497"/>
                    <a:pt x="1077" y="10942"/>
                    <a:pt x="510" y="14505"/>
                  </a:cubicBezTo>
                  <a:cubicBezTo>
                    <a:pt x="314" y="15679"/>
                    <a:pt x="157" y="16854"/>
                    <a:pt x="1" y="1802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5"/>
            <p:cNvSpPr/>
            <p:nvPr/>
          </p:nvSpPr>
          <p:spPr>
            <a:xfrm>
              <a:off x="5167975" y="4474575"/>
              <a:ext cx="316150" cy="103775"/>
            </a:xfrm>
            <a:custGeom>
              <a:avLst/>
              <a:gdLst/>
              <a:ahLst/>
              <a:cxnLst/>
              <a:rect l="l" t="t" r="r" b="b"/>
              <a:pathLst>
                <a:path w="12646" h="4151" fill="none" extrusionOk="0">
                  <a:moveTo>
                    <a:pt x="12646" y="4150"/>
                  </a:moveTo>
                  <a:cubicBezTo>
                    <a:pt x="12548" y="4131"/>
                    <a:pt x="12391" y="4150"/>
                    <a:pt x="12333" y="4111"/>
                  </a:cubicBezTo>
                  <a:cubicBezTo>
                    <a:pt x="10532" y="2761"/>
                    <a:pt x="8535" y="1684"/>
                    <a:pt x="6401" y="921"/>
                  </a:cubicBezTo>
                  <a:cubicBezTo>
                    <a:pt x="3857" y="1"/>
                    <a:pt x="1938" y="1273"/>
                    <a:pt x="862" y="2722"/>
                  </a:cubicBezTo>
                  <a:cubicBezTo>
                    <a:pt x="549" y="3152"/>
                    <a:pt x="294" y="3642"/>
                    <a:pt x="1" y="4111"/>
                  </a:cubicBezTo>
                </a:path>
              </a:pathLst>
            </a:custGeom>
            <a:noFill/>
            <a:ln w="16150" cap="rnd" cmpd="sng">
              <a:solidFill>
                <a:srgbClr val="3C42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25"/>
          <p:cNvGrpSpPr/>
          <p:nvPr/>
        </p:nvGrpSpPr>
        <p:grpSpPr>
          <a:xfrm rot="-5416753">
            <a:off x="4157511" y="-889320"/>
            <a:ext cx="2251352" cy="12389902"/>
            <a:chOff x="6137900" y="1385225"/>
            <a:chExt cx="1232725" cy="3077625"/>
          </a:xfrm>
        </p:grpSpPr>
        <p:sp>
          <p:nvSpPr>
            <p:cNvPr id="125" name="Google Shape;125;p25"/>
            <p:cNvSpPr/>
            <p:nvPr/>
          </p:nvSpPr>
          <p:spPr>
            <a:xfrm>
              <a:off x="6137900" y="1387175"/>
              <a:ext cx="1054125" cy="3075675"/>
            </a:xfrm>
            <a:custGeom>
              <a:avLst/>
              <a:gdLst/>
              <a:ahLst/>
              <a:cxnLst/>
              <a:rect l="l" t="t" r="r" b="b"/>
              <a:pathLst>
                <a:path w="42165" h="123027" fill="none" extrusionOk="0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w="161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5"/>
            <p:cNvSpPr/>
            <p:nvPr/>
          </p:nvSpPr>
          <p:spPr>
            <a:xfrm>
              <a:off x="6479975" y="1385225"/>
              <a:ext cx="890650" cy="3075675"/>
            </a:xfrm>
            <a:custGeom>
              <a:avLst/>
              <a:gdLst/>
              <a:ahLst/>
              <a:cxnLst/>
              <a:rect l="l" t="t" r="r" b="b"/>
              <a:pathLst>
                <a:path w="35626" h="123027" fill="none" extrusionOk="0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w="161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5"/>
            <p:cNvSpPr/>
            <p:nvPr/>
          </p:nvSpPr>
          <p:spPr>
            <a:xfrm>
              <a:off x="6317975" y="2548925"/>
              <a:ext cx="444375" cy="413550"/>
            </a:xfrm>
            <a:custGeom>
              <a:avLst/>
              <a:gdLst/>
              <a:ahLst/>
              <a:cxnLst/>
              <a:rect l="l" t="t" r="r" b="b"/>
              <a:pathLst>
                <a:path w="17775" h="16542" fill="none" extrusionOk="0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5"/>
            <p:cNvSpPr/>
            <p:nvPr/>
          </p:nvSpPr>
          <p:spPr>
            <a:xfrm>
              <a:off x="6297425" y="2234750"/>
              <a:ext cx="200675" cy="237875"/>
            </a:xfrm>
            <a:custGeom>
              <a:avLst/>
              <a:gdLst/>
              <a:ahLst/>
              <a:cxnLst/>
              <a:rect l="l" t="t" r="r" b="b"/>
              <a:pathLst>
                <a:path w="8027" h="9515" fill="none" extrusionOk="0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 rotWithShape="1">
          <a:blip r:embed="rId2">
            <a:alphaModFix amt="29000"/>
          </a:blip>
          <a:srcRect/>
          <a:stretch/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714375" y="345873"/>
            <a:ext cx="77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1998450" y="1052080"/>
            <a:ext cx="5147100" cy="1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45" name="Google Shape;145;p27"/>
          <p:cNvGrpSpPr/>
          <p:nvPr/>
        </p:nvGrpSpPr>
        <p:grpSpPr>
          <a:xfrm>
            <a:off x="-733317" y="-1757638"/>
            <a:ext cx="3618558" cy="3939604"/>
            <a:chOff x="1983200" y="1058325"/>
            <a:chExt cx="1555700" cy="1693725"/>
          </a:xfrm>
        </p:grpSpPr>
        <p:sp>
          <p:nvSpPr>
            <p:cNvPr id="146" name="Google Shape;146;p27"/>
            <p:cNvSpPr/>
            <p:nvPr/>
          </p:nvSpPr>
          <p:spPr>
            <a:xfrm>
              <a:off x="1983200" y="1058325"/>
              <a:ext cx="1555700" cy="1693725"/>
            </a:xfrm>
            <a:custGeom>
              <a:avLst/>
              <a:gdLst/>
              <a:ahLst/>
              <a:cxnLst/>
              <a:rect l="l" t="t" r="r" b="b"/>
              <a:pathLst>
                <a:path w="62228" h="67749" fill="none" extrusionOk="0">
                  <a:moveTo>
                    <a:pt x="13683" y="1"/>
                  </a:moveTo>
                  <a:cubicBezTo>
                    <a:pt x="13252" y="4287"/>
                    <a:pt x="11843" y="8398"/>
                    <a:pt x="9533" y="12019"/>
                  </a:cubicBezTo>
                  <a:cubicBezTo>
                    <a:pt x="7673" y="14995"/>
                    <a:pt x="5677" y="17872"/>
                    <a:pt x="3935" y="20906"/>
                  </a:cubicBezTo>
                  <a:cubicBezTo>
                    <a:pt x="2427" y="23568"/>
                    <a:pt x="1331" y="26446"/>
                    <a:pt x="724" y="29421"/>
                  </a:cubicBezTo>
                  <a:cubicBezTo>
                    <a:pt x="274" y="31457"/>
                    <a:pt x="20" y="33532"/>
                    <a:pt x="0" y="35607"/>
                  </a:cubicBezTo>
                  <a:cubicBezTo>
                    <a:pt x="20" y="38210"/>
                    <a:pt x="392" y="40794"/>
                    <a:pt x="1135" y="43300"/>
                  </a:cubicBezTo>
                  <a:cubicBezTo>
                    <a:pt x="2564" y="48271"/>
                    <a:pt x="5050" y="52715"/>
                    <a:pt x="8241" y="56767"/>
                  </a:cubicBezTo>
                  <a:cubicBezTo>
                    <a:pt x="10609" y="59840"/>
                    <a:pt x="13526" y="62443"/>
                    <a:pt x="16854" y="64460"/>
                  </a:cubicBezTo>
                  <a:cubicBezTo>
                    <a:pt x="19222" y="65908"/>
                    <a:pt x="21865" y="66867"/>
                    <a:pt x="24625" y="67259"/>
                  </a:cubicBezTo>
                  <a:cubicBezTo>
                    <a:pt x="28050" y="67748"/>
                    <a:pt x="31535" y="67200"/>
                    <a:pt x="34627" y="65693"/>
                  </a:cubicBezTo>
                  <a:cubicBezTo>
                    <a:pt x="37857" y="64146"/>
                    <a:pt x="40500" y="61856"/>
                    <a:pt x="42262" y="58685"/>
                  </a:cubicBezTo>
                  <a:cubicBezTo>
                    <a:pt x="43025" y="57197"/>
                    <a:pt x="43514" y="55592"/>
                    <a:pt x="43730" y="53929"/>
                  </a:cubicBezTo>
                  <a:cubicBezTo>
                    <a:pt x="43906" y="52774"/>
                    <a:pt x="44004" y="51619"/>
                    <a:pt x="44023" y="50464"/>
                  </a:cubicBezTo>
                  <a:cubicBezTo>
                    <a:pt x="44004" y="48839"/>
                    <a:pt x="43808" y="47214"/>
                    <a:pt x="43749" y="45609"/>
                  </a:cubicBezTo>
                  <a:cubicBezTo>
                    <a:pt x="43691" y="44631"/>
                    <a:pt x="43749" y="43652"/>
                    <a:pt x="43749" y="42673"/>
                  </a:cubicBezTo>
                  <a:cubicBezTo>
                    <a:pt x="43593" y="38621"/>
                    <a:pt x="44356" y="34608"/>
                    <a:pt x="45942" y="30889"/>
                  </a:cubicBezTo>
                  <a:cubicBezTo>
                    <a:pt x="46940" y="28638"/>
                    <a:pt x="48056" y="26446"/>
                    <a:pt x="49328" y="24332"/>
                  </a:cubicBezTo>
                  <a:cubicBezTo>
                    <a:pt x="52029" y="19712"/>
                    <a:pt x="54887" y="15151"/>
                    <a:pt x="57608" y="10532"/>
                  </a:cubicBezTo>
                  <a:cubicBezTo>
                    <a:pt x="59468" y="7341"/>
                    <a:pt x="60975" y="3974"/>
                    <a:pt x="62130" y="470"/>
                  </a:cubicBezTo>
                  <a:cubicBezTo>
                    <a:pt x="62169" y="314"/>
                    <a:pt x="62208" y="157"/>
                    <a:pt x="62228" y="1"/>
                  </a:cubicBezTo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2123150" y="1058325"/>
              <a:ext cx="1303700" cy="1526850"/>
            </a:xfrm>
            <a:custGeom>
              <a:avLst/>
              <a:gdLst/>
              <a:ahLst/>
              <a:cxnLst/>
              <a:rect l="l" t="t" r="r" b="b"/>
              <a:pathLst>
                <a:path w="52148" h="61074" fill="none" extrusionOk="0">
                  <a:moveTo>
                    <a:pt x="15327" y="1"/>
                  </a:moveTo>
                  <a:cubicBezTo>
                    <a:pt x="15034" y="6284"/>
                    <a:pt x="13683" y="12235"/>
                    <a:pt x="10003" y="17500"/>
                  </a:cubicBezTo>
                  <a:cubicBezTo>
                    <a:pt x="8457" y="19693"/>
                    <a:pt x="6832" y="21807"/>
                    <a:pt x="5246" y="23960"/>
                  </a:cubicBezTo>
                  <a:cubicBezTo>
                    <a:pt x="3543" y="26250"/>
                    <a:pt x="2075" y="28658"/>
                    <a:pt x="1155" y="31359"/>
                  </a:cubicBezTo>
                  <a:cubicBezTo>
                    <a:pt x="314" y="33923"/>
                    <a:pt x="0" y="36625"/>
                    <a:pt x="255" y="39287"/>
                  </a:cubicBezTo>
                  <a:cubicBezTo>
                    <a:pt x="568" y="42282"/>
                    <a:pt x="1468" y="45159"/>
                    <a:pt x="2956" y="47763"/>
                  </a:cubicBezTo>
                  <a:cubicBezTo>
                    <a:pt x="4933" y="51423"/>
                    <a:pt x="7713" y="54594"/>
                    <a:pt x="11099" y="57041"/>
                  </a:cubicBezTo>
                  <a:cubicBezTo>
                    <a:pt x="13233" y="58568"/>
                    <a:pt x="15562" y="59703"/>
                    <a:pt x="18126" y="60153"/>
                  </a:cubicBezTo>
                  <a:cubicBezTo>
                    <a:pt x="23451" y="61073"/>
                    <a:pt x="28423" y="58352"/>
                    <a:pt x="29989" y="52480"/>
                  </a:cubicBezTo>
                  <a:cubicBezTo>
                    <a:pt x="30439" y="50797"/>
                    <a:pt x="30693" y="49054"/>
                    <a:pt x="30752" y="47312"/>
                  </a:cubicBezTo>
                  <a:cubicBezTo>
                    <a:pt x="30752" y="45981"/>
                    <a:pt x="30830" y="44650"/>
                    <a:pt x="30889" y="43300"/>
                  </a:cubicBezTo>
                  <a:cubicBezTo>
                    <a:pt x="31085" y="39561"/>
                    <a:pt x="31241" y="35802"/>
                    <a:pt x="32572" y="32201"/>
                  </a:cubicBezTo>
                  <a:cubicBezTo>
                    <a:pt x="33590" y="29539"/>
                    <a:pt x="34980" y="27033"/>
                    <a:pt x="36664" y="24743"/>
                  </a:cubicBezTo>
                  <a:cubicBezTo>
                    <a:pt x="39972" y="20162"/>
                    <a:pt x="43378" y="15660"/>
                    <a:pt x="46568" y="11002"/>
                  </a:cubicBezTo>
                  <a:cubicBezTo>
                    <a:pt x="48917" y="7615"/>
                    <a:pt x="50796" y="3916"/>
                    <a:pt x="52147" y="1"/>
                  </a:cubicBezTo>
                </a:path>
              </a:pathLst>
            </a:custGeom>
            <a:solidFill>
              <a:schemeClr val="accent5"/>
            </a:solidFill>
            <a:ln w="18600" cap="flat" cmpd="sng">
              <a:solidFill>
                <a:schemeClr val="accent4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2299325" y="1058325"/>
              <a:ext cx="1008600" cy="1261125"/>
            </a:xfrm>
            <a:custGeom>
              <a:avLst/>
              <a:gdLst/>
              <a:ahLst/>
              <a:cxnLst/>
              <a:rect l="l" t="t" r="r" b="b"/>
              <a:pathLst>
                <a:path w="40344" h="50445" fill="none" extrusionOk="0">
                  <a:moveTo>
                    <a:pt x="13976" y="1"/>
                  </a:moveTo>
                  <a:lnTo>
                    <a:pt x="13976" y="5638"/>
                  </a:lnTo>
                  <a:lnTo>
                    <a:pt x="13976" y="5951"/>
                  </a:lnTo>
                  <a:cubicBezTo>
                    <a:pt x="13879" y="9083"/>
                    <a:pt x="13820" y="12215"/>
                    <a:pt x="13663" y="15347"/>
                  </a:cubicBezTo>
                  <a:cubicBezTo>
                    <a:pt x="13546" y="17618"/>
                    <a:pt x="13233" y="19869"/>
                    <a:pt x="12039" y="21885"/>
                  </a:cubicBezTo>
                  <a:cubicBezTo>
                    <a:pt x="11549" y="22766"/>
                    <a:pt x="10962" y="23588"/>
                    <a:pt x="10257" y="24332"/>
                  </a:cubicBezTo>
                  <a:cubicBezTo>
                    <a:pt x="8417" y="26191"/>
                    <a:pt x="6440" y="27894"/>
                    <a:pt x="4600" y="29754"/>
                  </a:cubicBezTo>
                  <a:cubicBezTo>
                    <a:pt x="3230" y="31105"/>
                    <a:pt x="2153" y="32729"/>
                    <a:pt x="1429" y="34511"/>
                  </a:cubicBezTo>
                  <a:cubicBezTo>
                    <a:pt x="0" y="38073"/>
                    <a:pt x="411" y="41479"/>
                    <a:pt x="2212" y="44748"/>
                  </a:cubicBezTo>
                  <a:cubicBezTo>
                    <a:pt x="3250" y="46686"/>
                    <a:pt x="4835" y="48252"/>
                    <a:pt x="6753" y="49289"/>
                  </a:cubicBezTo>
                  <a:cubicBezTo>
                    <a:pt x="8143" y="50014"/>
                    <a:pt x="9631" y="50444"/>
                    <a:pt x="11216" y="49994"/>
                  </a:cubicBezTo>
                  <a:cubicBezTo>
                    <a:pt x="13017" y="49485"/>
                    <a:pt x="14074" y="48232"/>
                    <a:pt x="14583" y="46529"/>
                  </a:cubicBezTo>
                  <a:cubicBezTo>
                    <a:pt x="14936" y="45237"/>
                    <a:pt x="15210" y="43926"/>
                    <a:pt x="15366" y="42614"/>
                  </a:cubicBezTo>
                  <a:cubicBezTo>
                    <a:pt x="15816" y="39385"/>
                    <a:pt x="15562" y="36135"/>
                    <a:pt x="15719" y="32905"/>
                  </a:cubicBezTo>
                  <a:cubicBezTo>
                    <a:pt x="15856" y="30087"/>
                    <a:pt x="16169" y="27248"/>
                    <a:pt x="18068" y="24899"/>
                  </a:cubicBezTo>
                  <a:cubicBezTo>
                    <a:pt x="19203" y="23529"/>
                    <a:pt x="20475" y="22316"/>
                    <a:pt x="21904" y="21259"/>
                  </a:cubicBezTo>
                  <a:cubicBezTo>
                    <a:pt x="24723" y="19145"/>
                    <a:pt x="27542" y="17030"/>
                    <a:pt x="30106" y="14584"/>
                  </a:cubicBezTo>
                  <a:cubicBezTo>
                    <a:pt x="33120" y="11667"/>
                    <a:pt x="35763" y="8379"/>
                    <a:pt x="37936" y="4777"/>
                  </a:cubicBezTo>
                  <a:cubicBezTo>
                    <a:pt x="38856" y="3250"/>
                    <a:pt x="39541" y="1586"/>
                    <a:pt x="40343" y="1"/>
                  </a:cubicBezTo>
                </a:path>
              </a:pathLst>
            </a:custGeom>
            <a:solidFill>
              <a:schemeClr val="accent5"/>
            </a:solidFill>
            <a:ln w="18600" cap="flat" cmpd="sng">
              <a:solidFill>
                <a:schemeClr val="accent3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2825875" y="1058325"/>
              <a:ext cx="322025" cy="154175"/>
            </a:xfrm>
            <a:custGeom>
              <a:avLst/>
              <a:gdLst/>
              <a:ahLst/>
              <a:cxnLst/>
              <a:rect l="l" t="t" r="r" b="b"/>
              <a:pathLst>
                <a:path w="12881" h="6167" fill="none" extrusionOk="0">
                  <a:moveTo>
                    <a:pt x="0" y="1"/>
                  </a:moveTo>
                  <a:cubicBezTo>
                    <a:pt x="412" y="1743"/>
                    <a:pt x="940" y="3387"/>
                    <a:pt x="2232" y="4718"/>
                  </a:cubicBezTo>
                  <a:cubicBezTo>
                    <a:pt x="3387" y="5912"/>
                    <a:pt x="4718" y="6167"/>
                    <a:pt x="6245" y="5697"/>
                  </a:cubicBezTo>
                  <a:cubicBezTo>
                    <a:pt x="7419" y="5344"/>
                    <a:pt x="8398" y="4679"/>
                    <a:pt x="9338" y="3935"/>
                  </a:cubicBezTo>
                  <a:cubicBezTo>
                    <a:pt x="10571" y="2956"/>
                    <a:pt x="11510" y="1723"/>
                    <a:pt x="12411" y="470"/>
                  </a:cubicBezTo>
                  <a:cubicBezTo>
                    <a:pt x="12548" y="314"/>
                    <a:pt x="12704" y="196"/>
                    <a:pt x="12881" y="98"/>
                  </a:cubicBez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1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27"/>
          <p:cNvGrpSpPr/>
          <p:nvPr/>
        </p:nvGrpSpPr>
        <p:grpSpPr>
          <a:xfrm rot="-1357618">
            <a:off x="7632012" y="-1320242"/>
            <a:ext cx="1595233" cy="3716855"/>
            <a:chOff x="2999600" y="2891975"/>
            <a:chExt cx="756575" cy="1762725"/>
          </a:xfrm>
        </p:grpSpPr>
        <p:sp>
          <p:nvSpPr>
            <p:cNvPr id="151" name="Google Shape;151;p27"/>
            <p:cNvSpPr/>
            <p:nvPr/>
          </p:nvSpPr>
          <p:spPr>
            <a:xfrm>
              <a:off x="2999600" y="2891975"/>
              <a:ext cx="756575" cy="1762725"/>
            </a:xfrm>
            <a:custGeom>
              <a:avLst/>
              <a:gdLst/>
              <a:ahLst/>
              <a:cxnLst/>
              <a:rect l="l" t="t" r="r" b="b"/>
              <a:pathLst>
                <a:path w="30263" h="70509" fill="none" extrusionOk="0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3187025" y="3201750"/>
              <a:ext cx="569150" cy="1289975"/>
            </a:xfrm>
            <a:custGeom>
              <a:avLst/>
              <a:gdLst/>
              <a:ahLst/>
              <a:cxnLst/>
              <a:rect l="l" t="t" r="r" b="b"/>
              <a:pathLst>
                <a:path w="22766" h="51599" fill="none" extrusionOk="0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w="18600" cap="flat" cmpd="sng">
              <a:solidFill>
                <a:schemeClr val="accent4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3629900" y="3617700"/>
              <a:ext cx="126275" cy="668000"/>
            </a:xfrm>
            <a:custGeom>
              <a:avLst/>
              <a:gdLst/>
              <a:ahLst/>
              <a:cxnLst/>
              <a:rect l="l" t="t" r="r" b="b"/>
              <a:pathLst>
                <a:path w="5051" h="26720" fill="none" extrusionOk="0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w="12225" cap="flat" cmpd="sng">
              <a:solidFill>
                <a:schemeClr val="accent1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3337250" y="3329950"/>
              <a:ext cx="282900" cy="145850"/>
            </a:xfrm>
            <a:custGeom>
              <a:avLst/>
              <a:gdLst/>
              <a:ahLst/>
              <a:cxnLst/>
              <a:rect l="l" t="t" r="r" b="b"/>
              <a:pathLst>
                <a:path w="11316" h="5834" fill="none" extrusionOk="0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0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8"/>
          <p:cNvPicPr preferRelativeResize="0"/>
          <p:nvPr/>
        </p:nvPicPr>
        <p:blipFill rotWithShape="1">
          <a:blip r:embed="rId2">
            <a:alphaModFix amt="29000"/>
          </a:blip>
          <a:srcRect/>
          <a:stretch/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"/>
              <a:buNone/>
              <a:defRPr sz="3000" b="0" i="0" u="none" strike="noStrike" cap="none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9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"/>
          <p:cNvGrpSpPr/>
          <p:nvPr/>
        </p:nvGrpSpPr>
        <p:grpSpPr>
          <a:xfrm rot="-5971260">
            <a:off x="351545" y="-1187677"/>
            <a:ext cx="1481505" cy="3451722"/>
            <a:chOff x="2999600" y="2891975"/>
            <a:chExt cx="756575" cy="1762725"/>
          </a:xfrm>
        </p:grpSpPr>
        <p:sp>
          <p:nvSpPr>
            <p:cNvPr id="162" name="Google Shape;162;p1"/>
            <p:cNvSpPr/>
            <p:nvPr/>
          </p:nvSpPr>
          <p:spPr>
            <a:xfrm>
              <a:off x="2999600" y="2891975"/>
              <a:ext cx="756575" cy="1762725"/>
            </a:xfrm>
            <a:custGeom>
              <a:avLst/>
              <a:gdLst/>
              <a:ahLst/>
              <a:cxnLst/>
              <a:rect l="l" t="t" r="r" b="b"/>
              <a:pathLst>
                <a:path w="30263" h="70509" fill="none" extrusionOk="0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3187025" y="3201750"/>
              <a:ext cx="569150" cy="1289975"/>
            </a:xfrm>
            <a:custGeom>
              <a:avLst/>
              <a:gdLst/>
              <a:ahLst/>
              <a:cxnLst/>
              <a:rect l="l" t="t" r="r" b="b"/>
              <a:pathLst>
                <a:path w="22766" h="51599" fill="none" extrusionOk="0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w="18600" cap="flat" cmpd="sng">
              <a:solidFill>
                <a:schemeClr val="accent4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3629900" y="3617700"/>
              <a:ext cx="126275" cy="668000"/>
            </a:xfrm>
            <a:custGeom>
              <a:avLst/>
              <a:gdLst/>
              <a:ahLst/>
              <a:cxnLst/>
              <a:rect l="l" t="t" r="r" b="b"/>
              <a:pathLst>
                <a:path w="5051" h="26720" fill="none" extrusionOk="0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w="12225" cap="flat" cmpd="sng">
              <a:solidFill>
                <a:schemeClr val="accent1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3337250" y="3329950"/>
              <a:ext cx="282900" cy="145850"/>
            </a:xfrm>
            <a:custGeom>
              <a:avLst/>
              <a:gdLst/>
              <a:ahLst/>
              <a:cxnLst/>
              <a:rect l="l" t="t" r="r" b="b"/>
              <a:pathLst>
                <a:path w="11316" h="5834" fill="none" extrusionOk="0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1"/>
          <p:cNvSpPr txBox="1"/>
          <p:nvPr/>
        </p:nvSpPr>
        <p:spPr>
          <a:xfrm>
            <a:off x="251077" y="1832018"/>
            <a:ext cx="4344901" cy="130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Largest connected component of a graph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 dirty="0">
                <a:solidFill>
                  <a:schemeClr val="dk2"/>
                </a:solidFill>
                <a:latin typeface="Bitter"/>
                <a:sym typeface="Bitter"/>
              </a:rPr>
              <a:t>(LCC)</a:t>
            </a:r>
            <a:endParaRPr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D718221B-0ADF-4B46-83C1-17358A1D8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"/>
            <a:ext cx="4572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"/>
          <p:cNvSpPr txBox="1">
            <a:spLocks noGrp="1"/>
          </p:cNvSpPr>
          <p:nvPr>
            <p:ph type="title"/>
          </p:nvPr>
        </p:nvSpPr>
        <p:spPr>
          <a:xfrm>
            <a:off x="683049" y="2372748"/>
            <a:ext cx="3435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Code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1" name="Google Shape;251;p10"/>
          <p:cNvSpPr txBox="1"/>
          <p:nvPr/>
        </p:nvSpPr>
        <p:spPr>
          <a:xfrm>
            <a:off x="574786" y="1464438"/>
            <a:ext cx="3435600" cy="10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0070C0"/>
                </a:solidFill>
                <a:latin typeface="Bitter"/>
                <a:ea typeface="Bitter"/>
                <a:cs typeface="Bitter"/>
                <a:sym typeface="Bitter"/>
              </a:rPr>
              <a:t>04</a:t>
            </a:r>
            <a:endParaRPr/>
          </a:p>
        </p:txBody>
      </p:sp>
      <p:pic>
        <p:nvPicPr>
          <p:cNvPr id="252" name="Google Shape;252;p10" descr="A picture containing text, indoor, monitor, scree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1372" y="0"/>
            <a:ext cx="457262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D6909A-F316-445C-B104-CA19836BE0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06" t="5761" r="2048" b="8735"/>
          <a:stretch/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268" name="Google Shape;268;p12"/>
          <p:cNvSpPr txBox="1">
            <a:spLocks noGrp="1"/>
          </p:cNvSpPr>
          <p:nvPr>
            <p:ph type="title"/>
          </p:nvPr>
        </p:nvSpPr>
        <p:spPr>
          <a:xfrm>
            <a:off x="3253038" y="1888357"/>
            <a:ext cx="77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4000" b="1" u="sng" dirty="0"/>
              <a:t>Menu..</a:t>
            </a:r>
            <a:endParaRPr sz="4000" b="1" u="sng" dirty="0"/>
          </a:p>
        </p:txBody>
      </p:sp>
    </p:spTree>
    <p:extLst>
      <p:ext uri="{BB962C8B-B14F-4D97-AF65-F5344CB8AC3E}">
        <p14:creationId xmlns:p14="http://schemas.microsoft.com/office/powerpoint/2010/main" val="807551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AC69CC-02B0-4D41-B2A3-950B8C419F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06" t="5549" r="2048" b="5949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68" name="Google Shape;268;p12"/>
          <p:cNvSpPr txBox="1">
            <a:spLocks noGrp="1"/>
          </p:cNvSpPr>
          <p:nvPr>
            <p:ph type="title"/>
          </p:nvPr>
        </p:nvSpPr>
        <p:spPr>
          <a:xfrm>
            <a:off x="3253038" y="1888357"/>
            <a:ext cx="77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4000" b="1" u="sng" dirty="0"/>
              <a:t>Menu..</a:t>
            </a:r>
            <a:endParaRPr sz="4000" b="1" u="sng" dirty="0"/>
          </a:p>
        </p:txBody>
      </p:sp>
    </p:spTree>
    <p:extLst>
      <p:ext uri="{BB962C8B-B14F-4D97-AF65-F5344CB8AC3E}">
        <p14:creationId xmlns:p14="http://schemas.microsoft.com/office/powerpoint/2010/main" val="1736912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73A54C-2297-4865-BB60-98595367A3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06" t="5548" r="2048" b="7020"/>
          <a:stretch/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268" name="Google Shape;268;p12"/>
          <p:cNvSpPr txBox="1">
            <a:spLocks noGrp="1"/>
          </p:cNvSpPr>
          <p:nvPr>
            <p:ph type="title"/>
          </p:nvPr>
        </p:nvSpPr>
        <p:spPr>
          <a:xfrm>
            <a:off x="3253038" y="3210381"/>
            <a:ext cx="77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4000" b="1" u="sng" dirty="0"/>
              <a:t>Menu..</a:t>
            </a:r>
            <a:endParaRPr sz="4000" b="1" u="sng" dirty="0"/>
          </a:p>
        </p:txBody>
      </p:sp>
    </p:spTree>
    <p:extLst>
      <p:ext uri="{BB962C8B-B14F-4D97-AF65-F5344CB8AC3E}">
        <p14:creationId xmlns:p14="http://schemas.microsoft.com/office/powerpoint/2010/main" val="3262194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12"/>
          <p:cNvPicPr preferRelativeResize="0"/>
          <p:nvPr/>
        </p:nvPicPr>
        <p:blipFill rotWithShape="1">
          <a:blip r:embed="rId3">
            <a:alphaModFix/>
          </a:blip>
          <a:srcRect l="21579" t="16826" r="2762" b="19516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2"/>
          <p:cNvSpPr txBox="1">
            <a:spLocks noGrp="1"/>
          </p:cNvSpPr>
          <p:nvPr>
            <p:ph type="title"/>
          </p:nvPr>
        </p:nvSpPr>
        <p:spPr>
          <a:xfrm>
            <a:off x="3253038" y="1888357"/>
            <a:ext cx="77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4000" b="1" u="sng" dirty="0"/>
              <a:t>Stack..</a:t>
            </a:r>
            <a:endParaRPr sz="4000" b="1" u="sng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8424BE-8BAE-41CC-8F52-EC1827BDA6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77" t="16476" r="2289" b="18807"/>
          <a:stretch/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268" name="Google Shape;268;p12"/>
          <p:cNvSpPr txBox="1">
            <a:spLocks noGrp="1"/>
          </p:cNvSpPr>
          <p:nvPr>
            <p:ph type="title"/>
          </p:nvPr>
        </p:nvSpPr>
        <p:spPr>
          <a:xfrm>
            <a:off x="3253038" y="1888357"/>
            <a:ext cx="77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4000" b="1" u="sng" dirty="0"/>
              <a:t>Queue..</a:t>
            </a:r>
            <a:endParaRPr sz="4000" b="1" u="sng" dirty="0"/>
          </a:p>
        </p:txBody>
      </p:sp>
    </p:spTree>
    <p:extLst>
      <p:ext uri="{BB962C8B-B14F-4D97-AF65-F5344CB8AC3E}">
        <p14:creationId xmlns:p14="http://schemas.microsoft.com/office/powerpoint/2010/main" val="3968540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13"/>
          <p:cNvPicPr preferRelativeResize="0"/>
          <p:nvPr/>
        </p:nvPicPr>
        <p:blipFill rotWithShape="1">
          <a:blip r:embed="rId3">
            <a:alphaModFix/>
          </a:blip>
          <a:srcRect l="17057" t="15253" r="2376" b="128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79;p14">
            <a:extLst>
              <a:ext uri="{FF2B5EF4-FFF2-40B4-BE49-F238E27FC236}">
                <a16:creationId xmlns:a16="http://schemas.microsoft.com/office/drawing/2014/main" id="{74FCA475-D400-48F2-9864-EE5F76C793A9}"/>
              </a:ext>
            </a:extLst>
          </p:cNvPr>
          <p:cNvSpPr txBox="1">
            <a:spLocks/>
          </p:cNvSpPr>
          <p:nvPr/>
        </p:nvSpPr>
        <p:spPr>
          <a:xfrm>
            <a:off x="3493573" y="839918"/>
            <a:ext cx="77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"/>
              <a:buNone/>
              <a:defRPr sz="3000" b="0" i="0" u="none" strike="noStrike" cap="none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4000" b="1" u="sng" dirty="0"/>
              <a:t>Graph..</a:t>
            </a:r>
          </a:p>
        </p:txBody>
      </p:sp>
      <p:sp>
        <p:nvSpPr>
          <p:cNvPr id="4" name="Google Shape;279;p14">
            <a:extLst>
              <a:ext uri="{FF2B5EF4-FFF2-40B4-BE49-F238E27FC236}">
                <a16:creationId xmlns:a16="http://schemas.microsoft.com/office/drawing/2014/main" id="{6F0D6B99-5A1C-4AB0-9D8A-CDADA9E9B5A7}"/>
              </a:ext>
            </a:extLst>
          </p:cNvPr>
          <p:cNvSpPr txBox="1">
            <a:spLocks/>
          </p:cNvSpPr>
          <p:nvPr/>
        </p:nvSpPr>
        <p:spPr>
          <a:xfrm>
            <a:off x="3493573" y="3360945"/>
            <a:ext cx="77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"/>
              <a:buNone/>
              <a:defRPr sz="3000" b="0" i="0" u="none" strike="noStrike" cap="none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4000" b="1" u="sng" dirty="0"/>
              <a:t>Solver..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4"/>
          <p:cNvPicPr preferRelativeResize="0"/>
          <p:nvPr/>
        </p:nvPicPr>
        <p:blipFill rotWithShape="1">
          <a:blip r:embed="rId3">
            <a:alphaModFix/>
          </a:blip>
          <a:srcRect l="19026" t="16228" r="2570" b="1109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4"/>
          <p:cNvSpPr txBox="1">
            <a:spLocks noGrp="1"/>
          </p:cNvSpPr>
          <p:nvPr>
            <p:ph type="title"/>
          </p:nvPr>
        </p:nvSpPr>
        <p:spPr>
          <a:xfrm>
            <a:off x="3253038" y="1888357"/>
            <a:ext cx="77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4000" b="1" u="sng" dirty="0"/>
              <a:t>DFS..</a:t>
            </a:r>
            <a:endParaRPr sz="4000" b="1" u="sng" dirty="0"/>
          </a:p>
        </p:txBody>
      </p:sp>
      <p:sp>
        <p:nvSpPr>
          <p:cNvPr id="4" name="Google Shape;279;p14">
            <a:extLst>
              <a:ext uri="{FF2B5EF4-FFF2-40B4-BE49-F238E27FC236}">
                <a16:creationId xmlns:a16="http://schemas.microsoft.com/office/drawing/2014/main" id="{7EABF3F6-FDC3-43CD-9BCA-C1F6B02016C1}"/>
              </a:ext>
            </a:extLst>
          </p:cNvPr>
          <p:cNvSpPr txBox="1">
            <a:spLocks/>
          </p:cNvSpPr>
          <p:nvPr/>
        </p:nvSpPr>
        <p:spPr>
          <a:xfrm>
            <a:off x="5454578" y="2943228"/>
            <a:ext cx="3887728" cy="89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"/>
              <a:buNone/>
              <a:defRPr sz="3000" b="0" i="0" u="none" strike="noStrike" cap="none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l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Time complexity: O(V+E)</a:t>
            </a:r>
          </a:p>
          <a:p>
            <a:pPr algn="l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Space complexity: O(n)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3BE785-4766-484A-905B-3738516BA1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09" t="15190" r="1687" b="29736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86" name="Google Shape;286;ge3713f8cde_0_123"/>
          <p:cNvSpPr txBox="1"/>
          <p:nvPr/>
        </p:nvSpPr>
        <p:spPr>
          <a:xfrm>
            <a:off x="8072625" y="434475"/>
            <a:ext cx="73326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ge3713f8cde_0_123"/>
          <p:cNvSpPr txBox="1">
            <a:spLocks noGrp="1"/>
          </p:cNvSpPr>
          <p:nvPr>
            <p:ph type="title"/>
          </p:nvPr>
        </p:nvSpPr>
        <p:spPr>
          <a:xfrm>
            <a:off x="3253038" y="1888357"/>
            <a:ext cx="77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4000" b="1" u="sng"/>
              <a:t>BFS..</a:t>
            </a:r>
            <a:endParaRPr sz="4000" b="1" u="sng"/>
          </a:p>
        </p:txBody>
      </p:sp>
      <p:sp>
        <p:nvSpPr>
          <p:cNvPr id="5" name="Google Shape;279;p14">
            <a:extLst>
              <a:ext uri="{FF2B5EF4-FFF2-40B4-BE49-F238E27FC236}">
                <a16:creationId xmlns:a16="http://schemas.microsoft.com/office/drawing/2014/main" id="{DFA4EF80-81DD-4526-8E3A-BEF5BC7B81CF}"/>
              </a:ext>
            </a:extLst>
          </p:cNvPr>
          <p:cNvSpPr txBox="1">
            <a:spLocks/>
          </p:cNvSpPr>
          <p:nvPr/>
        </p:nvSpPr>
        <p:spPr>
          <a:xfrm>
            <a:off x="5454578" y="2943228"/>
            <a:ext cx="3887728" cy="89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"/>
              <a:buNone/>
              <a:defRPr sz="3000" b="0" i="0" u="none" strike="noStrike" cap="none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l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Time complexity: O(V+E)</a:t>
            </a:r>
          </a:p>
          <a:p>
            <a:pPr algn="l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Space complexity: O(n)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15"/>
          <p:cNvPicPr preferRelativeResize="0"/>
          <p:nvPr/>
        </p:nvPicPr>
        <p:blipFill rotWithShape="1">
          <a:blip r:embed="rId3">
            <a:alphaModFix/>
          </a:blip>
          <a:srcRect l="17316" t="15188" r="1745" b="8283"/>
          <a:stretch/>
        </p:blipFill>
        <p:spPr>
          <a:xfrm>
            <a:off x="-1" y="0"/>
            <a:ext cx="922822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5"/>
          <p:cNvSpPr txBox="1">
            <a:spLocks noGrp="1"/>
          </p:cNvSpPr>
          <p:nvPr>
            <p:ph type="title"/>
          </p:nvPr>
        </p:nvSpPr>
        <p:spPr>
          <a:xfrm>
            <a:off x="3253038" y="1888357"/>
            <a:ext cx="77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4000" b="1" u="sng"/>
              <a:t>Disjoint sets..</a:t>
            </a:r>
            <a:endParaRPr sz="4000" b="1" u="sng"/>
          </a:p>
        </p:txBody>
      </p:sp>
      <p:sp>
        <p:nvSpPr>
          <p:cNvPr id="4" name="Google Shape;279;p14">
            <a:extLst>
              <a:ext uri="{FF2B5EF4-FFF2-40B4-BE49-F238E27FC236}">
                <a16:creationId xmlns:a16="http://schemas.microsoft.com/office/drawing/2014/main" id="{2F9536E9-A1EE-4F99-9B7E-59D6462A9166}"/>
              </a:ext>
            </a:extLst>
          </p:cNvPr>
          <p:cNvSpPr txBox="1">
            <a:spLocks/>
          </p:cNvSpPr>
          <p:nvPr/>
        </p:nvSpPr>
        <p:spPr>
          <a:xfrm>
            <a:off x="5454578" y="2943228"/>
            <a:ext cx="3887728" cy="89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"/>
              <a:buNone/>
              <a:defRPr sz="3000" b="0" i="0" u="none" strike="noStrike" cap="none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l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Time complexity: O(n2)</a:t>
            </a:r>
          </a:p>
          <a:p>
            <a:pPr algn="l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Space complexity: O(n)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"/>
          <p:cNvSpPr txBox="1">
            <a:spLocks noGrp="1"/>
          </p:cNvSpPr>
          <p:nvPr>
            <p:ph type="title"/>
          </p:nvPr>
        </p:nvSpPr>
        <p:spPr>
          <a:xfrm>
            <a:off x="1332722" y="2094765"/>
            <a:ext cx="434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 u="sng">
                <a:latin typeface="Times New Roman"/>
                <a:ea typeface="Times New Roman"/>
                <a:cs typeface="Times New Roman"/>
                <a:sym typeface="Times New Roman"/>
              </a:rPr>
              <a:t>Team:</a:t>
            </a:r>
            <a:endParaRPr sz="3000"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"/>
          <p:cNvSpPr txBox="1"/>
          <p:nvPr/>
        </p:nvSpPr>
        <p:spPr>
          <a:xfrm>
            <a:off x="4734765" y="978104"/>
            <a:ext cx="6153000" cy="23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100"/>
              <a:buFont typeface="Roboto"/>
              <a:buChar char="−"/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Mahmoud Mohamed Taha</a:t>
            </a:r>
            <a:endParaRPr lang="en-US" sz="20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100"/>
              <a:buFont typeface="Roboto"/>
              <a:buChar char="−"/>
            </a:pPr>
            <a:r>
              <a:rPr lang="en-US" sz="20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Mohamed Abdul-Nasser </a:t>
            </a:r>
            <a:endParaRPr sz="20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100"/>
              <a:buFont typeface="Roboto"/>
              <a:buChar char="−"/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Mohamed Jamal Hanafy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100"/>
              <a:buFont typeface="Roboto"/>
              <a:buChar char="−"/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Sara Hesham Hassan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100"/>
              <a:buFont typeface="Roboto"/>
              <a:buChar char="−"/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Tasneem Mohamed Saad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100"/>
              <a:buFont typeface="Roboto"/>
              <a:buChar char="−"/>
            </a:pPr>
            <a:r>
              <a:rPr lang="en-US" sz="2000" b="0" i="0" u="none" strike="noStrike" cap="none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Wssam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Hassan Ibrahim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7CF9DB-D9BA-4176-A36A-D6CBCDEE0D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79" t="5118" r="1928" b="13021"/>
          <a:stretch/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292" name="Google Shape;292;p15"/>
          <p:cNvSpPr txBox="1">
            <a:spLocks noGrp="1"/>
          </p:cNvSpPr>
          <p:nvPr>
            <p:ph type="title"/>
          </p:nvPr>
        </p:nvSpPr>
        <p:spPr>
          <a:xfrm>
            <a:off x="3253038" y="1888357"/>
            <a:ext cx="77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4000" b="1" u="sng" dirty="0"/>
              <a:t>Partitioning..</a:t>
            </a:r>
            <a:endParaRPr sz="4000" b="1" u="sng" dirty="0"/>
          </a:p>
        </p:txBody>
      </p:sp>
      <p:sp>
        <p:nvSpPr>
          <p:cNvPr id="4" name="Google Shape;279;p14">
            <a:extLst>
              <a:ext uri="{FF2B5EF4-FFF2-40B4-BE49-F238E27FC236}">
                <a16:creationId xmlns:a16="http://schemas.microsoft.com/office/drawing/2014/main" id="{D3705543-C28B-49AB-ACC9-17CFA093E6EB}"/>
              </a:ext>
            </a:extLst>
          </p:cNvPr>
          <p:cNvSpPr txBox="1">
            <a:spLocks/>
          </p:cNvSpPr>
          <p:nvPr/>
        </p:nvSpPr>
        <p:spPr>
          <a:xfrm>
            <a:off x="5454578" y="2943228"/>
            <a:ext cx="3887728" cy="89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"/>
              <a:buNone/>
              <a:defRPr sz="3000" b="0" i="0" u="none" strike="noStrike" cap="none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l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Time complexity: O(n2)</a:t>
            </a:r>
          </a:p>
          <a:p>
            <a:pPr algn="l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Space complexity: O(n)</a:t>
            </a:r>
          </a:p>
        </p:txBody>
      </p:sp>
    </p:spTree>
    <p:extLst>
      <p:ext uri="{BB962C8B-B14F-4D97-AF65-F5344CB8AC3E}">
        <p14:creationId xmlns:p14="http://schemas.microsoft.com/office/powerpoint/2010/main" val="304614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4AB086-1F64-4F64-AFBF-6AD542FA7C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97" t="14119" r="1527" b="18592"/>
          <a:stretch/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8" name="Google Shape;292;p15">
            <a:extLst>
              <a:ext uri="{FF2B5EF4-FFF2-40B4-BE49-F238E27FC236}">
                <a16:creationId xmlns:a16="http://schemas.microsoft.com/office/drawing/2014/main" id="{09DF9FFD-8514-4BEF-AAF8-AFD12DB552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53038" y="1888357"/>
            <a:ext cx="77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4000" b="1" u="sng" dirty="0"/>
              <a:t>Output..</a:t>
            </a:r>
            <a:endParaRPr sz="4000" b="1" u="sng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/>
        </p:nvSpPr>
        <p:spPr>
          <a:xfrm>
            <a:off x="2855775" y="2265566"/>
            <a:ext cx="3432600" cy="10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 you have any questions?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None/>
            </a:pPr>
            <a:endParaRPr sz="20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17"/>
          <p:cNvSpPr txBox="1">
            <a:spLocks noGrp="1"/>
          </p:cNvSpPr>
          <p:nvPr>
            <p:ph type="title"/>
          </p:nvPr>
        </p:nvSpPr>
        <p:spPr>
          <a:xfrm>
            <a:off x="714375" y="1489376"/>
            <a:ext cx="77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4000" b="1"/>
              <a:t>Thank you</a:t>
            </a:r>
            <a:endParaRPr sz="4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"/>
          <p:cNvSpPr txBox="1">
            <a:spLocks noGrp="1"/>
          </p:cNvSpPr>
          <p:nvPr>
            <p:ph type="title" idx="2"/>
          </p:nvPr>
        </p:nvSpPr>
        <p:spPr>
          <a:xfrm>
            <a:off x="806170" y="1360134"/>
            <a:ext cx="9168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>
                <a:solidFill>
                  <a:srgbClr val="0070C0"/>
                </a:solidFill>
              </a:rPr>
              <a:t>0</a:t>
            </a:r>
            <a:r>
              <a:rPr lang="en-US">
                <a:solidFill>
                  <a:srgbClr val="0070C0"/>
                </a:solidFill>
              </a:rPr>
              <a:t>1</a:t>
            </a:r>
            <a:endParaRPr sz="3000">
              <a:solidFill>
                <a:srgbClr val="0070C0"/>
              </a:solidFill>
            </a:endParaRPr>
          </a:p>
        </p:txBody>
      </p:sp>
      <p:sp>
        <p:nvSpPr>
          <p:cNvPr id="179" name="Google Shape;179;p3"/>
          <p:cNvSpPr txBox="1">
            <a:spLocks noGrp="1"/>
          </p:cNvSpPr>
          <p:nvPr>
            <p:ph type="title" idx="5"/>
          </p:nvPr>
        </p:nvSpPr>
        <p:spPr>
          <a:xfrm>
            <a:off x="5781801" y="1371659"/>
            <a:ext cx="9168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rgbClr val="0070C0"/>
                </a:solidFill>
              </a:rPr>
              <a:t>02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80" name="Google Shape;180;p3"/>
          <p:cNvSpPr txBox="1">
            <a:spLocks noGrp="1"/>
          </p:cNvSpPr>
          <p:nvPr>
            <p:ph type="title" idx="7"/>
          </p:nvPr>
        </p:nvSpPr>
        <p:spPr>
          <a:xfrm>
            <a:off x="806169" y="3314072"/>
            <a:ext cx="3893422" cy="8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Approaches</a:t>
            </a:r>
            <a:endParaRPr sz="3000"/>
          </a:p>
        </p:txBody>
      </p:sp>
      <p:sp>
        <p:nvSpPr>
          <p:cNvPr id="181" name="Google Shape;181;p3"/>
          <p:cNvSpPr txBox="1">
            <a:spLocks noGrp="1"/>
          </p:cNvSpPr>
          <p:nvPr>
            <p:ph type="title" idx="8"/>
          </p:nvPr>
        </p:nvSpPr>
        <p:spPr>
          <a:xfrm>
            <a:off x="806170" y="2914784"/>
            <a:ext cx="9168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rgbClr val="0070C0"/>
                </a:solidFill>
              </a:rPr>
              <a:t>03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82" name="Google Shape;182;p3"/>
          <p:cNvSpPr txBox="1">
            <a:spLocks noGrp="1"/>
          </p:cNvSpPr>
          <p:nvPr>
            <p:ph type="title"/>
          </p:nvPr>
        </p:nvSpPr>
        <p:spPr>
          <a:xfrm>
            <a:off x="806170" y="1786316"/>
            <a:ext cx="25836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3000"/>
              <a:t>Introduction</a:t>
            </a:r>
            <a:endParaRPr sz="3000"/>
          </a:p>
        </p:txBody>
      </p:sp>
      <p:sp>
        <p:nvSpPr>
          <p:cNvPr id="183" name="Google Shape;183;p3"/>
          <p:cNvSpPr txBox="1">
            <a:spLocks noGrp="1"/>
          </p:cNvSpPr>
          <p:nvPr>
            <p:ph type="title" idx="4"/>
          </p:nvPr>
        </p:nvSpPr>
        <p:spPr>
          <a:xfrm>
            <a:off x="5781800" y="1796722"/>
            <a:ext cx="3201425" cy="604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3000"/>
              <a:t>Applications</a:t>
            </a:r>
            <a:endParaRPr sz="3000"/>
          </a:p>
        </p:txBody>
      </p:sp>
      <p:sp>
        <p:nvSpPr>
          <p:cNvPr id="184" name="Google Shape;184;p3"/>
          <p:cNvSpPr txBox="1"/>
          <p:nvPr/>
        </p:nvSpPr>
        <p:spPr>
          <a:xfrm>
            <a:off x="1494371" y="471282"/>
            <a:ext cx="2583600" cy="82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itter"/>
              <a:buNone/>
            </a:pPr>
            <a:r>
              <a:rPr lang="en-US" sz="4000" b="0" i="0" u="sng" strike="noStrike" cap="none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/>
          </a:p>
        </p:txBody>
      </p:sp>
      <p:sp>
        <p:nvSpPr>
          <p:cNvPr id="185" name="Google Shape;185;p3"/>
          <p:cNvSpPr txBox="1"/>
          <p:nvPr/>
        </p:nvSpPr>
        <p:spPr>
          <a:xfrm>
            <a:off x="5781800" y="3314072"/>
            <a:ext cx="3893422" cy="8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Code</a:t>
            </a:r>
            <a:endParaRPr/>
          </a:p>
        </p:txBody>
      </p:sp>
      <p:sp>
        <p:nvSpPr>
          <p:cNvPr id="186" name="Google Shape;186;p3"/>
          <p:cNvSpPr txBox="1"/>
          <p:nvPr/>
        </p:nvSpPr>
        <p:spPr>
          <a:xfrm>
            <a:off x="5781801" y="2914784"/>
            <a:ext cx="9168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"/>
              <a:buNone/>
            </a:pPr>
            <a:r>
              <a:rPr lang="en-US" sz="3000" b="1" i="0" u="none" strike="noStrike" cap="none">
                <a:solidFill>
                  <a:srgbClr val="0070C0"/>
                </a:solidFill>
                <a:latin typeface="Bitter"/>
                <a:ea typeface="Bitter"/>
                <a:cs typeface="Bitter"/>
                <a:sym typeface="Bitter"/>
              </a:rPr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"/>
          <p:cNvSpPr txBox="1">
            <a:spLocks noGrp="1"/>
          </p:cNvSpPr>
          <p:nvPr>
            <p:ph type="title"/>
          </p:nvPr>
        </p:nvSpPr>
        <p:spPr>
          <a:xfrm>
            <a:off x="683049" y="2372748"/>
            <a:ext cx="3435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Introduction</a:t>
            </a:r>
            <a:endParaRPr b="1" dirty="0"/>
          </a:p>
        </p:txBody>
      </p:sp>
      <p:sp>
        <p:nvSpPr>
          <p:cNvPr id="192" name="Google Shape;192;p4"/>
          <p:cNvSpPr txBox="1"/>
          <p:nvPr/>
        </p:nvSpPr>
        <p:spPr>
          <a:xfrm>
            <a:off x="574786" y="1464438"/>
            <a:ext cx="3435600" cy="10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rgbClr val="0070C0"/>
                </a:solidFill>
                <a:latin typeface="Bitter"/>
                <a:ea typeface="Bitter"/>
                <a:cs typeface="Bitter"/>
                <a:sym typeface="Bitter"/>
              </a:rPr>
              <a:t>01</a:t>
            </a:r>
            <a:endParaRPr dirty="0"/>
          </a:p>
        </p:txBody>
      </p:sp>
      <p:pic>
        <p:nvPicPr>
          <p:cNvPr id="193" name="Google Shape;193;p4" descr="A picture containing text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1372" y="1"/>
            <a:ext cx="457262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"/>
          <p:cNvSpPr txBox="1">
            <a:spLocks noGrp="1"/>
          </p:cNvSpPr>
          <p:nvPr>
            <p:ph type="title"/>
          </p:nvPr>
        </p:nvSpPr>
        <p:spPr>
          <a:xfrm>
            <a:off x="5232269" y="521890"/>
            <a:ext cx="3362100" cy="6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dirty="0">
                <a:latin typeface="Roboto" panose="02000000000000000000" pitchFamily="2" charset="0"/>
                <a:ea typeface="Roboto" panose="02000000000000000000" pitchFamily="2" charset="0"/>
              </a:rPr>
              <a:t>LCC</a:t>
            </a:r>
            <a:r>
              <a:rPr lang="en-US" sz="2500" b="1" dirty="0"/>
              <a:t> </a:t>
            </a:r>
            <a:br>
              <a:rPr lang="en-US" sz="2000" dirty="0"/>
            </a:br>
            <a:r>
              <a:rPr lang="en-US" sz="2000" dirty="0"/>
              <a:t>          </a:t>
            </a:r>
            <a:r>
              <a:rPr lang="en-US" b="1" dirty="0"/>
              <a:t>Definition</a:t>
            </a:r>
            <a:endParaRPr b="1" dirty="0"/>
          </a:p>
        </p:txBody>
      </p:sp>
      <p:sp>
        <p:nvSpPr>
          <p:cNvPr id="199" name="Google Shape;199;p5"/>
          <p:cNvSpPr txBox="1">
            <a:spLocks noGrp="1"/>
          </p:cNvSpPr>
          <p:nvPr>
            <p:ph type="body" idx="1"/>
          </p:nvPr>
        </p:nvSpPr>
        <p:spPr>
          <a:xfrm>
            <a:off x="5050862" y="1884639"/>
            <a:ext cx="3543507" cy="2743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 connected component or simply component of an undirected graph is a subgraph in which each pair of nodes is connected with each other via a path.</a:t>
            </a:r>
            <a:endParaRPr/>
          </a:p>
        </p:txBody>
      </p:sp>
      <p:pic>
        <p:nvPicPr>
          <p:cNvPr id="200" name="Google Shape;200;p5"/>
          <p:cNvPicPr preferRelativeResize="0"/>
          <p:nvPr/>
        </p:nvPicPr>
        <p:blipFill rotWithShape="1">
          <a:blip r:embed="rId3">
            <a:alphaModFix/>
          </a:blip>
          <a:srcRect l="4886" t="22613" r="41363" b="16954"/>
          <a:stretch/>
        </p:blipFill>
        <p:spPr>
          <a:xfrm>
            <a:off x="0" y="345242"/>
            <a:ext cx="4769427" cy="4393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"/>
          <p:cNvSpPr txBox="1">
            <a:spLocks noGrp="1"/>
          </p:cNvSpPr>
          <p:nvPr>
            <p:ph type="title"/>
          </p:nvPr>
        </p:nvSpPr>
        <p:spPr>
          <a:xfrm>
            <a:off x="683049" y="2372748"/>
            <a:ext cx="3435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Applications</a:t>
            </a:r>
            <a:endParaRPr b="1" dirty="0"/>
          </a:p>
        </p:txBody>
      </p:sp>
      <p:sp>
        <p:nvSpPr>
          <p:cNvPr id="206" name="Google Shape;206;p6"/>
          <p:cNvSpPr txBox="1"/>
          <p:nvPr/>
        </p:nvSpPr>
        <p:spPr>
          <a:xfrm>
            <a:off x="574786" y="1464438"/>
            <a:ext cx="3435600" cy="10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0070C0"/>
                </a:solidFill>
                <a:latin typeface="Bitter"/>
                <a:ea typeface="Bitter"/>
                <a:cs typeface="Bitter"/>
                <a:sym typeface="Bitter"/>
              </a:rPr>
              <a:t>02</a:t>
            </a:r>
            <a:endParaRPr/>
          </a:p>
        </p:txBody>
      </p:sp>
      <p:pic>
        <p:nvPicPr>
          <p:cNvPr id="207" name="Google Shape;207;p6" descr="A picture containing text, electronics, circui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1371" y="0"/>
            <a:ext cx="458406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 txBox="1">
            <a:spLocks noGrp="1"/>
          </p:cNvSpPr>
          <p:nvPr>
            <p:ph type="title"/>
          </p:nvPr>
        </p:nvSpPr>
        <p:spPr>
          <a:xfrm>
            <a:off x="847021" y="1716661"/>
            <a:ext cx="2338500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 b="1"/>
              <a:t>Fine MRI brain images</a:t>
            </a:r>
            <a:endParaRPr sz="2200" b="1"/>
          </a:p>
        </p:txBody>
      </p:sp>
      <p:sp>
        <p:nvSpPr>
          <p:cNvPr id="213" name="Google Shape;213;p7"/>
          <p:cNvSpPr txBox="1">
            <a:spLocks noGrp="1"/>
          </p:cNvSpPr>
          <p:nvPr>
            <p:ph type="title" idx="2"/>
          </p:nvPr>
        </p:nvSpPr>
        <p:spPr>
          <a:xfrm>
            <a:off x="6074158" y="2399193"/>
            <a:ext cx="29295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 b="1"/>
              <a:t>Iso-surface Topology Simplification</a:t>
            </a:r>
            <a:endParaRPr/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 idx="3"/>
          </p:nvPr>
        </p:nvSpPr>
        <p:spPr>
          <a:xfrm>
            <a:off x="452721" y="3215323"/>
            <a:ext cx="28674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 b="1"/>
              <a:t>protein-protein </a:t>
            </a:r>
            <a:br>
              <a:rPr lang="en-US" sz="2200" b="1"/>
            </a:br>
            <a:r>
              <a:rPr lang="en-US" sz="2200" b="1"/>
              <a:t>interaction graph</a:t>
            </a:r>
            <a:endParaRPr sz="2200" b="1"/>
          </a:p>
        </p:txBody>
      </p:sp>
      <p:sp>
        <p:nvSpPr>
          <p:cNvPr id="215" name="Google Shape;215;p7"/>
          <p:cNvSpPr txBox="1">
            <a:spLocks noGrp="1"/>
          </p:cNvSpPr>
          <p:nvPr>
            <p:ph type="title" idx="8"/>
          </p:nvPr>
        </p:nvSpPr>
        <p:spPr>
          <a:xfrm>
            <a:off x="847021" y="538187"/>
            <a:ext cx="7715100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b="1" u="sng"/>
              <a:t>Applications</a:t>
            </a:r>
            <a:endParaRPr b="1" u="sng"/>
          </a:p>
        </p:txBody>
      </p:sp>
      <p:sp>
        <p:nvSpPr>
          <p:cNvPr id="216" name="Google Shape;216;p7"/>
          <p:cNvSpPr/>
          <p:nvPr/>
        </p:nvSpPr>
        <p:spPr>
          <a:xfrm flipH="1">
            <a:off x="3578274" y="1749062"/>
            <a:ext cx="817113" cy="624420"/>
          </a:xfrm>
          <a:custGeom>
            <a:avLst/>
            <a:gdLst/>
            <a:ahLst/>
            <a:cxnLst/>
            <a:rect l="l" t="t" r="r" b="b"/>
            <a:pathLst>
              <a:path w="47362" h="36193" extrusionOk="0">
                <a:moveTo>
                  <a:pt x="29094" y="0"/>
                </a:moveTo>
                <a:cubicBezTo>
                  <a:pt x="19475" y="0"/>
                  <a:pt x="9801" y="4452"/>
                  <a:pt x="4021" y="12197"/>
                </a:cubicBezTo>
                <a:cubicBezTo>
                  <a:pt x="2043" y="14878"/>
                  <a:pt x="447" y="18005"/>
                  <a:pt x="319" y="21356"/>
                </a:cubicBezTo>
                <a:cubicBezTo>
                  <a:pt x="0" y="27899"/>
                  <a:pt x="5521" y="33675"/>
                  <a:pt x="11840" y="35430"/>
                </a:cubicBezTo>
                <a:cubicBezTo>
                  <a:pt x="13744" y="35959"/>
                  <a:pt x="15687" y="36192"/>
                  <a:pt x="17640" y="36192"/>
                </a:cubicBezTo>
                <a:cubicBezTo>
                  <a:pt x="22171" y="36192"/>
                  <a:pt x="26752" y="34936"/>
                  <a:pt x="30989" y="33196"/>
                </a:cubicBezTo>
                <a:cubicBezTo>
                  <a:pt x="34946" y="31601"/>
                  <a:pt x="39159" y="29048"/>
                  <a:pt x="40053" y="24899"/>
                </a:cubicBezTo>
                <a:cubicBezTo>
                  <a:pt x="40627" y="22218"/>
                  <a:pt x="39734" y="19250"/>
                  <a:pt x="40978" y="16856"/>
                </a:cubicBezTo>
                <a:cubicBezTo>
                  <a:pt x="42351" y="14239"/>
                  <a:pt x="45829" y="13122"/>
                  <a:pt x="46723" y="10314"/>
                </a:cubicBezTo>
                <a:cubicBezTo>
                  <a:pt x="47361" y="8399"/>
                  <a:pt x="46499" y="6229"/>
                  <a:pt x="45031" y="4824"/>
                </a:cubicBezTo>
                <a:cubicBezTo>
                  <a:pt x="43563" y="3388"/>
                  <a:pt x="41617" y="2622"/>
                  <a:pt x="39702" y="2016"/>
                </a:cubicBezTo>
                <a:lnTo>
                  <a:pt x="39383" y="1825"/>
                </a:lnTo>
                <a:cubicBezTo>
                  <a:pt x="36087" y="590"/>
                  <a:pt x="32594" y="0"/>
                  <a:pt x="2909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7"/>
          <p:cNvSpPr/>
          <p:nvPr/>
        </p:nvSpPr>
        <p:spPr>
          <a:xfrm>
            <a:off x="4864316" y="2433063"/>
            <a:ext cx="817113" cy="624420"/>
          </a:xfrm>
          <a:custGeom>
            <a:avLst/>
            <a:gdLst/>
            <a:ahLst/>
            <a:cxnLst/>
            <a:rect l="l" t="t" r="r" b="b"/>
            <a:pathLst>
              <a:path w="47362" h="36193" extrusionOk="0">
                <a:moveTo>
                  <a:pt x="29094" y="0"/>
                </a:moveTo>
                <a:cubicBezTo>
                  <a:pt x="19475" y="0"/>
                  <a:pt x="9801" y="4452"/>
                  <a:pt x="4021" y="12197"/>
                </a:cubicBezTo>
                <a:cubicBezTo>
                  <a:pt x="2043" y="14878"/>
                  <a:pt x="447" y="18005"/>
                  <a:pt x="319" y="21356"/>
                </a:cubicBezTo>
                <a:cubicBezTo>
                  <a:pt x="0" y="27899"/>
                  <a:pt x="5521" y="33675"/>
                  <a:pt x="11840" y="35430"/>
                </a:cubicBezTo>
                <a:cubicBezTo>
                  <a:pt x="13744" y="35959"/>
                  <a:pt x="15687" y="36192"/>
                  <a:pt x="17640" y="36192"/>
                </a:cubicBezTo>
                <a:cubicBezTo>
                  <a:pt x="22171" y="36192"/>
                  <a:pt x="26752" y="34936"/>
                  <a:pt x="30989" y="33196"/>
                </a:cubicBezTo>
                <a:cubicBezTo>
                  <a:pt x="34946" y="31601"/>
                  <a:pt x="39159" y="29048"/>
                  <a:pt x="40053" y="24899"/>
                </a:cubicBezTo>
                <a:cubicBezTo>
                  <a:pt x="40627" y="22218"/>
                  <a:pt x="39734" y="19250"/>
                  <a:pt x="40978" y="16856"/>
                </a:cubicBezTo>
                <a:cubicBezTo>
                  <a:pt x="42351" y="14239"/>
                  <a:pt x="45829" y="13122"/>
                  <a:pt x="46723" y="10314"/>
                </a:cubicBezTo>
                <a:cubicBezTo>
                  <a:pt x="47361" y="8399"/>
                  <a:pt x="46499" y="6229"/>
                  <a:pt x="45031" y="4824"/>
                </a:cubicBezTo>
                <a:cubicBezTo>
                  <a:pt x="43563" y="3388"/>
                  <a:pt x="41617" y="2622"/>
                  <a:pt x="39702" y="2016"/>
                </a:cubicBezTo>
                <a:lnTo>
                  <a:pt x="39383" y="1825"/>
                </a:lnTo>
                <a:cubicBezTo>
                  <a:pt x="36087" y="590"/>
                  <a:pt x="32594" y="0"/>
                  <a:pt x="2909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7"/>
          <p:cNvSpPr/>
          <p:nvPr/>
        </p:nvSpPr>
        <p:spPr>
          <a:xfrm flipH="1">
            <a:off x="3578284" y="3217589"/>
            <a:ext cx="817113" cy="624420"/>
          </a:xfrm>
          <a:custGeom>
            <a:avLst/>
            <a:gdLst/>
            <a:ahLst/>
            <a:cxnLst/>
            <a:rect l="l" t="t" r="r" b="b"/>
            <a:pathLst>
              <a:path w="47362" h="36193" extrusionOk="0">
                <a:moveTo>
                  <a:pt x="29094" y="0"/>
                </a:moveTo>
                <a:cubicBezTo>
                  <a:pt x="19475" y="0"/>
                  <a:pt x="9801" y="4452"/>
                  <a:pt x="4021" y="12197"/>
                </a:cubicBezTo>
                <a:cubicBezTo>
                  <a:pt x="2043" y="14878"/>
                  <a:pt x="447" y="18005"/>
                  <a:pt x="319" y="21356"/>
                </a:cubicBezTo>
                <a:cubicBezTo>
                  <a:pt x="0" y="27899"/>
                  <a:pt x="5521" y="33675"/>
                  <a:pt x="11840" y="35430"/>
                </a:cubicBezTo>
                <a:cubicBezTo>
                  <a:pt x="13744" y="35959"/>
                  <a:pt x="15687" y="36192"/>
                  <a:pt x="17640" y="36192"/>
                </a:cubicBezTo>
                <a:cubicBezTo>
                  <a:pt x="22171" y="36192"/>
                  <a:pt x="26752" y="34936"/>
                  <a:pt x="30989" y="33196"/>
                </a:cubicBezTo>
                <a:cubicBezTo>
                  <a:pt x="34946" y="31601"/>
                  <a:pt x="39159" y="29048"/>
                  <a:pt x="40053" y="24899"/>
                </a:cubicBezTo>
                <a:cubicBezTo>
                  <a:pt x="40627" y="22218"/>
                  <a:pt x="39734" y="19250"/>
                  <a:pt x="40978" y="16856"/>
                </a:cubicBezTo>
                <a:cubicBezTo>
                  <a:pt x="42351" y="14239"/>
                  <a:pt x="45829" y="13122"/>
                  <a:pt x="46723" y="10314"/>
                </a:cubicBezTo>
                <a:cubicBezTo>
                  <a:pt x="47361" y="8399"/>
                  <a:pt x="46499" y="6229"/>
                  <a:pt x="45031" y="4824"/>
                </a:cubicBezTo>
                <a:cubicBezTo>
                  <a:pt x="43563" y="3388"/>
                  <a:pt x="41617" y="2622"/>
                  <a:pt x="39702" y="2016"/>
                </a:cubicBezTo>
                <a:lnTo>
                  <a:pt x="39383" y="1825"/>
                </a:lnTo>
                <a:cubicBezTo>
                  <a:pt x="36087" y="590"/>
                  <a:pt x="32594" y="0"/>
                  <a:pt x="2909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7"/>
          <p:cNvSpPr txBox="1"/>
          <p:nvPr/>
        </p:nvSpPr>
        <p:spPr>
          <a:xfrm>
            <a:off x="3613427" y="1800886"/>
            <a:ext cx="804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/>
          </a:p>
        </p:txBody>
      </p:sp>
      <p:sp>
        <p:nvSpPr>
          <p:cNvPr id="220" name="Google Shape;220;p7"/>
          <p:cNvSpPr txBox="1"/>
          <p:nvPr/>
        </p:nvSpPr>
        <p:spPr>
          <a:xfrm>
            <a:off x="3725650" y="3286897"/>
            <a:ext cx="543972" cy="461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/>
          </a:p>
        </p:txBody>
      </p:sp>
      <p:sp>
        <p:nvSpPr>
          <p:cNvPr id="221" name="Google Shape;221;p7"/>
          <p:cNvSpPr txBox="1"/>
          <p:nvPr/>
        </p:nvSpPr>
        <p:spPr>
          <a:xfrm>
            <a:off x="4841563" y="2486685"/>
            <a:ext cx="804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"/>
          <p:cNvSpPr txBox="1">
            <a:spLocks noGrp="1"/>
          </p:cNvSpPr>
          <p:nvPr>
            <p:ph type="title"/>
          </p:nvPr>
        </p:nvSpPr>
        <p:spPr>
          <a:xfrm>
            <a:off x="683049" y="2372748"/>
            <a:ext cx="3435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Approaches</a:t>
            </a:r>
            <a:endParaRPr b="1" dirty="0"/>
          </a:p>
        </p:txBody>
      </p:sp>
      <p:sp>
        <p:nvSpPr>
          <p:cNvPr id="227" name="Google Shape;227;p8"/>
          <p:cNvSpPr txBox="1"/>
          <p:nvPr/>
        </p:nvSpPr>
        <p:spPr>
          <a:xfrm>
            <a:off x="574786" y="1464438"/>
            <a:ext cx="3435600" cy="10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0070C0"/>
                </a:solidFill>
                <a:latin typeface="Bitter"/>
                <a:ea typeface="Bitter"/>
                <a:cs typeface="Bitter"/>
                <a:sym typeface="Bitter"/>
              </a:rPr>
              <a:t>03</a:t>
            </a:r>
            <a:endParaRPr/>
          </a:p>
        </p:txBody>
      </p:sp>
      <p:pic>
        <p:nvPicPr>
          <p:cNvPr id="228" name="Google Shape;228;p8" descr="Background patter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1372" y="0"/>
            <a:ext cx="457262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 txBox="1">
            <a:spLocks noGrp="1"/>
          </p:cNvSpPr>
          <p:nvPr>
            <p:ph type="title"/>
          </p:nvPr>
        </p:nvSpPr>
        <p:spPr>
          <a:xfrm>
            <a:off x="304045" y="1640461"/>
            <a:ext cx="2881500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 b="1"/>
              <a:t>DFS</a:t>
            </a:r>
            <a:endParaRPr sz="3000" b="1"/>
          </a:p>
        </p:txBody>
      </p:sp>
      <p:sp>
        <p:nvSpPr>
          <p:cNvPr id="234" name="Google Shape;234;p9"/>
          <p:cNvSpPr txBox="1">
            <a:spLocks noGrp="1"/>
          </p:cNvSpPr>
          <p:nvPr>
            <p:ph type="title" idx="2"/>
          </p:nvPr>
        </p:nvSpPr>
        <p:spPr>
          <a:xfrm>
            <a:off x="5997958" y="1637193"/>
            <a:ext cx="3435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 b="1"/>
              <a:t>BFS</a:t>
            </a:r>
            <a:endParaRPr/>
          </a:p>
        </p:txBody>
      </p:sp>
      <p:sp>
        <p:nvSpPr>
          <p:cNvPr id="235" name="Google Shape;235;p9"/>
          <p:cNvSpPr txBox="1">
            <a:spLocks noGrp="1"/>
          </p:cNvSpPr>
          <p:nvPr>
            <p:ph type="title" idx="3"/>
          </p:nvPr>
        </p:nvSpPr>
        <p:spPr>
          <a:xfrm>
            <a:off x="452721" y="3215323"/>
            <a:ext cx="28674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 b="1"/>
              <a:t>Disjoint Sets</a:t>
            </a:r>
            <a:endParaRPr sz="3000" b="1"/>
          </a:p>
        </p:txBody>
      </p:sp>
      <p:sp>
        <p:nvSpPr>
          <p:cNvPr id="236" name="Google Shape;236;p9"/>
          <p:cNvSpPr txBox="1">
            <a:spLocks noGrp="1"/>
          </p:cNvSpPr>
          <p:nvPr>
            <p:ph type="title" idx="4"/>
          </p:nvPr>
        </p:nvSpPr>
        <p:spPr>
          <a:xfrm>
            <a:off x="5955932" y="3215323"/>
            <a:ext cx="3519652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</a:pPr>
            <a:r>
              <a:rPr lang="en-US" sz="3000" b="1"/>
              <a:t>Partitioning</a:t>
            </a:r>
            <a:endParaRPr/>
          </a:p>
        </p:txBody>
      </p:sp>
      <p:sp>
        <p:nvSpPr>
          <p:cNvPr id="237" name="Google Shape;237;p9"/>
          <p:cNvSpPr txBox="1">
            <a:spLocks noGrp="1"/>
          </p:cNvSpPr>
          <p:nvPr>
            <p:ph type="title" idx="8"/>
          </p:nvPr>
        </p:nvSpPr>
        <p:spPr>
          <a:xfrm>
            <a:off x="661096" y="481237"/>
            <a:ext cx="7715100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b="1" u="sng"/>
              <a:t>Approaches</a:t>
            </a:r>
            <a:endParaRPr b="1" u="sng"/>
          </a:p>
        </p:txBody>
      </p:sp>
      <p:sp>
        <p:nvSpPr>
          <p:cNvPr id="238" name="Google Shape;238;p9"/>
          <p:cNvSpPr/>
          <p:nvPr/>
        </p:nvSpPr>
        <p:spPr>
          <a:xfrm flipH="1">
            <a:off x="3578274" y="1672862"/>
            <a:ext cx="817113" cy="624420"/>
          </a:xfrm>
          <a:custGeom>
            <a:avLst/>
            <a:gdLst/>
            <a:ahLst/>
            <a:cxnLst/>
            <a:rect l="l" t="t" r="r" b="b"/>
            <a:pathLst>
              <a:path w="47362" h="36193" extrusionOk="0">
                <a:moveTo>
                  <a:pt x="29094" y="0"/>
                </a:moveTo>
                <a:cubicBezTo>
                  <a:pt x="19475" y="0"/>
                  <a:pt x="9801" y="4452"/>
                  <a:pt x="4021" y="12197"/>
                </a:cubicBezTo>
                <a:cubicBezTo>
                  <a:pt x="2043" y="14878"/>
                  <a:pt x="447" y="18005"/>
                  <a:pt x="319" y="21356"/>
                </a:cubicBezTo>
                <a:cubicBezTo>
                  <a:pt x="0" y="27899"/>
                  <a:pt x="5521" y="33675"/>
                  <a:pt x="11840" y="35430"/>
                </a:cubicBezTo>
                <a:cubicBezTo>
                  <a:pt x="13744" y="35959"/>
                  <a:pt x="15687" y="36192"/>
                  <a:pt x="17640" y="36192"/>
                </a:cubicBezTo>
                <a:cubicBezTo>
                  <a:pt x="22171" y="36192"/>
                  <a:pt x="26752" y="34936"/>
                  <a:pt x="30989" y="33196"/>
                </a:cubicBezTo>
                <a:cubicBezTo>
                  <a:pt x="34946" y="31601"/>
                  <a:pt x="39159" y="29048"/>
                  <a:pt x="40053" y="24899"/>
                </a:cubicBezTo>
                <a:cubicBezTo>
                  <a:pt x="40627" y="22218"/>
                  <a:pt x="39734" y="19250"/>
                  <a:pt x="40978" y="16856"/>
                </a:cubicBezTo>
                <a:cubicBezTo>
                  <a:pt x="42351" y="14239"/>
                  <a:pt x="45829" y="13122"/>
                  <a:pt x="46723" y="10314"/>
                </a:cubicBezTo>
                <a:cubicBezTo>
                  <a:pt x="47361" y="8399"/>
                  <a:pt x="46499" y="6229"/>
                  <a:pt x="45031" y="4824"/>
                </a:cubicBezTo>
                <a:cubicBezTo>
                  <a:pt x="43563" y="3388"/>
                  <a:pt x="41617" y="2622"/>
                  <a:pt x="39702" y="2016"/>
                </a:cubicBezTo>
                <a:lnTo>
                  <a:pt x="39383" y="1825"/>
                </a:lnTo>
                <a:cubicBezTo>
                  <a:pt x="36087" y="590"/>
                  <a:pt x="32594" y="0"/>
                  <a:pt x="2909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9"/>
          <p:cNvSpPr/>
          <p:nvPr/>
        </p:nvSpPr>
        <p:spPr>
          <a:xfrm>
            <a:off x="4788116" y="1671063"/>
            <a:ext cx="817113" cy="624420"/>
          </a:xfrm>
          <a:custGeom>
            <a:avLst/>
            <a:gdLst/>
            <a:ahLst/>
            <a:cxnLst/>
            <a:rect l="l" t="t" r="r" b="b"/>
            <a:pathLst>
              <a:path w="47362" h="36193" extrusionOk="0">
                <a:moveTo>
                  <a:pt x="29094" y="0"/>
                </a:moveTo>
                <a:cubicBezTo>
                  <a:pt x="19475" y="0"/>
                  <a:pt x="9801" y="4452"/>
                  <a:pt x="4021" y="12197"/>
                </a:cubicBezTo>
                <a:cubicBezTo>
                  <a:pt x="2043" y="14878"/>
                  <a:pt x="447" y="18005"/>
                  <a:pt x="319" y="21356"/>
                </a:cubicBezTo>
                <a:cubicBezTo>
                  <a:pt x="0" y="27899"/>
                  <a:pt x="5521" y="33675"/>
                  <a:pt x="11840" y="35430"/>
                </a:cubicBezTo>
                <a:cubicBezTo>
                  <a:pt x="13744" y="35959"/>
                  <a:pt x="15687" y="36192"/>
                  <a:pt x="17640" y="36192"/>
                </a:cubicBezTo>
                <a:cubicBezTo>
                  <a:pt x="22171" y="36192"/>
                  <a:pt x="26752" y="34936"/>
                  <a:pt x="30989" y="33196"/>
                </a:cubicBezTo>
                <a:cubicBezTo>
                  <a:pt x="34946" y="31601"/>
                  <a:pt x="39159" y="29048"/>
                  <a:pt x="40053" y="24899"/>
                </a:cubicBezTo>
                <a:cubicBezTo>
                  <a:pt x="40627" y="22218"/>
                  <a:pt x="39734" y="19250"/>
                  <a:pt x="40978" y="16856"/>
                </a:cubicBezTo>
                <a:cubicBezTo>
                  <a:pt x="42351" y="14239"/>
                  <a:pt x="45829" y="13122"/>
                  <a:pt x="46723" y="10314"/>
                </a:cubicBezTo>
                <a:cubicBezTo>
                  <a:pt x="47361" y="8399"/>
                  <a:pt x="46499" y="6229"/>
                  <a:pt x="45031" y="4824"/>
                </a:cubicBezTo>
                <a:cubicBezTo>
                  <a:pt x="43563" y="3388"/>
                  <a:pt x="41617" y="2622"/>
                  <a:pt x="39702" y="2016"/>
                </a:cubicBezTo>
                <a:lnTo>
                  <a:pt x="39383" y="1825"/>
                </a:lnTo>
                <a:cubicBezTo>
                  <a:pt x="36087" y="590"/>
                  <a:pt x="32594" y="0"/>
                  <a:pt x="2909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9"/>
          <p:cNvSpPr/>
          <p:nvPr/>
        </p:nvSpPr>
        <p:spPr>
          <a:xfrm>
            <a:off x="4767071" y="3219569"/>
            <a:ext cx="817113" cy="624420"/>
          </a:xfrm>
          <a:custGeom>
            <a:avLst/>
            <a:gdLst/>
            <a:ahLst/>
            <a:cxnLst/>
            <a:rect l="l" t="t" r="r" b="b"/>
            <a:pathLst>
              <a:path w="47362" h="36193" extrusionOk="0">
                <a:moveTo>
                  <a:pt x="29094" y="0"/>
                </a:moveTo>
                <a:cubicBezTo>
                  <a:pt x="19475" y="0"/>
                  <a:pt x="9801" y="4452"/>
                  <a:pt x="4021" y="12197"/>
                </a:cubicBezTo>
                <a:cubicBezTo>
                  <a:pt x="2043" y="14878"/>
                  <a:pt x="447" y="18005"/>
                  <a:pt x="319" y="21356"/>
                </a:cubicBezTo>
                <a:cubicBezTo>
                  <a:pt x="0" y="27899"/>
                  <a:pt x="5521" y="33675"/>
                  <a:pt x="11840" y="35430"/>
                </a:cubicBezTo>
                <a:cubicBezTo>
                  <a:pt x="13744" y="35959"/>
                  <a:pt x="15687" y="36192"/>
                  <a:pt x="17640" y="36192"/>
                </a:cubicBezTo>
                <a:cubicBezTo>
                  <a:pt x="22171" y="36192"/>
                  <a:pt x="26752" y="34936"/>
                  <a:pt x="30989" y="33196"/>
                </a:cubicBezTo>
                <a:cubicBezTo>
                  <a:pt x="34946" y="31601"/>
                  <a:pt x="39159" y="29048"/>
                  <a:pt x="40053" y="24899"/>
                </a:cubicBezTo>
                <a:cubicBezTo>
                  <a:pt x="40627" y="22218"/>
                  <a:pt x="39734" y="19250"/>
                  <a:pt x="40978" y="16856"/>
                </a:cubicBezTo>
                <a:cubicBezTo>
                  <a:pt x="42351" y="14239"/>
                  <a:pt x="45829" y="13122"/>
                  <a:pt x="46723" y="10314"/>
                </a:cubicBezTo>
                <a:cubicBezTo>
                  <a:pt x="47361" y="8399"/>
                  <a:pt x="46499" y="6229"/>
                  <a:pt x="45031" y="4824"/>
                </a:cubicBezTo>
                <a:cubicBezTo>
                  <a:pt x="43563" y="3388"/>
                  <a:pt x="41617" y="2622"/>
                  <a:pt x="39702" y="2016"/>
                </a:cubicBezTo>
                <a:lnTo>
                  <a:pt x="39383" y="1825"/>
                </a:lnTo>
                <a:cubicBezTo>
                  <a:pt x="36087" y="590"/>
                  <a:pt x="32594" y="0"/>
                  <a:pt x="2909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9"/>
          <p:cNvSpPr/>
          <p:nvPr/>
        </p:nvSpPr>
        <p:spPr>
          <a:xfrm flipH="1">
            <a:off x="3578284" y="3217589"/>
            <a:ext cx="817113" cy="624420"/>
          </a:xfrm>
          <a:custGeom>
            <a:avLst/>
            <a:gdLst/>
            <a:ahLst/>
            <a:cxnLst/>
            <a:rect l="l" t="t" r="r" b="b"/>
            <a:pathLst>
              <a:path w="47362" h="36193" extrusionOk="0">
                <a:moveTo>
                  <a:pt x="29094" y="0"/>
                </a:moveTo>
                <a:cubicBezTo>
                  <a:pt x="19475" y="0"/>
                  <a:pt x="9801" y="4452"/>
                  <a:pt x="4021" y="12197"/>
                </a:cubicBezTo>
                <a:cubicBezTo>
                  <a:pt x="2043" y="14878"/>
                  <a:pt x="447" y="18005"/>
                  <a:pt x="319" y="21356"/>
                </a:cubicBezTo>
                <a:cubicBezTo>
                  <a:pt x="0" y="27899"/>
                  <a:pt x="5521" y="33675"/>
                  <a:pt x="11840" y="35430"/>
                </a:cubicBezTo>
                <a:cubicBezTo>
                  <a:pt x="13744" y="35959"/>
                  <a:pt x="15687" y="36192"/>
                  <a:pt x="17640" y="36192"/>
                </a:cubicBezTo>
                <a:cubicBezTo>
                  <a:pt x="22171" y="36192"/>
                  <a:pt x="26752" y="34936"/>
                  <a:pt x="30989" y="33196"/>
                </a:cubicBezTo>
                <a:cubicBezTo>
                  <a:pt x="34946" y="31601"/>
                  <a:pt x="39159" y="29048"/>
                  <a:pt x="40053" y="24899"/>
                </a:cubicBezTo>
                <a:cubicBezTo>
                  <a:pt x="40627" y="22218"/>
                  <a:pt x="39734" y="19250"/>
                  <a:pt x="40978" y="16856"/>
                </a:cubicBezTo>
                <a:cubicBezTo>
                  <a:pt x="42351" y="14239"/>
                  <a:pt x="45829" y="13122"/>
                  <a:pt x="46723" y="10314"/>
                </a:cubicBezTo>
                <a:cubicBezTo>
                  <a:pt x="47361" y="8399"/>
                  <a:pt x="46499" y="6229"/>
                  <a:pt x="45031" y="4824"/>
                </a:cubicBezTo>
                <a:cubicBezTo>
                  <a:pt x="43563" y="3388"/>
                  <a:pt x="41617" y="2622"/>
                  <a:pt x="39702" y="2016"/>
                </a:cubicBezTo>
                <a:lnTo>
                  <a:pt x="39383" y="1825"/>
                </a:lnTo>
                <a:cubicBezTo>
                  <a:pt x="36087" y="590"/>
                  <a:pt x="32594" y="0"/>
                  <a:pt x="2909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9"/>
          <p:cNvSpPr txBox="1"/>
          <p:nvPr/>
        </p:nvSpPr>
        <p:spPr>
          <a:xfrm>
            <a:off x="3613427" y="1724686"/>
            <a:ext cx="804713" cy="517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/>
          </a:p>
        </p:txBody>
      </p:sp>
      <p:sp>
        <p:nvSpPr>
          <p:cNvPr id="243" name="Google Shape;243;p9"/>
          <p:cNvSpPr txBox="1"/>
          <p:nvPr/>
        </p:nvSpPr>
        <p:spPr>
          <a:xfrm>
            <a:off x="3725650" y="3286897"/>
            <a:ext cx="543972" cy="461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-US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244" name="Google Shape;244;p9"/>
          <p:cNvSpPr txBox="1"/>
          <p:nvPr/>
        </p:nvSpPr>
        <p:spPr>
          <a:xfrm>
            <a:off x="4765363" y="1724685"/>
            <a:ext cx="804713" cy="517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-US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245" name="Google Shape;245;p9"/>
          <p:cNvSpPr txBox="1"/>
          <p:nvPr/>
        </p:nvSpPr>
        <p:spPr>
          <a:xfrm>
            <a:off x="4740571" y="3259143"/>
            <a:ext cx="804713" cy="517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-US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arth Science: Geography by Slidesgo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195</Words>
  <Application>Microsoft Office PowerPoint</Application>
  <PresentationFormat>On-screen Show (16:9)</PresentationFormat>
  <Paragraphs>66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Bitter</vt:lpstr>
      <vt:lpstr>Josefin Sans Thin</vt:lpstr>
      <vt:lpstr>Arial</vt:lpstr>
      <vt:lpstr>Times New Roman</vt:lpstr>
      <vt:lpstr>Roboto</vt:lpstr>
      <vt:lpstr>Earth Science: Geography by Slidesgo</vt:lpstr>
      <vt:lpstr>PowerPoint Presentation</vt:lpstr>
      <vt:lpstr>Team:</vt:lpstr>
      <vt:lpstr>01</vt:lpstr>
      <vt:lpstr>Introduction</vt:lpstr>
      <vt:lpstr>LCC            Definition</vt:lpstr>
      <vt:lpstr>Applications</vt:lpstr>
      <vt:lpstr>Fine MRI brain images</vt:lpstr>
      <vt:lpstr>Approaches</vt:lpstr>
      <vt:lpstr>DFS</vt:lpstr>
      <vt:lpstr>Code</vt:lpstr>
      <vt:lpstr>Menu..</vt:lpstr>
      <vt:lpstr>Menu..</vt:lpstr>
      <vt:lpstr>Menu..</vt:lpstr>
      <vt:lpstr>Stack..</vt:lpstr>
      <vt:lpstr>Queue..</vt:lpstr>
      <vt:lpstr>PowerPoint Presentation</vt:lpstr>
      <vt:lpstr>DFS..</vt:lpstr>
      <vt:lpstr>BFS..</vt:lpstr>
      <vt:lpstr>Disjoint sets..</vt:lpstr>
      <vt:lpstr>Partitioning..</vt:lpstr>
      <vt:lpstr>Output..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sarahesham</cp:lastModifiedBy>
  <cp:revision>25</cp:revision>
  <cp:lastPrinted>2021-07-03T20:19:48Z</cp:lastPrinted>
  <dcterms:modified xsi:type="dcterms:W3CDTF">2021-07-03T20:29:16Z</dcterms:modified>
</cp:coreProperties>
</file>