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orum" panose="020B0604020202020204" charset="0"/>
      <p:regular r:id="rId11"/>
    </p:embeddedFont>
    <p:embeddedFont>
      <p:font typeface="Lalezar" panose="020B0604020202020204" charset="-78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2095681987,&quot;Placement&quot;:&quot;Footer&quot;,&quot;Top&quot;:787.997253,&quot;Left&quot;:674.8501,&quot;SlideWidth&quot;:1440,&quot;SlideHeight&quot;:810}">
            <a:extLst>
              <a:ext uri="{FF2B5EF4-FFF2-40B4-BE49-F238E27FC236}">
                <a16:creationId xmlns:a16="http://schemas.microsoft.com/office/drawing/2014/main" id="{D5AC08AE-CB58-47D6-8DED-84DA3BC29498}"/>
              </a:ext>
            </a:extLst>
          </p:cNvPr>
          <p:cNvSpPr txBox="1"/>
          <p:nvPr userDrawn="1"/>
        </p:nvSpPr>
        <p:spPr>
          <a:xfrm>
            <a:off x="8570596" y="10007565"/>
            <a:ext cx="1146807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8C00"/>
                </a:solidFill>
                <a:latin typeface="Calibri" panose="020F0502020204030204" pitchFamily="34" charset="0"/>
              </a:rPr>
              <a:t>CONFIDENTIAL</a:t>
            </a:r>
          </a:p>
        </p:txBody>
      </p:sp>
      <p:sp>
        <p:nvSpPr>
          <p:cNvPr id="8" name="MSIPCMContentMarking" descr="{&quot;HashCode&quot;:363600456,&quot;Placement&quot;:&quot;Header&quot;,&quot;Top&quot;:0.0,&quot;Left&quot;:0.0,&quot;SlideWidth&quot;:1440,&quot;SlideHeight&quot;:810}">
            <a:extLst>
              <a:ext uri="{FF2B5EF4-FFF2-40B4-BE49-F238E27FC236}">
                <a16:creationId xmlns:a16="http://schemas.microsoft.com/office/drawing/2014/main" id="{738BFF69-49EB-470C-8DD7-EE23C54EB64D}"/>
              </a:ext>
            </a:extLst>
          </p:cNvPr>
          <p:cNvSpPr txBox="1"/>
          <p:nvPr userDrawn="1"/>
        </p:nvSpPr>
        <p:spPr>
          <a:xfrm>
            <a:off x="0" y="0"/>
            <a:ext cx="2419591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FF8C00"/>
                </a:solidFill>
                <a:latin typeface="Calibri" panose="020F0502020204030204" pitchFamily="34" charset="0"/>
              </a:rPr>
              <a:t>Classification: Mobily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94605" y="3319462"/>
            <a:ext cx="7790820" cy="6535874"/>
          </a:xfrm>
          <a:custGeom>
            <a:avLst/>
            <a:gdLst/>
            <a:ahLst/>
            <a:cxnLst/>
            <a:rect l="l" t="t" r="r" b="b"/>
            <a:pathLst>
              <a:path w="7790820" h="6535874">
                <a:moveTo>
                  <a:pt x="0" y="0"/>
                </a:moveTo>
                <a:lnTo>
                  <a:pt x="7790820" y="0"/>
                </a:lnTo>
                <a:lnTo>
                  <a:pt x="7790820" y="6535874"/>
                </a:lnTo>
                <a:lnTo>
                  <a:pt x="0" y="6535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1" r="-1016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5367" y="2431621"/>
            <a:ext cx="11624048" cy="2137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3"/>
              </a:lnSpc>
            </a:pPr>
            <a:r>
              <a:rPr lang="en-US" sz="9794">
                <a:solidFill>
                  <a:srgbClr val="000000"/>
                </a:solidFill>
                <a:latin typeface="Lalezar"/>
                <a:ea typeface="Lalezar"/>
                <a:cs typeface="Lalezar"/>
                <a:sym typeface="Lalezar"/>
              </a:rPr>
              <a:t>Make better coffee</a:t>
            </a:r>
          </a:p>
          <a:p>
            <a:pPr algn="l">
              <a:lnSpc>
                <a:spcPts val="7933"/>
              </a:lnSpc>
            </a:pPr>
            <a:endParaRPr lang="en-US" sz="9794">
              <a:solidFill>
                <a:srgbClr val="000000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731670" y="9443713"/>
            <a:ext cx="3463341" cy="411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33"/>
              </a:lnSpc>
            </a:pPr>
            <a:r>
              <a:rPr lang="en-US" sz="2875">
                <a:solidFill>
                  <a:srgbClr val="000000"/>
                </a:solidFill>
                <a:latin typeface="Forum"/>
                <a:ea typeface="Forum"/>
                <a:cs typeface="Forum"/>
                <a:sym typeface="Forum"/>
              </a:rPr>
              <a:t>TEAM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97516" y="2854297"/>
            <a:ext cx="4399673" cy="4399673"/>
          </a:xfrm>
          <a:custGeom>
            <a:avLst/>
            <a:gdLst/>
            <a:ahLst/>
            <a:cxnLst/>
            <a:rect l="l" t="t" r="r" b="b"/>
            <a:pathLst>
              <a:path w="4399673" h="4399673">
                <a:moveTo>
                  <a:pt x="0" y="0"/>
                </a:moveTo>
                <a:lnTo>
                  <a:pt x="4399673" y="0"/>
                </a:lnTo>
                <a:lnTo>
                  <a:pt x="4399673" y="4399673"/>
                </a:lnTo>
                <a:lnTo>
                  <a:pt x="0" y="4399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409411" y="3391360"/>
            <a:ext cx="3504281" cy="3504281"/>
          </a:xfrm>
          <a:custGeom>
            <a:avLst/>
            <a:gdLst/>
            <a:ahLst/>
            <a:cxnLst/>
            <a:rect l="l" t="t" r="r" b="b"/>
            <a:pathLst>
              <a:path w="3504281" h="3504281">
                <a:moveTo>
                  <a:pt x="0" y="0"/>
                </a:moveTo>
                <a:lnTo>
                  <a:pt x="3504281" y="0"/>
                </a:lnTo>
                <a:lnTo>
                  <a:pt x="3504281" y="3504280"/>
                </a:lnTo>
                <a:lnTo>
                  <a:pt x="0" y="350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13680" y="3738520"/>
            <a:ext cx="3515450" cy="3515450"/>
          </a:xfrm>
          <a:custGeom>
            <a:avLst/>
            <a:gdLst/>
            <a:ahLst/>
            <a:cxnLst/>
            <a:rect l="l" t="t" r="r" b="b"/>
            <a:pathLst>
              <a:path w="3515450" h="3515450">
                <a:moveTo>
                  <a:pt x="0" y="0"/>
                </a:moveTo>
                <a:lnTo>
                  <a:pt x="3515450" y="0"/>
                </a:lnTo>
                <a:lnTo>
                  <a:pt x="3515450" y="3515450"/>
                </a:lnTo>
                <a:lnTo>
                  <a:pt x="0" y="3515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728820" y="3212251"/>
            <a:ext cx="4041719" cy="4041719"/>
          </a:xfrm>
          <a:custGeom>
            <a:avLst/>
            <a:gdLst/>
            <a:ahLst/>
            <a:cxnLst/>
            <a:rect l="l" t="t" r="r" b="b"/>
            <a:pathLst>
              <a:path w="4041719" h="4041719">
                <a:moveTo>
                  <a:pt x="0" y="0"/>
                </a:moveTo>
                <a:lnTo>
                  <a:pt x="4041719" y="0"/>
                </a:lnTo>
                <a:lnTo>
                  <a:pt x="4041719" y="4041719"/>
                </a:lnTo>
                <a:lnTo>
                  <a:pt x="0" y="40417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969052" y="6495207"/>
            <a:ext cx="5371775" cy="1517527"/>
          </a:xfrm>
          <a:custGeom>
            <a:avLst/>
            <a:gdLst/>
            <a:ahLst/>
            <a:cxnLst/>
            <a:rect l="l" t="t" r="r" b="b"/>
            <a:pathLst>
              <a:path w="5371775" h="1517527">
                <a:moveTo>
                  <a:pt x="0" y="0"/>
                </a:moveTo>
                <a:lnTo>
                  <a:pt x="5371776" y="0"/>
                </a:lnTo>
                <a:lnTo>
                  <a:pt x="5371776" y="1517526"/>
                </a:lnTo>
                <a:lnTo>
                  <a:pt x="0" y="1517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681498" y="8596922"/>
            <a:ext cx="6337067" cy="661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2"/>
              </a:lnSpc>
            </a:pPr>
            <a:r>
              <a:rPr lang="en-US" sz="5743">
                <a:solidFill>
                  <a:srgbClr val="000000"/>
                </a:solidFill>
                <a:latin typeface="Lalezar"/>
                <a:ea typeface="Lalezar"/>
                <a:cs typeface="Lalezar"/>
                <a:sym typeface="Lalezar"/>
              </a:rPr>
              <a:t>refractometer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1159720" y="8534622"/>
            <a:ext cx="6909400" cy="1223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6"/>
              </a:lnSpc>
            </a:pPr>
            <a:r>
              <a:rPr lang="en-US" sz="5662">
                <a:solidFill>
                  <a:srgbClr val="000000"/>
                </a:solidFill>
                <a:latin typeface="Lalezar"/>
                <a:ea typeface="Lalezar"/>
                <a:cs typeface="Lalezar"/>
                <a:sym typeface="Lalezar"/>
              </a:rPr>
              <a:t>coffee beans</a:t>
            </a:r>
          </a:p>
          <a:p>
            <a:pPr algn="ctr">
              <a:lnSpc>
                <a:spcPts val="4586"/>
              </a:lnSpc>
            </a:pPr>
            <a:endParaRPr lang="en-US" sz="5662">
              <a:solidFill>
                <a:srgbClr val="000000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768268" y="8596922"/>
            <a:ext cx="6909400" cy="666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7"/>
              </a:lnSpc>
            </a:pPr>
            <a:r>
              <a:rPr lang="en-US" sz="5762">
                <a:solidFill>
                  <a:srgbClr val="000000"/>
                </a:solidFill>
                <a:latin typeface="Lalezar"/>
                <a:ea typeface="Lalezar"/>
                <a:cs typeface="Lalezar"/>
                <a:sym typeface="Lalezar"/>
              </a:rPr>
              <a:t>Water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69675" y="8596922"/>
            <a:ext cx="6337067" cy="661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2"/>
              </a:lnSpc>
            </a:pPr>
            <a:r>
              <a:rPr lang="en-US" sz="5743">
                <a:solidFill>
                  <a:srgbClr val="000000"/>
                </a:solidFill>
                <a:latin typeface="Lalezar"/>
                <a:ea typeface="Lalezar"/>
                <a:cs typeface="Lalezar"/>
                <a:sym typeface="Lalezar"/>
              </a:rPr>
              <a:t>brewing</a:t>
            </a:r>
          </a:p>
        </p:txBody>
      </p:sp>
      <p:sp>
        <p:nvSpPr>
          <p:cNvPr id="11" name="Freeform 11"/>
          <p:cNvSpPr/>
          <p:nvPr/>
        </p:nvSpPr>
        <p:spPr>
          <a:xfrm>
            <a:off x="6222968" y="2564919"/>
            <a:ext cx="2488711" cy="889714"/>
          </a:xfrm>
          <a:custGeom>
            <a:avLst/>
            <a:gdLst/>
            <a:ahLst/>
            <a:cxnLst/>
            <a:rect l="l" t="t" r="r" b="b"/>
            <a:pathLst>
              <a:path w="2488711" h="889714">
                <a:moveTo>
                  <a:pt x="0" y="0"/>
                </a:moveTo>
                <a:lnTo>
                  <a:pt x="2488711" y="0"/>
                </a:lnTo>
                <a:lnTo>
                  <a:pt x="2488711" y="889714"/>
                </a:lnTo>
                <a:lnTo>
                  <a:pt x="0" y="8897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089663" y="776837"/>
            <a:ext cx="10108673" cy="1055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1"/>
              </a:lnSpc>
            </a:pPr>
            <a:r>
              <a:rPr lang="en-US" sz="9161">
                <a:solidFill>
                  <a:srgbClr val="000000"/>
                </a:solidFill>
                <a:latin typeface="Lalezar"/>
                <a:ea typeface="Lalezar"/>
                <a:cs typeface="Lalezar"/>
                <a:sym typeface="Lalezar"/>
              </a:rPr>
              <a:t> Problem Definition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671039" y="4488754"/>
            <a:ext cx="22942748" cy="2381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42"/>
              </a:lnSpc>
            </a:pPr>
            <a:r>
              <a:rPr lang="en-US" sz="20793">
                <a:solidFill>
                  <a:srgbClr val="000000"/>
                </a:solidFill>
                <a:latin typeface="Lalezar"/>
                <a:ea typeface="Lalezar"/>
                <a:cs typeface="Lalezar"/>
                <a:sym typeface="Lalezar"/>
              </a:rPr>
              <a:t>Demo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87401" y="3974571"/>
            <a:ext cx="3852066" cy="5169429"/>
          </a:xfrm>
          <a:custGeom>
            <a:avLst/>
            <a:gdLst/>
            <a:ahLst/>
            <a:cxnLst/>
            <a:rect l="l" t="t" r="r" b="b"/>
            <a:pathLst>
              <a:path w="3852066" h="5169429">
                <a:moveTo>
                  <a:pt x="0" y="0"/>
                </a:moveTo>
                <a:lnTo>
                  <a:pt x="3852066" y="0"/>
                </a:lnTo>
                <a:lnTo>
                  <a:pt x="3852066" y="5169429"/>
                </a:lnTo>
                <a:lnTo>
                  <a:pt x="0" y="5169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166107" y="3974571"/>
            <a:ext cx="3552807" cy="5169429"/>
          </a:xfrm>
          <a:custGeom>
            <a:avLst/>
            <a:gdLst/>
            <a:ahLst/>
            <a:cxnLst/>
            <a:rect l="l" t="t" r="r" b="b"/>
            <a:pathLst>
              <a:path w="3552807" h="5169429">
                <a:moveTo>
                  <a:pt x="0" y="0"/>
                </a:moveTo>
                <a:lnTo>
                  <a:pt x="3552807" y="0"/>
                </a:lnTo>
                <a:lnTo>
                  <a:pt x="3552807" y="5169429"/>
                </a:lnTo>
                <a:lnTo>
                  <a:pt x="0" y="5169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4" b="-8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78810" y="3771000"/>
            <a:ext cx="4050903" cy="5292153"/>
          </a:xfrm>
          <a:custGeom>
            <a:avLst/>
            <a:gdLst/>
            <a:ahLst/>
            <a:cxnLst/>
            <a:rect l="l" t="t" r="r" b="b"/>
            <a:pathLst>
              <a:path w="4050903" h="5292153">
                <a:moveTo>
                  <a:pt x="0" y="0"/>
                </a:moveTo>
                <a:lnTo>
                  <a:pt x="4050902" y="0"/>
                </a:lnTo>
                <a:lnTo>
                  <a:pt x="4050902" y="5292154"/>
                </a:lnTo>
                <a:lnTo>
                  <a:pt x="0" y="5292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11" b="-1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004261" y="2127032"/>
            <a:ext cx="8436063" cy="1338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88"/>
              </a:lnSpc>
            </a:pPr>
            <a:r>
              <a:rPr lang="en-US" sz="11714">
                <a:solidFill>
                  <a:srgbClr val="000000"/>
                </a:solidFill>
                <a:latin typeface="Lalezar"/>
                <a:ea typeface="Lalezar"/>
                <a:cs typeface="Lalezar"/>
                <a:sym typeface="Lalezar"/>
              </a:rPr>
              <a:t>Work Flow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69333" y="1028700"/>
            <a:ext cx="7062003" cy="8041618"/>
          </a:xfrm>
          <a:custGeom>
            <a:avLst/>
            <a:gdLst/>
            <a:ahLst/>
            <a:cxnLst/>
            <a:rect l="l" t="t" r="r" b="b"/>
            <a:pathLst>
              <a:path w="7062003" h="8041618">
                <a:moveTo>
                  <a:pt x="0" y="0"/>
                </a:moveTo>
                <a:lnTo>
                  <a:pt x="7062003" y="0"/>
                </a:lnTo>
                <a:lnTo>
                  <a:pt x="7062003" y="8041618"/>
                </a:lnTo>
                <a:lnTo>
                  <a:pt x="0" y="8041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" r="-1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423409" y="4668216"/>
            <a:ext cx="10954621" cy="1134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42"/>
              </a:lnSpc>
            </a:pPr>
            <a:r>
              <a:rPr lang="en-US" sz="9928" dirty="0">
                <a:solidFill>
                  <a:srgbClr val="000000"/>
                </a:solidFill>
                <a:latin typeface="Lalezar"/>
                <a:ea typeface="Lalezar"/>
                <a:cs typeface="Lalezar"/>
                <a:sym typeface="Lalezar"/>
              </a:rPr>
              <a:t>Thanks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744CD-0ED9-40ED-8006-625626EA476F}"/>
              </a:ext>
            </a:extLst>
          </p:cNvPr>
          <p:cNvSpPr txBox="1"/>
          <p:nvPr/>
        </p:nvSpPr>
        <p:spPr>
          <a:xfrm>
            <a:off x="2286000" y="5797307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Salwa Alshamrani</a:t>
            </a:r>
            <a:br>
              <a:rPr lang="en-US" sz="2400" dirty="0"/>
            </a:br>
            <a:r>
              <a:rPr lang="en-US" sz="2400" b="1" dirty="0"/>
              <a:t>Hadeel </a:t>
            </a:r>
            <a:r>
              <a:rPr lang="en-US" sz="2400" b="1" dirty="0" err="1"/>
              <a:t>Almaylam</a:t>
            </a:r>
            <a:br>
              <a:rPr lang="en-US" sz="2400" dirty="0"/>
            </a:br>
            <a:r>
              <a:rPr lang="en-US" sz="2400" b="1" dirty="0"/>
              <a:t>Mohammad </a:t>
            </a:r>
            <a:r>
              <a:rPr lang="en-US" sz="2400" b="1" dirty="0" err="1"/>
              <a:t>Alkhatim</a:t>
            </a:r>
            <a:br>
              <a:rPr lang="en-US" sz="2400" dirty="0"/>
            </a:br>
            <a:r>
              <a:rPr lang="en-US" sz="2400" b="1" dirty="0"/>
              <a:t>Tariq </a:t>
            </a:r>
            <a:r>
              <a:rPr lang="en-US" sz="2400" b="1" dirty="0" err="1"/>
              <a:t>Alshammari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Custom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Forum</vt:lpstr>
      <vt:lpstr>Lalezar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-Make a butter coffee</dc:title>
  <cp:lastModifiedBy>Salwa Alshamrani</cp:lastModifiedBy>
  <cp:revision>6</cp:revision>
  <dcterms:created xsi:type="dcterms:W3CDTF">2006-08-16T00:00:00Z</dcterms:created>
  <dcterms:modified xsi:type="dcterms:W3CDTF">2024-12-10T13:15:19Z</dcterms:modified>
  <dc:identifier>DAGYtewh4x4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4cc2d9-7942-4251-a830-ba90e308dd03_Enabled">
    <vt:lpwstr>true</vt:lpwstr>
  </property>
  <property fmtid="{D5CDD505-2E9C-101B-9397-08002B2CF9AE}" pid="3" name="MSIP_Label_e04cc2d9-7942-4251-a830-ba90e308dd03_SetDate">
    <vt:lpwstr>2024-12-10T13:15:18Z</vt:lpwstr>
  </property>
  <property fmtid="{D5CDD505-2E9C-101B-9397-08002B2CF9AE}" pid="4" name="MSIP_Label_e04cc2d9-7942-4251-a830-ba90e308dd03_Method">
    <vt:lpwstr>Standard</vt:lpwstr>
  </property>
  <property fmtid="{D5CDD505-2E9C-101B-9397-08002B2CF9AE}" pid="5" name="MSIP_Label_e04cc2d9-7942-4251-a830-ba90e308dd03_Name">
    <vt:lpwstr>e04cc2d9-7942-4251-a830-ba90e308dd03</vt:lpwstr>
  </property>
  <property fmtid="{D5CDD505-2E9C-101B-9397-08002B2CF9AE}" pid="6" name="MSIP_Label_e04cc2d9-7942-4251-a830-ba90e308dd03_SiteId">
    <vt:lpwstr>111483dd-9e03-417d-bd28-5866c2dddaa5</vt:lpwstr>
  </property>
  <property fmtid="{D5CDD505-2E9C-101B-9397-08002B2CF9AE}" pid="7" name="MSIP_Label_e04cc2d9-7942-4251-a830-ba90e308dd03_ActionId">
    <vt:lpwstr>c2e4653b-9952-4b0d-8f85-91c574828839</vt:lpwstr>
  </property>
  <property fmtid="{D5CDD505-2E9C-101B-9397-08002B2CF9AE}" pid="8" name="MSIP_Label_e04cc2d9-7942-4251-a830-ba90e308dd03_ContentBits">
    <vt:lpwstr>3</vt:lpwstr>
  </property>
</Properties>
</file>