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8" r:id="rId2"/>
    <p:sldId id="34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geny" userId="3c2c467fb53920af" providerId="LiveId" clId="{C7B95C5B-D297-4110-A38D-867F90E45C45}"/>
    <pc:docChg chg="undo custSel modSld">
      <pc:chgData name="Yevgeny" userId="3c2c467fb53920af" providerId="LiveId" clId="{C7B95C5B-D297-4110-A38D-867F90E45C45}" dt="2022-12-04T18:00:06.798" v="255" actId="27636"/>
      <pc:docMkLst>
        <pc:docMk/>
      </pc:docMkLst>
      <pc:sldChg chg="modSp mod">
        <pc:chgData name="Yevgeny" userId="3c2c467fb53920af" providerId="LiveId" clId="{C7B95C5B-D297-4110-A38D-867F90E45C45}" dt="2022-12-04T18:00:06.798" v="255" actId="27636"/>
        <pc:sldMkLst>
          <pc:docMk/>
          <pc:sldMk cId="2557516962" sldId="258"/>
        </pc:sldMkLst>
        <pc:spChg chg="mod">
          <ac:chgData name="Yevgeny" userId="3c2c467fb53920af" providerId="LiveId" clId="{C7B95C5B-D297-4110-A38D-867F90E45C45}" dt="2022-12-04T18:00:06.798" v="255" actId="27636"/>
          <ac:spMkLst>
            <pc:docMk/>
            <pc:sldMk cId="2557516962" sldId="258"/>
            <ac:spMk id="3" creationId="{5A9A3178-CB65-4687-BC8A-DBB6F3C6EF12}"/>
          </ac:spMkLst>
        </pc:spChg>
      </pc:sldChg>
      <pc:sldChg chg="modSp mod">
        <pc:chgData name="Yevgeny" userId="3c2c467fb53920af" providerId="LiveId" clId="{C7B95C5B-D297-4110-A38D-867F90E45C45}" dt="2022-12-02T11:17:45.885" v="253" actId="20577"/>
        <pc:sldMkLst>
          <pc:docMk/>
          <pc:sldMk cId="3505305328" sldId="341"/>
        </pc:sldMkLst>
        <pc:spChg chg="mod">
          <ac:chgData name="Yevgeny" userId="3c2c467fb53920af" providerId="LiveId" clId="{C7B95C5B-D297-4110-A38D-867F90E45C45}" dt="2022-12-02T11:17:45.885" v="253" actId="20577"/>
          <ac:spMkLst>
            <pc:docMk/>
            <pc:sldMk cId="3505305328" sldId="341"/>
            <ac:spMk id="5" creationId="{CAEF7CF3-2BED-4F89-84DC-690427402C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12/4/2022 8:00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he-IL" sz="7200" dirty="0"/>
              <a:t>תרגיל בית 2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cs typeface="Segoe UI" panose="020B0502040204020203" pitchFamily="34" charset="0"/>
              </a:rPr>
              <a:t>Intro to ML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5951-0596-4212-A2AF-EE8B1298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 בית 2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7B188-B81C-4A52-912A-10F94AD4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F7CF3-2BED-4F89-84DC-690427402C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1999" y="1534886"/>
            <a:ext cx="10578445" cy="4275365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תבנה פונקציה שמיישמת טכניקה לרגרסיה לוגית בשיטה של הורדת </a:t>
            </a:r>
            <a:r>
              <a:rPr lang="he-IL" dirty="0" err="1"/>
              <a:t>גרדיאנט</a:t>
            </a:r>
            <a:r>
              <a:rPr lang="he-IL" dirty="0"/>
              <a:t>, כולל בקרת התכנסות לפי  פונקציית העלות . תבנה( או תייבא)  מערך נתונים  של 2  מאפיינים בעל משמעות המחולק ל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ל- 2 קבוצות  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 – 3 קבוצות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ל- 4 קבוצות </a:t>
            </a:r>
          </a:p>
          <a:p>
            <a:pPr marL="0" indent="0" algn="r" rtl="1">
              <a:buNone/>
            </a:pPr>
            <a:r>
              <a:rPr lang="he-IL" dirty="0"/>
              <a:t>עבור כל אחד מהמקרים תבצע קלסיפיקציה לפי הנתונים שלך. תגריל כי 10 דוגמאות חדשות ותבדוק נכונות הזיהוי לפי פונקציית </a:t>
            </a:r>
            <a:r>
              <a:rPr lang="he-IL" dirty="0" err="1"/>
              <a:t>הסיגמויד</a:t>
            </a:r>
            <a:r>
              <a:rPr lang="he-IL" dirty="0"/>
              <a:t>. תחשב </a:t>
            </a:r>
            <a:r>
              <a:rPr lang="en-US" dirty="0"/>
              <a:t>P</a:t>
            </a:r>
            <a:r>
              <a:rPr lang="he-IL" dirty="0"/>
              <a:t>,</a:t>
            </a:r>
            <a:r>
              <a:rPr lang="en-US" dirty="0"/>
              <a:t>R</a:t>
            </a:r>
            <a:r>
              <a:rPr lang="he-IL" dirty="0"/>
              <a:t> ,</a:t>
            </a:r>
            <a:r>
              <a:rPr lang="en-US" dirty="0"/>
              <a:t>F</a:t>
            </a:r>
            <a:r>
              <a:rPr lang="he-IL" dirty="0"/>
              <a:t>1, </a:t>
            </a:r>
            <a:r>
              <a:rPr lang="en-US" dirty="0"/>
              <a:t>ACCURACY</a:t>
            </a:r>
            <a:r>
              <a:rPr lang="he-IL" dirty="0"/>
              <a:t>ו תייצר </a:t>
            </a:r>
            <a:r>
              <a:rPr lang="en-US" dirty="0"/>
              <a:t>CONFUSION MATRIX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תצרף קוד מקור , גרפים של </a:t>
            </a:r>
            <a:r>
              <a:rPr lang="he-IL" dirty="0" err="1"/>
              <a:t>קוי</a:t>
            </a:r>
            <a:r>
              <a:rPr lang="he-IL" dirty="0"/>
              <a:t> החלטה ותוצאות זיהוי. 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יש לכתוב את הפונקציה לבד ( </a:t>
            </a:r>
            <a:r>
              <a:rPr lang="he-IL" dirty="0" err="1"/>
              <a:t>במטלב</a:t>
            </a:r>
            <a:r>
              <a:rPr lang="he-IL" dirty="0"/>
              <a:t> או </a:t>
            </a:r>
            <a:r>
              <a:rPr lang="he-IL" dirty="0" err="1"/>
              <a:t>בפייטון</a:t>
            </a:r>
            <a:r>
              <a:rPr lang="he-IL" dirty="0"/>
              <a:t> ) ולהשוואות את התוצאות מול הפונקציה המובנת של פייטון </a:t>
            </a:r>
          </a:p>
          <a:p>
            <a:pPr marL="0" indent="0" algn="r" rtl="1">
              <a:buNone/>
            </a:pPr>
            <a:r>
              <a:rPr lang="he-IL" dirty="0"/>
              <a:t>(</a:t>
            </a:r>
            <a:r>
              <a:rPr lang="en-US" dirty="0"/>
              <a:t>-Logistic  Regression  </a:t>
            </a:r>
            <a:r>
              <a:rPr lang="en-US" dirty="0" err="1"/>
              <a:t>sklearn</a:t>
            </a:r>
            <a:r>
              <a:rPr lang="en-US" dirty="0"/>
              <a:t> 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בהצלחה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0530532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win32_fixed.potx" id="{826F8C1F-4FB5-4CE6-B7A0-9EBD6074CC2F}" vid="{BB5D3E28-8CAE-479F-BD65-24FBDA1E6F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19</TotalTime>
  <Words>123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Franklin Gothic Demi</vt:lpstr>
      <vt:lpstr>Franklin Gothic Medium</vt:lpstr>
      <vt:lpstr>Headlines</vt:lpstr>
      <vt:lpstr>תרגיל בית 2</vt:lpstr>
      <vt:lpstr>תרגיל בית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בית 2</dc:title>
  <dc:creator>Yevgeny Beiderman</dc:creator>
  <cp:lastModifiedBy>Yevgeny Beiderman</cp:lastModifiedBy>
  <cp:revision>1</cp:revision>
  <dcterms:created xsi:type="dcterms:W3CDTF">2022-03-25T20:32:56Z</dcterms:created>
  <dcterms:modified xsi:type="dcterms:W3CDTF">2022-12-04T18:00:41Z</dcterms:modified>
</cp:coreProperties>
</file>