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9" r:id="rId7"/>
    <p:sldId id="268" r:id="rId8"/>
    <p:sldId id="259" r:id="rId9"/>
    <p:sldId id="258" r:id="rId10"/>
    <p:sldId id="260" r:id="rId11"/>
    <p:sldId id="261" r:id="rId12"/>
    <p:sldId id="262" r:id="rId13"/>
    <p:sldId id="263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9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A3567D4-6E84-44FF-936F-4A04A3F518BF}" type="datetimeFigureOut">
              <a:rPr lang="ar-SA" smtClean="0"/>
              <a:t>24/08/1445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B70D6E1-4FB5-4893-87FB-60904E667DD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31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שלום לכולם מי אני ולספר קצת על עצמך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בחרתי באתר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Monday 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בתור אתר לפרויקט לבדיקות אוטומציה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730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253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0313B-CA8F-7BA9-A8EF-FE77D3F9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DE26E-44AB-804E-C6FE-644357C86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502260-1EE8-A891-C83C-B23055441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24B6-1238-4BC8-54C6-BD2EBEE49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361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קיים ב -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Monday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שתי פלטפורמות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Monday Dev &amp; Monday sales 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אני לקחתי את החלק של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Monday Dev</a:t>
            </a:r>
            <a:endParaRPr lang="he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קצת על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Monday Dev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הפלטפורמה מעקב אחר משימות ופרויקטים, ומקדמת שיתוף פעולה חלק בתוך צוותים.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419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516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987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מותאמות אישית לצרכים התעשייה ומכיל מגוון כלים לחוויית עבודה מגובשת ומשולבת. מה שמאפשר שיתוף פעולה חזק  בצוות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684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שימוש בכלי תוכנה וסקריפטים 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לבדוק את הפונקציונליות של יישומים באופן אוטומטי 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מה זה בדיקות אוטומציה זה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באצם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שימוש בכלי תוכנה וסקריפטים כדי לבדוק ולאמת את הפונקציונליות של יישומים באופן אוטומטי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הפרויקט שלנו נועד לשפר את אמינות האתר על פני פונקציונליות, שימושיות וביצועים.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381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implementation and Execution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יצירת סקריפטים לבדיקה, ביצוע בדיקות וניתוח התוצאות.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 Automation Strategy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יצירת אסטרטגיה לאוטומציה של תהליך הבדיקה.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Tool for Automation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כלים המתאימים לאוטומציה של בדיקות, המותאמות לצרכים של אתר.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10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מסמך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STP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: מסמך המפרט את אסטרטגיית הבדיקה, ציר הזמן והמשאבים.</a:t>
            </a:r>
            <a:endParaRPr lang="en-US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מסמך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STD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מסמך מספק פרטים של כל מקרה בדיקה, כולל תוצאות צפויות.</a:t>
            </a:r>
            <a:endParaRPr lang="en-US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ar-SA" dirty="0"/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360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סלניום: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framework 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לבדיקת ווב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סלניום גריד : בדיקות מקבילות על פני סביבות ודפדפנים שונות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0D6E1-4FB5-4893-87FB-60904E667DDA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90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B5C5CD-52C0-E178-EFC3-7E9B63A5F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7FCE5B9-B370-49BE-AE14-30CE22EA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363E22-6390-9E4A-7E70-E8B3C68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6DB1F5-34CF-56CD-78B6-266AB4A3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526F45-9352-321C-CA23-A0E759B0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58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4E645-F6D6-C182-BE5E-FA7CF5CD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A743C7-C210-A14D-2BE3-94624496A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C9F0F0-8961-9083-62D2-FED1932C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F04D11-9213-3D08-7CB7-17EFFB7C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3536CE-1C16-97E9-270F-FFB8E82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226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4E94BD0-CD6D-EBA0-8B33-822F4179D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097C3D-78E4-DDE1-1098-B751E8EB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ECABB0-A6FC-6B5F-0BC3-2B61A2D3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E2890E-50B3-894D-ACE8-28CE2B86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54527F-DAFC-C722-4C6D-4DA11A9F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016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039B1-DB35-CC1D-A632-AB285D26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668314-8FF9-92F6-0BF6-3EF2EBC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48F476-6684-C130-7180-FCFB6A4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C36EB0-FB30-BF24-9DF8-5FC9A2CA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6E6B06-50BA-8F75-0258-C928A42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1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59BDE1-E425-9E3E-F63E-A1A2DDCC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FB76793-C229-70C1-86F4-D878CC70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EB6A14-D445-B8F1-3563-78F390F2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1DEDE6-4B2A-43F9-D792-D6E11673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DAB680-7C64-75E3-B5F0-E3D659D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29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D61C5A-F4AE-75FB-2159-022F2657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22D44C-4432-3180-A509-29999F931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366043-860C-A9AA-6DF5-FBD0B404E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2B2D6D-155E-A7AB-6E26-F8ADADF8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BCAC27-0BFA-CBCE-6265-C3BF1D34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D841BF-A491-6702-6B05-4FE5934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4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6DA98-28C1-8FFB-9934-984F3CC7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7D2AC6-09E3-40F0-9409-6B134736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79F961C-0647-EDC4-1DB9-8143F42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8FEDBFB-62AC-EFAA-56DC-98716DBD4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62F6FB6-6AEC-BC48-8E09-1759E15E8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0B78F54-6AF9-F02B-E7AF-62D82025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6000407-0384-735B-797D-DF7824AE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EB75938-8A2A-5626-371F-F7405A36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1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43E596-53B7-5A68-8974-48BD1960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8B1C127-4D59-3FF7-8606-F050601E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3123DA2-E48E-AD57-4A84-379E52A7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CF27355-9D67-F934-3B6C-86241C45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03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6DA76B0-2E9B-DFCB-170B-F170F39E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DD0E238-4892-5FD7-91AF-4EF1C219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F04C4F0-A89E-51FD-67ED-9E36D3E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074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CA21FD-E91F-5910-87FA-8B1B64CF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9C98C6-8B1E-9959-F306-03140AE3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F9555C-E744-2FB1-CEBD-E0080E95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A3AD78-9C17-96A8-DD7B-DE13ACD5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B242DD-D2C5-E554-4431-5A398A1D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665169-1228-73F2-D57B-2C79B997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11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F23ED1-86F4-535F-5360-61BB538B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E4007CF-B1A6-0655-07A0-A7417A9EF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1E5BB6-2D30-BFF2-DDB8-2560C208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033B48-F142-27EF-ACA0-1A3DF2F3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C6BA6F-2F63-BF30-3659-B1FD9973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19416E-CDC1-9A85-BE5A-0FC22621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26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32EFB06-7AE5-BD72-15DC-1BE3D87B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364EC6-1533-81D9-EA67-7760F859D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F291F1-3BAA-02C8-CC6D-637AD2852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55262-3343-4503-A3BE-519DAD8BA5FA}" type="datetimeFigureOut">
              <a:rPr lang="en-IL" smtClean="0"/>
              <a:t>04/03/2024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564556-50B4-3C21-4A77-F9BB4C28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220D38-B468-FC70-EF49-3CD908065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03050-6E28-4C00-813F-CFA698F79C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7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63AB8B-0DDD-AC62-02EC-E78897AD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5074024"/>
            <a:ext cx="10109199" cy="5980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0" i="0">
                <a:effectLst/>
                <a:latin typeface="+mj-lt"/>
                <a:cs typeface="+mj-cs"/>
              </a:rPr>
              <a:t>Automation Test for Monday Website</a:t>
            </a:r>
            <a:endParaRPr lang="en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82593D-11AD-DC58-7508-4C4819CA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5672059"/>
            <a:ext cx="10109199" cy="547765"/>
          </a:xfrm>
        </p:spPr>
        <p:txBody>
          <a:bodyPr anchor="t">
            <a:normAutofit/>
          </a:bodyPr>
          <a:lstStyle/>
          <a:p>
            <a:pPr algn="l"/>
            <a:r>
              <a:rPr lang="en-US" sz="1800"/>
              <a:t>mohammad khayyo</a:t>
            </a:r>
            <a:endParaRPr lang="en-IL" sz="1800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2332B9ED-263B-A45C-19FB-670E00014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7" r="12405" b="1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A70C3-91DA-CD5C-A32C-62B72A8B5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75EAA9-3261-FA59-6B95-0D56CD60C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7F7A47-56A2-0063-7BBF-00B4F96F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b="1" i="0">
                <a:solidFill>
                  <a:schemeClr val="bg2"/>
                </a:solidFill>
                <a:effectLst/>
                <a:latin typeface="Söhne"/>
              </a:rPr>
              <a:t>Test Scenarios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E6B21-8FD7-BDE9-9FB1-EBD16A72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727F3-015D-8984-4687-C8DDBE95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5B9B4-A1CB-641F-1B93-CE92E266C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" t="482" r="-1" b="-2"/>
          <a:stretch/>
        </p:blipFill>
        <p:spPr>
          <a:xfrm>
            <a:off x="975479" y="1773395"/>
            <a:ext cx="9656499" cy="49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C677B-E881-E164-73E7-F77056D1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1BB9A8-CF67-F6F8-7379-2B4DC9BE2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6B4980A-7758-49DD-19F8-AE0DB4A7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b="1" i="0">
                <a:solidFill>
                  <a:schemeClr val="bg2"/>
                </a:solidFill>
                <a:effectLst/>
                <a:latin typeface="Söhne"/>
              </a:rPr>
              <a:t>Test Scenarios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C045E-3025-A307-A27A-ED966B1A5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69478-7180-31A9-0B04-556650E8E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5D24-C1E8-0348-3677-15187F6C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5" y="1897160"/>
            <a:ext cx="9243753" cy="46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כתב יד, גופן, טקסט, לוח&#10;&#10;התיאור נוצר באופן אוטומטי">
            <a:extLst>
              <a:ext uri="{FF2B5EF4-FFF2-40B4-BE49-F238E27FC236}">
                <a16:creationId xmlns:a16="http://schemas.microsoft.com/office/drawing/2014/main" id="{CF3FC796-B681-D12F-9680-A674E568D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b="1426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1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07C4BE8C-2CF1-D9D0-A884-6741A907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5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FD48150-963C-C6F3-44E8-312663D3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Exploring Monday’s Dev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BFCAE7-EA6D-2A78-29E0-22FC8419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l" rtl="0">
              <a:defRPr sz="3600">
                <a:latin typeface="Calibri"/>
              </a:defRPr>
            </a:pPr>
            <a:r>
              <a:rPr lang="en-US" sz="2400" dirty="0"/>
              <a:t>Discover the simplicity of managing work through </a:t>
            </a:r>
            <a:r>
              <a:rPr lang="en-US" sz="2400" dirty="0" err="1"/>
              <a:t>Monday.com’s</a:t>
            </a:r>
            <a:r>
              <a:rPr lang="en-US" sz="2400" dirty="0"/>
              <a:t> Dev.</a:t>
            </a:r>
          </a:p>
          <a:p>
            <a:pPr algn="l" rtl="0">
              <a:defRPr sz="3600">
                <a:latin typeface="Calibri"/>
              </a:defRPr>
            </a:pPr>
            <a:endParaRPr lang="en-US" sz="2400" dirty="0"/>
          </a:p>
          <a:p>
            <a:pPr algn="l" rtl="0">
              <a:defRPr sz="3600">
                <a:latin typeface="Calibri"/>
              </a:defRPr>
            </a:pPr>
            <a:r>
              <a:rPr lang="en-US" sz="2400" dirty="0"/>
              <a:t>Its adaptable platform offers a seamless approach to tracking tasks and projects, fostering collaboration among teams.</a:t>
            </a:r>
          </a:p>
          <a:p>
            <a:endParaRPr lang="en-IL" sz="2000" dirty="0"/>
          </a:p>
        </p:txBody>
      </p:sp>
      <p:pic>
        <p:nvPicPr>
          <p:cNvPr id="5" name="תמונה 4" descr="תמונה שמכילה גרפיקה, גופן, לוגו, עיצוב גרפי&#10;&#10;התיאור נוצר באופן אוטומטי">
            <a:extLst>
              <a:ext uri="{FF2B5EF4-FFF2-40B4-BE49-F238E27FC236}">
                <a16:creationId xmlns:a16="http://schemas.microsoft.com/office/drawing/2014/main" id="{375CA8C1-18CF-0311-03DC-1988F3CE7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803958"/>
            <a:ext cx="4788505" cy="2517826"/>
          </a:xfrm>
          <a:prstGeom prst="rect">
            <a:avLst/>
          </a:prstGeom>
        </p:spPr>
      </p:pic>
      <p:sp>
        <p:nvSpPr>
          <p:cNvPr id="377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C0E4D-C3F8-D0F7-57E6-6F2A4C80B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" t="482" r="-1" b="-2"/>
          <a:stretch/>
        </p:blipFill>
        <p:spPr>
          <a:xfrm>
            <a:off x="216131" y="471487"/>
            <a:ext cx="11625262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duct Management Software by monday.com.">
            <a:extLst>
              <a:ext uri="{FF2B5EF4-FFF2-40B4-BE49-F238E27FC236}">
                <a16:creationId xmlns:a16="http://schemas.microsoft.com/office/drawing/2014/main" id="{1C7391FE-3CA3-F7D1-08AA-DD215CCA32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5560" y="457200"/>
            <a:ext cx="660087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60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08DC3-E585-108A-EBC6-13D18E0E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8CAF0D-AC45-1429-ED02-BF888171B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FFCE915-F4B3-FF7D-8A12-0DD6CAB3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err="1">
                <a:solidFill>
                  <a:schemeClr val="bg2"/>
                </a:solidFill>
              </a:rPr>
              <a:t>Monday.com's</a:t>
            </a:r>
            <a:r>
              <a:rPr lang="en-US" sz="4400" dirty="0">
                <a:solidFill>
                  <a:schemeClr val="bg2"/>
                </a:solidFill>
              </a:rPr>
              <a:t> Distinct Advantages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0BA78-7E19-1F8F-4654-C0384F61C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3AE19-F1E1-CFE8-7183-7B36AD03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BA1D79A-7111-7F3B-C1F3-822DE6440584}"/>
              </a:ext>
            </a:extLst>
          </p:cNvPr>
          <p:cNvSpPr txBox="1">
            <a:spLocks/>
          </p:cNvSpPr>
          <p:nvPr/>
        </p:nvSpPr>
        <p:spPr>
          <a:xfrm>
            <a:off x="539931" y="4017798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>
                <a:latin typeface="Calibri"/>
              </a:rPr>
              <a:t>Workflows: Craft workflows that mirror your unique operational needs, promoting productivity and clarity.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84CC21-1B47-5521-E56E-5CE20D11F9A4}"/>
              </a:ext>
            </a:extLst>
          </p:cNvPr>
          <p:cNvSpPr txBox="1">
            <a:spLocks/>
          </p:cNvSpPr>
          <p:nvPr/>
        </p:nvSpPr>
        <p:spPr>
          <a:xfrm>
            <a:off x="4467492" y="4020945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Immediate Team Collaboration: Enhance team synergy with real-time communication tools.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B0F369-5D9C-6535-7750-7D8B10C33A9B}"/>
              </a:ext>
            </a:extLst>
          </p:cNvPr>
          <p:cNvSpPr txBox="1">
            <a:spLocks/>
          </p:cNvSpPr>
          <p:nvPr/>
        </p:nvSpPr>
        <p:spPr>
          <a:xfrm>
            <a:off x="8294914" y="3938669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Effortless Integrations: Connect effortlessly with a variety of tools for a cohesive work experience.</a:t>
            </a:r>
          </a:p>
        </p:txBody>
      </p:sp>
      <p:pic>
        <p:nvPicPr>
          <p:cNvPr id="16" name="תמונה 15" descr="תמונה שמכילה גרפיקה, אומנות, עיצוב&#10;&#10;התיאור נוצר באופן אוטומטי">
            <a:extLst>
              <a:ext uri="{FF2B5EF4-FFF2-40B4-BE49-F238E27FC236}">
                <a16:creationId xmlns:a16="http://schemas.microsoft.com/office/drawing/2014/main" id="{2F76AD6A-476D-80A1-A2D1-02F818847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1804623"/>
            <a:ext cx="2140948" cy="2140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תמונה 19" descr="תמונה שמכילה לוגו, עיגול, סמל, שרטוט&#10;&#10;התיאור נוצר באופן אוטומטי">
            <a:extLst>
              <a:ext uri="{FF2B5EF4-FFF2-40B4-BE49-F238E27FC236}">
                <a16:creationId xmlns:a16="http://schemas.microsoft.com/office/drawing/2014/main" id="{13031A83-0BDD-7454-2DBF-0494D8D54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8" y="2003279"/>
            <a:ext cx="1952625" cy="1952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תמונה 23" descr="תמונה שמכילה ציוד, עיגול, כלי מתכת, לוגו&#10;&#10;התיאור נוצר באופן אוטומטי">
            <a:extLst>
              <a:ext uri="{FF2B5EF4-FFF2-40B4-BE49-F238E27FC236}">
                <a16:creationId xmlns:a16="http://schemas.microsoft.com/office/drawing/2014/main" id="{F4A31CCE-10A2-E850-9102-C19C32CA2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4" y="1892195"/>
            <a:ext cx="1760317" cy="18957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98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BA3C2-AC37-637E-FCF1-8C76D5F3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BED67F9-3F73-2016-6976-814821DB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Innovating with Automation Testing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AD2B5-0FFE-DB59-88F3-F8E22C9D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6911591" cy="3917773"/>
          </a:xfrm>
        </p:spPr>
        <p:txBody>
          <a:bodyPr>
            <a:normAutofit/>
          </a:bodyPr>
          <a:lstStyle/>
          <a:p>
            <a:pPr algn="l" rtl="0">
              <a:defRPr sz="3600">
                <a:latin typeface="Calibri"/>
              </a:defRPr>
            </a:pPr>
            <a:r>
              <a:rPr lang="en-US" sz="2400" dirty="0"/>
              <a:t>Embarking on a journey to automate QA for Monday.com, a leading work OS, our project aims to enhance website reliability across functionality, usability, and performance.</a:t>
            </a:r>
          </a:p>
          <a:p>
            <a:endParaRPr lang="en-IL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0CBD0-1B3A-251D-EFD9-B2D47AF08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EA39C2-EC81-E4F2-28EF-F500AE3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D21D851-1FB6-E0CB-FDF7-2806DAFA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Streamlining with Test Automation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EEB5C-ACFD-3DC7-4D89-31C8A6BFC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593B7-75CF-5614-1EE5-7B2EABDC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B93184F-CB3A-CFC1-FBDE-7E1562773244}"/>
              </a:ext>
            </a:extLst>
          </p:cNvPr>
          <p:cNvSpPr txBox="1">
            <a:spLocks/>
          </p:cNvSpPr>
          <p:nvPr/>
        </p:nvSpPr>
        <p:spPr>
          <a:xfrm>
            <a:off x="539931" y="4017798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Conducting the automation testing lifecycle, encompassing the creation of test scripts, execution of tests, and analysis of the results.</a:t>
            </a:r>
            <a:endParaRPr lang="en-US" sz="2400" dirty="0">
              <a:latin typeface="Calibri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D38BF41-562F-32E5-551E-4E1DAA6412BB}"/>
              </a:ext>
            </a:extLst>
          </p:cNvPr>
          <p:cNvSpPr txBox="1">
            <a:spLocks/>
          </p:cNvSpPr>
          <p:nvPr/>
        </p:nvSpPr>
        <p:spPr>
          <a:xfrm>
            <a:off x="4467492" y="4020945"/>
            <a:ext cx="3343008" cy="24613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Creating a thorough strategy for automating the testing procedure, guaranteeing both efficiency and uniformity.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39C20-D487-7717-04FC-6A2CCE77A7B5}"/>
              </a:ext>
            </a:extLst>
          </p:cNvPr>
          <p:cNvSpPr txBox="1">
            <a:spLocks/>
          </p:cNvSpPr>
          <p:nvPr/>
        </p:nvSpPr>
        <p:spPr>
          <a:xfrm>
            <a:off x="8294914" y="3938669"/>
            <a:ext cx="3257006" cy="2461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Selecting the most appropriate tools and technologies for automating testing, tailored to meet the specific needs of the Monday.com website.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90195FD-53A1-7C8B-7C4D-425CDEC75759}"/>
              </a:ext>
            </a:extLst>
          </p:cNvPr>
          <p:cNvSpPr txBox="1"/>
          <p:nvPr/>
        </p:nvSpPr>
        <p:spPr>
          <a:xfrm>
            <a:off x="692347" y="2779856"/>
            <a:ext cx="2316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Implementation and Execution</a:t>
            </a:r>
            <a:endParaRPr lang="en-IL" sz="2400" dirty="0">
              <a:solidFill>
                <a:schemeClr val="accent1"/>
              </a:solidFill>
            </a:endParaRPr>
          </a:p>
          <a:p>
            <a:endParaRPr lang="en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5471227-137D-9F44-0150-1C36C5F17EA1}"/>
              </a:ext>
            </a:extLst>
          </p:cNvPr>
          <p:cNvSpPr txBox="1"/>
          <p:nvPr/>
        </p:nvSpPr>
        <p:spPr>
          <a:xfrm>
            <a:off x="4654747" y="2828989"/>
            <a:ext cx="2316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Test Automation Strategy</a:t>
            </a:r>
            <a:endParaRPr lang="en-IL" sz="2400" dirty="0">
              <a:solidFill>
                <a:schemeClr val="accent1"/>
              </a:solidFill>
            </a:endParaRPr>
          </a:p>
          <a:p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3EBFE5C-B3A5-44DD-E888-73A1DC1683AF}"/>
              </a:ext>
            </a:extLst>
          </p:cNvPr>
          <p:cNvSpPr txBox="1"/>
          <p:nvPr/>
        </p:nvSpPr>
        <p:spPr>
          <a:xfrm>
            <a:off x="8550472" y="2828989"/>
            <a:ext cx="2316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Tool Selection for Automation</a:t>
            </a:r>
            <a:endParaRPr lang="en-IL" sz="2400" dirty="0">
              <a:solidFill>
                <a:schemeClr val="accent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738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80490-F6DE-AB3C-2A83-FB96CA39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6F168E-4F70-12B3-1B12-19383A609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1BD9C5F-0F7D-0619-3C75-BCBEB81B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bg2"/>
                </a:solidFill>
              </a:rPr>
              <a:t>Structured Testing Documentation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930A3-FAA0-1A1E-5A3B-3DC5BB36B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EB299-2501-1B09-4CA4-66F7F0E21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10509-CDF0-16F6-9D9F-8F490BE9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algn="l" rtl="0">
              <a:defRPr sz="3600">
                <a:latin typeface="Calibri"/>
              </a:defRPr>
            </a:pPr>
            <a:r>
              <a:rPr lang="en-US" sz="3200" dirty="0"/>
              <a:t>Software Test Plan: An overarching guide detailing the testing strategy, timeline, and resources.</a:t>
            </a:r>
          </a:p>
          <a:p>
            <a:pPr marL="0" indent="0" algn="l" rtl="0">
              <a:buNone/>
              <a:defRPr sz="3600">
                <a:latin typeface="Calibri"/>
              </a:defRPr>
            </a:pPr>
            <a:endParaRPr lang="en-US" sz="3200" dirty="0"/>
          </a:p>
          <a:p>
            <a:pPr marL="0" indent="0" algn="l" rtl="0">
              <a:buNone/>
              <a:defRPr sz="3600">
                <a:latin typeface="Calibri"/>
              </a:defRPr>
            </a:pPr>
            <a:endParaRPr lang="en-US" sz="3200" dirty="0"/>
          </a:p>
          <a:p>
            <a:pPr algn="l" rtl="0">
              <a:defRPr sz="3600">
                <a:latin typeface="Calibri"/>
              </a:defRPr>
            </a:pPr>
            <a:r>
              <a:rPr lang="en-US" sz="3200" dirty="0"/>
              <a:t>Software Test Description: Provides intricate details of each test case, including inputs and expected outcomes.</a:t>
            </a:r>
          </a:p>
          <a:p>
            <a:pPr algn="l" rtl="0"/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46254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23CFF-B299-EA86-B672-6AE96B40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CEEC79-3106-1F60-D638-2EF2466F4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6B7D62C-18D1-14AD-4E0F-9EDEF2D3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Söhne"/>
              </a:rPr>
              <a:t>Frontend Testing Tools</a:t>
            </a:r>
            <a:endParaRPr lang="en-IL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DFD6E5-D8FD-5F2B-600E-96EEE9BD0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4AF13-5948-C37B-4DBB-A29EA513A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B06FFDB-712D-D975-0D99-DE5C388652F8}"/>
              </a:ext>
            </a:extLst>
          </p:cNvPr>
          <p:cNvSpPr txBox="1">
            <a:spLocks/>
          </p:cNvSpPr>
          <p:nvPr/>
        </p:nvSpPr>
        <p:spPr>
          <a:xfrm>
            <a:off x="749481" y="2520133"/>
            <a:ext cx="3257006" cy="168992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Selenium: A flexible, open-source framework for web automation.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A6DF02B-CA2F-7A60-5413-BA30EC696BFD}"/>
              </a:ext>
            </a:extLst>
          </p:cNvPr>
          <p:cNvSpPr txBox="1">
            <a:spLocks/>
          </p:cNvSpPr>
          <p:nvPr/>
        </p:nvSpPr>
        <p:spPr>
          <a:xfrm>
            <a:off x="6172472" y="2332108"/>
            <a:ext cx="3257006" cy="187794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3600">
                <a:latin typeface="Calibri"/>
              </a:defRPr>
            </a:pPr>
            <a:r>
              <a:rPr lang="en-US" sz="2400" dirty="0"/>
              <a:t>Selenium Grid: Enables parallel testing across various environments, enhancing efficiency.</a:t>
            </a:r>
          </a:p>
        </p:txBody>
      </p:sp>
      <p:pic>
        <p:nvPicPr>
          <p:cNvPr id="11" name="תמונה 10" descr="תמונה שמכילה טקסט, גרפיקה, לוגו, גופן&#10;&#10;התיאור נוצר באופן אוטומטי">
            <a:extLst>
              <a:ext uri="{FF2B5EF4-FFF2-40B4-BE49-F238E27FC236}">
                <a16:creationId xmlns:a16="http://schemas.microsoft.com/office/drawing/2014/main" id="{2E2D0095-FE37-0E0C-A9BA-29D1A364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97" y="4477163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131382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193EF6F715CA4A878058CDBE195721" ma:contentTypeVersion="17" ma:contentTypeDescription="Create a new document." ma:contentTypeScope="" ma:versionID="08b79e3a4c8060b987f5a0369a84e7c6">
  <xsd:schema xmlns:xsd="http://www.w3.org/2001/XMLSchema" xmlns:xs="http://www.w3.org/2001/XMLSchema" xmlns:p="http://schemas.microsoft.com/office/2006/metadata/properties" xmlns:ns3="1a1f325b-7c4e-4a7d-9743-b86ef65ce90f" xmlns:ns4="a6226b96-7871-4069-97ea-eb41096931eb" targetNamespace="http://schemas.microsoft.com/office/2006/metadata/properties" ma:root="true" ma:fieldsID="2c2d274ec0bf25b80f21d992dc1ac1fd" ns3:_="" ns4:_="">
    <xsd:import namespace="1a1f325b-7c4e-4a7d-9743-b86ef65ce90f"/>
    <xsd:import namespace="a6226b96-7871-4069-97ea-eb41096931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1f325b-7c4e-4a7d-9743-b86ef65ce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26b96-7871-4069-97ea-eb41096931eb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1f325b-7c4e-4a7d-9743-b86ef65ce90f" xsi:nil="true"/>
  </documentManagement>
</p:properties>
</file>

<file path=customXml/itemProps1.xml><?xml version="1.0" encoding="utf-8"?>
<ds:datastoreItem xmlns:ds="http://schemas.openxmlformats.org/officeDocument/2006/customXml" ds:itemID="{DBEEFDB6-D81C-46CB-83E5-A954F92E3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1f325b-7c4e-4a7d-9743-b86ef65ce90f"/>
    <ds:schemaRef ds:uri="a6226b96-7871-4069-97ea-eb41096931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B9BF3-A8C5-46C8-B4B2-B6D26261C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68A5BF-848D-43BC-9E46-EFCE7BBE9B05}">
  <ds:schemaRefs>
    <ds:schemaRef ds:uri="1a1f325b-7c4e-4a7d-9743-b86ef65ce90f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a6226b96-7871-4069-97ea-eb41096931e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479</Words>
  <Application>Microsoft Office PowerPoint</Application>
  <PresentationFormat>Widescreen</PresentationFormat>
  <Paragraphs>58</Paragraphs>
  <Slides>13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Söhne</vt:lpstr>
      <vt:lpstr>ערכת נושא Office</vt:lpstr>
      <vt:lpstr>Automation Test for Monday Website</vt:lpstr>
      <vt:lpstr>Exploring Monday’s Dev</vt:lpstr>
      <vt:lpstr>PowerPoint Presentation</vt:lpstr>
      <vt:lpstr>PowerPoint Presentation</vt:lpstr>
      <vt:lpstr>Monday.com's Distinct Advantages</vt:lpstr>
      <vt:lpstr>Innovating with Automation Testing</vt:lpstr>
      <vt:lpstr>Streamlining with Test Automation</vt:lpstr>
      <vt:lpstr>Structured Testing Documentation</vt:lpstr>
      <vt:lpstr>Frontend Testing Tools</vt:lpstr>
      <vt:lpstr>Test Scenarios</vt:lpstr>
      <vt:lpstr>Test Scenarios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for Monday Website</dc:title>
  <dc:creator>Jo Kanj</dc:creator>
  <cp:lastModifiedBy>Mohammad Khayyo</cp:lastModifiedBy>
  <cp:revision>8</cp:revision>
  <dcterms:created xsi:type="dcterms:W3CDTF">2024-03-01T19:53:10Z</dcterms:created>
  <dcterms:modified xsi:type="dcterms:W3CDTF">2024-03-04T21:34:14Z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0x01010025193EF6F715CA4A878058CDBE195721</vt:lpwstr>
  </property>
</Properties>
</file>