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3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1"/>
        <a:lstStyle/>
        <a:p>
          <a:pPr rtl="1"/>
          <a:endParaRPr lang="en-US"/>
        </a:p>
      </dgm:t>
    </dgm:pt>
    <dgm:pt modelId="{40FC4FFE-8987-4A26-B7F4-8A516F18ADAE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למי</a:t>
          </a:r>
          <a:r>
            <a:rPr lang="he-IL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שסיים, מוזמן לעשות תרגילי </a:t>
          </a:r>
        </a:p>
        <a:p>
          <a:pPr rtl="1">
            <a:lnSpc>
              <a:spcPct val="100000"/>
            </a:lnSpc>
            <a:defRPr cap="all"/>
          </a:pPr>
          <a:r>
            <a:rPr lang="he-IL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בונוס</a:t>
          </a:r>
        </a:p>
      </dgm:t>
    </dgm:pt>
    <dgm:pt modelId="{CAD7EF86-FB23-41F6-BF42-040B36DEFDB1}" type="parTrans" cxnId="{C7AD8469-3C68-4AF9-AB82-79B0043AA120}">
      <dgm:prSet/>
      <dgm:spPr/>
      <dgm:t>
        <a:bodyPr rtlCol="1"/>
        <a:lstStyle/>
        <a:p>
          <a:pPr rtl="1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1"/>
        <a:lstStyle/>
        <a:p>
          <a:pPr rtl="1"/>
          <a:endParaRPr lang="en-US"/>
        </a:p>
      </dgm:t>
    </dgm:pt>
    <dgm:pt modelId="{49225C73-1633-42F1-AB3B-7CB183E5F8B8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אנחנו</a:t>
          </a:r>
          <a:r>
            <a:rPr lang="he-IL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עובדים על התרגילים </a:t>
          </a:r>
        </a:p>
        <a:p>
          <a:pPr rtl="1">
            <a:lnSpc>
              <a:spcPct val="100000"/>
            </a:lnSpc>
            <a:defRPr cap="all"/>
          </a:pPr>
          <a:r>
            <a:rPr lang="he-IL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שקיבלנו, בזמן הזה אני עובר ביניכם לטפל בבעיות ושאלות</a:t>
          </a:r>
          <a:endParaRPr lang="he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A0E2090-1D4F-438A-8766-B6030CE01ADD}" type="parTrans" cxnId="{A9154303-8225-4248-91DC-1B0156A35F07}">
      <dgm:prSet/>
      <dgm:spPr/>
      <dgm:t>
        <a:bodyPr rtlCol="1"/>
        <a:lstStyle/>
        <a:p>
          <a:pPr rtl="1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1"/>
        <a:lstStyle/>
        <a:p>
          <a:pPr rtl="1"/>
          <a:endParaRPr lang="en-US"/>
        </a:p>
      </dgm:t>
    </dgm:pt>
    <dgm:pt modelId="{1C383F32-22E8-4F62-A3E0-BDC3D5F48992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כל 50 דק' נעשה 10 דק' הפסקה</a:t>
          </a:r>
        </a:p>
        <a:p>
          <a:pPr rtl="1">
            <a:lnSpc>
              <a:spcPct val="100000"/>
            </a:lnSpc>
            <a:defRPr cap="all"/>
          </a:pP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 – 11:40 הפסקה ל – 20 דק'</a:t>
          </a:r>
          <a:endParaRPr lang="he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920A2F-3244-4159-AF04-6A1D38B7B317}" type="parTrans" cxnId="{C4CCE57E-E871-46D6-BAD5-880252C95D22}">
      <dgm:prSet/>
      <dgm:spPr/>
      <dgm:t>
        <a:bodyPr rtlCol="1"/>
        <a:lstStyle/>
        <a:p>
          <a:pPr rtl="1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1"/>
        <a:lstStyle/>
        <a:p>
          <a:pPr rtl="1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 val="rev"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למי</a:t>
          </a:r>
          <a:r>
            <a:rPr lang="he-IL" sz="14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שסיים, מוזמן לעשות תרגילי </a:t>
          </a:r>
        </a:p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4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בונוס</a:t>
          </a:r>
        </a:p>
      </dsp:txBody>
      <dsp:txXfrm>
        <a:off x="7041543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אנחנו</a:t>
          </a:r>
          <a:r>
            <a:rPr lang="he-IL" sz="14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עובדים על התרגילים </a:t>
          </a:r>
        </a:p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4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שקיבלנו, בזמן הזה אני עובר ביניכם לטפל בבעיות ושאלות</a:t>
          </a:r>
          <a:endParaRPr lang="he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כל 50 דק' נעשה 10 דק' הפסקה</a:t>
          </a:r>
        </a:p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 – 11:40 הפסקה ל – 20 דק'</a:t>
          </a:r>
          <a:endParaRPr lang="he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606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r" rtl="1"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A19057D7-29C8-4098-AA5A-D5B5080A0273}" type="datetime1">
              <a:rPr lang="he-IL" smtClean="0"/>
              <a:t>א'/אב/תשפ"ב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7ACF5E7-ACB0-497B-A8C6-F2E617B4631D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487BAAEE-F7BD-4A16-8518-0FD93306B6A0}" type="datetime1">
              <a:rPr lang="he-IL" smtClean="0"/>
              <a:t>א'/אב/תשפ"ב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37A705E3-E620-489D-9973-6221209A4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 useBgFill="1">
        <p:nvSpPr>
          <p:cNvPr id="10" name="מלבן 9"/>
          <p:cNvSpPr/>
          <p:nvPr/>
        </p:nvSpPr>
        <p:spPr>
          <a:xfrm flipH="1">
            <a:off x="1307868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1" name="מלבן 10"/>
          <p:cNvSpPr/>
          <p:nvPr/>
        </p:nvSpPr>
        <p:spPr>
          <a:xfrm flipH="1">
            <a:off x="1447799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5" name="מלבן 14"/>
          <p:cNvSpPr/>
          <p:nvPr/>
        </p:nvSpPr>
        <p:spPr>
          <a:xfrm flipH="1"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 flipH="1"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מחבר ישר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629101" y="2244830"/>
            <a:ext cx="8933796" cy="2437232"/>
          </a:xfrm>
        </p:spPr>
        <p:txBody>
          <a:bodyPr tIns="45720" bIns="45720" rtlCol="1" anchor="ctr">
            <a:normAutofit/>
          </a:bodyPr>
          <a:lstStyle>
            <a:lvl1pPr algn="ctr" rtl="1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626053" y="4682062"/>
            <a:ext cx="8936846" cy="457201"/>
          </a:xfrm>
        </p:spPr>
        <p:txBody>
          <a:bodyPr rtlCol="1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 rtl="1">
              <a:buNone/>
              <a:defRPr sz="1600"/>
            </a:lvl2pPr>
            <a:lvl3pPr marL="914400" indent="0" algn="ctr" rtl="1">
              <a:buNone/>
              <a:defRPr sz="16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20" name="מציין מיקום של תאריך 19"/>
          <p:cNvSpPr>
            <a:spLocks noGrp="1"/>
          </p:cNvSpPr>
          <p:nvPr>
            <p:ph type="dt" sz="half" idx="10"/>
          </p:nvPr>
        </p:nvSpPr>
        <p:spPr>
          <a:xfrm flipH="1">
            <a:off x="5318760" y="1341256"/>
            <a:ext cx="1554480" cy="485546"/>
          </a:xfrm>
        </p:spPr>
        <p:txBody>
          <a:bodyPr rtlCol="1"/>
          <a:lstStyle>
            <a:lvl1pPr algn="ctr" rtl="1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1"/>
            <a:fld id="{BF7160C1-15A3-436B-BE8D-A4D9E0EAAE91}" type="datetime1">
              <a:rPr lang="he-IL" smtClean="0"/>
              <a:t>א'/אב/תשפ"ב</a:t>
            </a:fld>
            <a:endParaRPr lang="en-US" dirty="0"/>
          </a:p>
        </p:txBody>
      </p:sp>
      <p:sp>
        <p:nvSpPr>
          <p:cNvPr id="21" name="מציין מיקום של כותרת תחתונה 20"/>
          <p:cNvSpPr>
            <a:spLocks noGrp="1"/>
          </p:cNvSpPr>
          <p:nvPr>
            <p:ph type="ftr" sz="quarter" idx="11"/>
          </p:nvPr>
        </p:nvSpPr>
        <p:spPr>
          <a:xfrm flipH="1">
            <a:off x="4832605" y="5177408"/>
            <a:ext cx="5730295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endParaRPr lang="en-US" dirty="0"/>
          </a:p>
        </p:txBody>
      </p:sp>
      <p:sp>
        <p:nvSpPr>
          <p:cNvPr id="22" name="מציין מיקום של מספר שקופית 21"/>
          <p:cNvSpPr>
            <a:spLocks noGrp="1"/>
          </p:cNvSpPr>
          <p:nvPr>
            <p:ph type="sldNum" sz="quarter" idx="12"/>
          </p:nvPr>
        </p:nvSpPr>
        <p:spPr>
          <a:xfrm flipH="1">
            <a:off x="1629100" y="5177408"/>
            <a:ext cx="1955980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1066800" y="2103120"/>
            <a:ext cx="10058400" cy="3849624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9E18CD11-5483-4186-9C9D-D99E7FE92433}" type="datetime1">
              <a:rPr lang="he-IL" smtClean="0"/>
              <a:t>א'/אב/תשפ"ב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rot="10800000" flipH="1">
            <a:off x="838200" y="762000"/>
            <a:ext cx="2362200" cy="5257800"/>
          </a:xfrm>
        </p:spPr>
        <p:txBody>
          <a:bodyPr vert="eaVert"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3276600" y="762000"/>
            <a:ext cx="8077200" cy="5257800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8128C7A3-6078-4E1D-A45D-7F8EB763EDD3}" type="datetime1">
              <a:rPr lang="he-IL" smtClean="0"/>
              <a:t>א'/אב/תשפ"ב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066800" y="2103120"/>
            <a:ext cx="10058400" cy="3849624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2AC4221-72F6-45F6-B2F2-4BE5E859C5B9}" type="datetime1">
              <a:rPr lang="he-IL" smtClean="0"/>
              <a:t>א'/אב/תשפ"ב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 useBgFill="1">
        <p:nvSpPr>
          <p:cNvPr id="23" name="מלבן 22"/>
          <p:cNvSpPr/>
          <p:nvPr/>
        </p:nvSpPr>
        <p:spPr>
          <a:xfrm flipH="1">
            <a:off x="1307868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4" name="מלבן 23"/>
          <p:cNvSpPr/>
          <p:nvPr/>
        </p:nvSpPr>
        <p:spPr>
          <a:xfrm flipH="1">
            <a:off x="1447799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30" name="מלבן 29"/>
          <p:cNvSpPr/>
          <p:nvPr/>
        </p:nvSpPr>
        <p:spPr>
          <a:xfrm flipH="1"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629156" y="2275165"/>
            <a:ext cx="8933688" cy="2406895"/>
          </a:xfrm>
        </p:spPr>
        <p:txBody>
          <a:bodyPr rtlCol="1" anchor="ctr">
            <a:normAutofit/>
          </a:bodyPr>
          <a:lstStyle>
            <a:lvl1pPr algn="ctr" rtl="1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 flipH="1"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623060" y="4682062"/>
            <a:ext cx="8939784" cy="457200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5318760" y="1344502"/>
            <a:ext cx="1554480" cy="498781"/>
          </a:xfrm>
        </p:spPr>
        <p:txBody>
          <a:bodyPr rtlCol="1"/>
          <a:lstStyle>
            <a:lvl1pPr algn="ctr" rtl="1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1"/>
            <a:fld id="{7E798AAF-4D28-4EAA-AAA2-0B0D10BF921A}" type="datetime1">
              <a:rPr lang="he-IL" smtClean="0"/>
              <a:t>א'/אב/תשפ"ב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902709" y="5177408"/>
            <a:ext cx="5660134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629157" y="5177408"/>
            <a:ext cx="1958339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 flipH="1">
            <a:off x="6461760" y="2103120"/>
            <a:ext cx="4663440" cy="3749040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1066800" y="2103120"/>
            <a:ext cx="4663440" cy="3749040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86298B-D689-4B54-8E0F-6FF70DC91813}" type="datetime1">
              <a:rPr lang="he-IL" smtClean="0"/>
              <a:t>א'/אב/תשפ"ב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58712" y="2074334"/>
            <a:ext cx="4663440" cy="64008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 algn="r" rtl="1">
              <a:buNone/>
              <a:defRPr sz="18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458712" y="2792472"/>
            <a:ext cx="4663440" cy="3163825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069848" y="2074334"/>
            <a:ext cx="4663440" cy="64008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 flipH="1">
            <a:off x="1069848" y="2792471"/>
            <a:ext cx="4663440" cy="3164509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73807155-A311-4510-8D30-D78E6A05356E}" type="datetime1">
              <a:rPr lang="he-IL" smtClean="0"/>
              <a:t>א'/אב/תשפ"ב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C61730B-C49D-4774-8B68-B748FEA5604F}" type="datetime1">
              <a:rPr lang="he-IL" smtClean="0"/>
              <a:t>א'/אב/תשפ"ב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5DD4575C-2D90-4767-8FC9-62CC2DF9AD34}" type="datetime1">
              <a:rPr lang="he-IL" smtClean="0"/>
              <a:t>א'/אב/תשפ"ב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 flipH="1">
            <a:off x="245534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 flipH="1">
            <a:off x="380324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71837" y="607392"/>
            <a:ext cx="3161963" cy="1645920"/>
          </a:xfrm>
        </p:spPr>
        <p:txBody>
          <a:bodyPr rtlCol="1" anchor="b">
            <a:normAutofit/>
          </a:bodyPr>
          <a:lstStyle>
            <a:lvl1pPr algn="r" defTabSz="914400" rtl="1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648200" y="609600"/>
            <a:ext cx="6858000" cy="5334000"/>
          </a:xfrm>
        </p:spPr>
        <p:txBody>
          <a:bodyPr rtlCol="1"/>
          <a:lstStyle>
            <a:lvl1pPr algn="r" rtl="1">
              <a:defRPr sz="19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71837" y="2336800"/>
            <a:ext cx="3161963" cy="36068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0"/>
          </p:nvPr>
        </p:nvSpPr>
        <p:spPr>
          <a:xfrm flipH="1">
            <a:off x="4648200" y="6035040"/>
            <a:ext cx="1955800" cy="36576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A177B91D-4277-4997-971F-08A00B31D816}" type="datetime1">
              <a:rPr lang="he-IL" smtClean="0"/>
              <a:t>א'/אב/תשפ"ב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>
          <a:xfrm flipH="1">
            <a:off x="6921499" y="6035040"/>
            <a:ext cx="45847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11" name="מציין מיקום של מספר שקופית 10"/>
          <p:cNvSpPr>
            <a:spLocks noGrp="1"/>
          </p:cNvSpPr>
          <p:nvPr>
            <p:ph type="sldNum" sz="quarter" idx="12"/>
          </p:nvPr>
        </p:nvSpPr>
        <p:spPr>
          <a:xfrm flipH="1">
            <a:off x="571837" y="6035040"/>
            <a:ext cx="1223435" cy="36576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 flipH="1">
            <a:off x="245534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4267200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1" anchor="t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4457700" y="6035040"/>
            <a:ext cx="2071963" cy="365760"/>
          </a:xfrm>
        </p:spPr>
        <p:txBody>
          <a:bodyPr rtlCol="1"/>
          <a:lstStyle>
            <a:lvl1pPr algn="r" rtl="1"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1"/>
            <a:fld id="{C5447206-BEB7-4694-8BE2-489006A54066}" type="datetime1">
              <a:rPr lang="he-IL" smtClean="0"/>
              <a:t>א'/אב/תשפ"ב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6991350" y="6035040"/>
            <a:ext cx="4588002" cy="365760"/>
          </a:xfrm>
        </p:spPr>
        <p:txBody>
          <a:bodyPr rtlCol="1"/>
          <a:lstStyle>
            <a:lvl1pPr marL="0" algn="r" defTabSz="914400" rtl="1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69976" y="6035040"/>
            <a:ext cx="1225296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 flipH="1">
            <a:off x="380324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69976" y="603504"/>
            <a:ext cx="3144774" cy="1645920"/>
          </a:xfrm>
        </p:spPr>
        <p:txBody>
          <a:bodyPr rtlCol="1" anchor="b">
            <a:noAutofit/>
          </a:bodyPr>
          <a:lstStyle>
            <a:lvl1pPr algn="r" rtl="1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69976" y="2386584"/>
            <a:ext cx="3144774" cy="3511296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מלבן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6"/>
          <p:cNvSpPr/>
          <p:nvPr/>
        </p:nvSpPr>
        <p:spPr>
          <a:xfrm flipH="1"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מלבן 7"/>
          <p:cNvSpPr/>
          <p:nvPr/>
        </p:nvSpPr>
        <p:spPr>
          <a:xfrm flipH="1"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" dirty="0"/>
              <a:t>לחץ כדי לערוך סגנונות טקסט של תבנית 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042161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7F10649-3B66-4FAF-A227-F0AA5C25BF42}" type="datetime1">
              <a:rPr lang="he-IL" smtClean="0"/>
              <a:t>א'/אב/תשפ"ב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53086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0668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lang="en-US" sz="3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82880" indent="-182880" algn="r" defTabSz="914400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קריב של סמל&#10;&#10;תיאור נוצר באופן אוטומטי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 flipH="1">
            <a:off x="1" y="10"/>
            <a:ext cx="12191979" cy="6857990"/>
          </a:xfrm>
          <a:prstGeom prst="rect">
            <a:avLst/>
          </a:prstGeom>
        </p:spPr>
      </p:pic>
      <p:sp>
        <p:nvSpPr>
          <p:cNvPr id="82" name="מלבן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44406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1035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383132" y="2355458"/>
            <a:ext cx="4775075" cy="1630907"/>
          </a:xfrm>
        </p:spPr>
        <p:txBody>
          <a:bodyPr rtlCol="1">
            <a:normAutofit/>
          </a:bodyPr>
          <a:lstStyle/>
          <a:p>
            <a:pPr rtl="1"/>
            <a:r>
              <a:rPr lang="he-IL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תרגול </a:t>
            </a:r>
            <a:r>
              <a:rPr lang="en-US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he" sz="4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>
            <a:normAutofit/>
          </a:bodyPr>
          <a:lstStyle/>
          <a:p>
            <a:pPr algn="ctr" rtl="1"/>
            <a:r>
              <a:rPr lang="he-IL" b="1" dirty="0"/>
              <a:t>מה אנחנו עושים היום?</a:t>
            </a:r>
            <a:endParaRPr lang="he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0996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4CCF0B-5073-AF22-707C-0F1A97B8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מחשבון – </a:t>
            </a:r>
            <a:r>
              <a:rPr lang="en-US" b="1" dirty="0"/>
              <a:t>Polish Notion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A07293-A32C-1028-F68D-4B2F7921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נדמה וריאציה של צורת כתיבה מתמטית משנת </a:t>
            </a:r>
            <a:r>
              <a:rPr lang="en-US" dirty="0"/>
              <a:t>1924</a:t>
            </a:r>
            <a:r>
              <a:rPr lang="he-IL" dirty="0"/>
              <a:t> שהומצא על ידי </a:t>
            </a:r>
            <a:r>
              <a:rPr lang="en-US" dirty="0"/>
              <a:t>Jan </a:t>
            </a:r>
            <a:r>
              <a:rPr lang="en-US" dirty="0" err="1"/>
              <a:t>Lukasienwicz</a:t>
            </a:r>
            <a:r>
              <a:rPr lang="he-IL" dirty="0"/>
              <a:t> (בבקשה אל תגרמו לי לומר את השם שלו)</a:t>
            </a:r>
          </a:p>
          <a:p>
            <a:pPr algn="l" rtl="0"/>
            <a:r>
              <a:rPr lang="en-US" dirty="0"/>
              <a:t>$ ./calculator + 5 5 6</a:t>
            </a:r>
          </a:p>
          <a:p>
            <a:pPr algn="l" rtl="0"/>
            <a:r>
              <a:rPr lang="en-US" dirty="0"/>
              <a:t>16</a:t>
            </a:r>
          </a:p>
          <a:p>
            <a:pPr algn="l" rtl="0"/>
            <a:r>
              <a:rPr lang="en-US" dirty="0"/>
              <a:t>$ ./calculator – 40 9 0</a:t>
            </a:r>
          </a:p>
          <a:p>
            <a:pPr algn="l" rtl="0"/>
            <a:r>
              <a:rPr lang="en-US" dirty="0"/>
              <a:t>31</a:t>
            </a:r>
          </a:p>
          <a:p>
            <a:pPr rtl="0"/>
            <a:r>
              <a:rPr lang="he-IL" dirty="0" err="1"/>
              <a:t>תתממשו</a:t>
            </a:r>
            <a:r>
              <a:rPr lang="he-IL" dirty="0"/>
              <a:t> רק ( - \ +)</a:t>
            </a:r>
          </a:p>
        </p:txBody>
      </p:sp>
    </p:spTree>
    <p:extLst>
      <p:ext uri="{BB962C8B-B14F-4D97-AF65-F5344CB8AC3E}">
        <p14:creationId xmlns:p14="http://schemas.microsoft.com/office/powerpoint/2010/main" val="219585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6AD638-9E50-1E6A-8143-DFA1599D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מנהל סרוויסים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1D21C4-436E-CFDF-90B4-BFA5834B240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66800" y="1660967"/>
            <a:ext cx="10058400" cy="4462041"/>
          </a:xfrm>
        </p:spPr>
        <p:txBody>
          <a:bodyPr>
            <a:normAutofit fontScale="77500" lnSpcReduction="20000"/>
          </a:bodyPr>
          <a:lstStyle/>
          <a:p>
            <a:r>
              <a:rPr lang="he-IL" dirty="0"/>
              <a:t>אנחנו הולכים לכתוב סקריפט שהולך לנהל סרוויס במערכת שלנו – ממש כמו שקורה בהרבה מערכות בלינוקס.</a:t>
            </a:r>
          </a:p>
          <a:p>
            <a:r>
              <a:rPr lang="he-IL" dirty="0"/>
              <a:t>הסרוויס שאנחנו הולכים לנהל יהיה </a:t>
            </a:r>
            <a:r>
              <a:rPr lang="en-US" dirty="0"/>
              <a:t>sleep 60m</a:t>
            </a:r>
            <a:r>
              <a:rPr lang="he-IL" dirty="0"/>
              <a:t> (זה </a:t>
            </a:r>
            <a:r>
              <a:rPr lang="he-IL" dirty="0" err="1"/>
              <a:t>פרוסס</a:t>
            </a:r>
            <a:r>
              <a:rPr lang="he-IL" dirty="0"/>
              <a:t> שרק מנמנם ל – 60 דק')</a:t>
            </a:r>
          </a:p>
          <a:p>
            <a:r>
              <a:rPr lang="he-IL" dirty="0"/>
              <a:t>הסקריפט יכול לקבל פרמטר אחד בכל פעם ורק מהסוגים הבאים: </a:t>
            </a:r>
            <a:r>
              <a:rPr lang="en-US" dirty="0"/>
              <a:t>start, stop, status</a:t>
            </a:r>
            <a:r>
              <a:rPr lang="he-IL" dirty="0"/>
              <a:t> (כל ארגומנט אחר = שגיאה)</a:t>
            </a:r>
          </a:p>
          <a:p>
            <a:r>
              <a:rPr lang="he-IL" dirty="0"/>
              <a:t>ה – </a:t>
            </a:r>
            <a:r>
              <a:rPr lang="en-US" dirty="0"/>
              <a:t>start</a:t>
            </a:r>
            <a:r>
              <a:rPr lang="he-IL" dirty="0"/>
              <a:t> יפעיל את הסרוויס ויחזיר לנו את ה – </a:t>
            </a:r>
            <a:r>
              <a:rPr lang="en-US" dirty="0"/>
              <a:t>PID</a:t>
            </a:r>
            <a:r>
              <a:rPr lang="he-IL" dirty="0"/>
              <a:t> של הסרוויס.</a:t>
            </a:r>
          </a:p>
          <a:p>
            <a:r>
              <a:rPr lang="he-IL" dirty="0"/>
              <a:t>ה – </a:t>
            </a:r>
            <a:r>
              <a:rPr lang="en-US" dirty="0"/>
              <a:t>Status</a:t>
            </a:r>
            <a:r>
              <a:rPr lang="he-IL" dirty="0"/>
              <a:t> יחזיר לנו האם הסרוויס פעיל או לא.</a:t>
            </a:r>
          </a:p>
          <a:p>
            <a:r>
              <a:rPr lang="he-IL" dirty="0"/>
              <a:t>ה – </a:t>
            </a:r>
            <a:r>
              <a:rPr lang="en-US" dirty="0"/>
              <a:t>Stop</a:t>
            </a:r>
            <a:r>
              <a:rPr lang="he-IL" dirty="0"/>
              <a:t> יעצור את הסרוויס.</a:t>
            </a:r>
          </a:p>
          <a:p>
            <a:pPr marL="0" indent="0" algn="l" rtl="0">
              <a:buNone/>
            </a:pPr>
            <a:r>
              <a:rPr lang="en-US" dirty="0"/>
              <a:t>$ ./</a:t>
            </a:r>
            <a:r>
              <a:rPr lang="en-US" dirty="0" err="1"/>
              <a:t>startupScript</a:t>
            </a:r>
            <a:r>
              <a:rPr lang="en-US" dirty="0"/>
              <a:t> start</a:t>
            </a:r>
          </a:p>
          <a:p>
            <a:pPr marL="0" indent="0" algn="l" rtl="0">
              <a:buNone/>
            </a:pPr>
            <a:r>
              <a:rPr lang="en-US" dirty="0"/>
              <a:t>Process started on PID: XXXXXX</a:t>
            </a:r>
          </a:p>
          <a:p>
            <a:pPr marL="0" indent="0" algn="l" rtl="0">
              <a:buNone/>
            </a:pPr>
            <a:r>
              <a:rPr lang="en-US" dirty="0"/>
              <a:t>$ ./</a:t>
            </a:r>
            <a:r>
              <a:rPr lang="en-US" dirty="0" err="1"/>
              <a:t>startupScript</a:t>
            </a:r>
            <a:r>
              <a:rPr lang="en-US" dirty="0"/>
              <a:t> status</a:t>
            </a:r>
          </a:p>
          <a:p>
            <a:pPr marL="0" indent="0" algn="l" rtl="0">
              <a:buNone/>
            </a:pPr>
            <a:r>
              <a:rPr lang="en-US" dirty="0"/>
              <a:t>The process is running on PID: XXXXXX</a:t>
            </a:r>
          </a:p>
          <a:p>
            <a:pPr marL="0" indent="0" algn="l" rtl="0">
              <a:buNone/>
            </a:pPr>
            <a:r>
              <a:rPr lang="en-US" dirty="0"/>
              <a:t>$ ./</a:t>
            </a:r>
            <a:r>
              <a:rPr lang="en-US" dirty="0" err="1"/>
              <a:t>startupScript</a:t>
            </a:r>
            <a:r>
              <a:rPr lang="en-US" dirty="0"/>
              <a:t> stop</a:t>
            </a:r>
          </a:p>
          <a:p>
            <a:pPr marL="0" indent="0" algn="l" rtl="0">
              <a:buNone/>
            </a:pPr>
            <a:r>
              <a:rPr lang="en-US" dirty="0"/>
              <a:t>Process terminated</a:t>
            </a:r>
          </a:p>
          <a:p>
            <a:pPr marL="0" indent="0" algn="l" rtl="0">
              <a:buNone/>
            </a:pPr>
            <a:r>
              <a:rPr lang="en-US" dirty="0"/>
              <a:t>$./</a:t>
            </a:r>
            <a:r>
              <a:rPr lang="en-US" dirty="0" err="1"/>
              <a:t>startupScript</a:t>
            </a:r>
            <a:r>
              <a:rPr lang="en-US" dirty="0"/>
              <a:t> status</a:t>
            </a:r>
          </a:p>
          <a:p>
            <a:pPr marL="0" indent="0" algn="l" rtl="0">
              <a:buNone/>
            </a:pPr>
            <a:r>
              <a:rPr lang="en-US" dirty="0"/>
              <a:t>Process is not running</a:t>
            </a:r>
          </a:p>
          <a:p>
            <a:pPr marL="0" indent="0" algn="l" rtl="0">
              <a:buNone/>
            </a:pPr>
            <a:r>
              <a:rPr lang="en-US" dirty="0"/>
              <a:t>$ ./</a:t>
            </a:r>
            <a:r>
              <a:rPr lang="en-US" dirty="0" err="1"/>
              <a:t>startupScript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Bad argument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612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4B4BCA-1FA8-2B8F-FAAB-F56278C4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Console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CDD727-710D-5661-C752-60114BEBC00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66800" y="1579944"/>
            <a:ext cx="10058400" cy="437280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אנחנו נכתוב </a:t>
            </a:r>
            <a:r>
              <a:rPr lang="en-US" dirty="0"/>
              <a:t>console</a:t>
            </a:r>
            <a:r>
              <a:rPr lang="he-IL" dirty="0"/>
              <a:t> משלנו. ה – </a:t>
            </a:r>
            <a:r>
              <a:rPr lang="en-US" dirty="0"/>
              <a:t>Console</a:t>
            </a:r>
            <a:r>
              <a:rPr lang="he-IL" dirty="0"/>
              <a:t> יריץ לולאה אינסופית שתקבל פקודה מהמשתמש. רק כמה פקודות יהיו זמינות ב – </a:t>
            </a:r>
            <a:r>
              <a:rPr lang="en-US" dirty="0"/>
              <a:t>Console</a:t>
            </a:r>
            <a:r>
              <a:rPr lang="he-IL" dirty="0"/>
              <a:t> שלנו. כל שאר הפקודות לא יעבדו.</a:t>
            </a:r>
          </a:p>
          <a:p>
            <a:r>
              <a:rPr lang="he-IL" dirty="0"/>
              <a:t>אז איך זה יראה?</a:t>
            </a:r>
          </a:p>
          <a:p>
            <a:pPr marL="0" indent="0" algn="l" rtl="0">
              <a:buNone/>
            </a:pPr>
            <a:r>
              <a:rPr lang="en-US" dirty="0"/>
              <a:t>$ ./console</a:t>
            </a:r>
          </a:p>
          <a:p>
            <a:pPr marL="0" indent="0" algn="l" rtl="0">
              <a:buNone/>
            </a:pPr>
            <a:r>
              <a:rPr lang="en-US" dirty="0"/>
              <a:t>You can only run these commands:</a:t>
            </a:r>
          </a:p>
          <a:p>
            <a:pPr marL="0" indent="0" algn="l" rtl="0">
              <a:buNone/>
            </a:pPr>
            <a:r>
              <a:rPr lang="en-US" dirty="0"/>
              <a:t>	ls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pwd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	free</a:t>
            </a:r>
          </a:p>
          <a:p>
            <a:pPr marL="0" indent="0" algn="l" rtl="0">
              <a:buNone/>
            </a:pPr>
            <a:r>
              <a:rPr lang="en-US" dirty="0"/>
              <a:t>	exit</a:t>
            </a:r>
          </a:p>
          <a:p>
            <a:pPr marL="0" indent="0" algn="l" rtl="0">
              <a:buNone/>
            </a:pPr>
            <a:r>
              <a:rPr lang="en-US" dirty="0"/>
              <a:t>ls</a:t>
            </a:r>
          </a:p>
          <a:p>
            <a:pPr marL="0" indent="0" algn="l" rtl="0">
              <a:buNone/>
            </a:pPr>
            <a:r>
              <a:rPr lang="en-US" dirty="0"/>
              <a:t>File1 file2 file3</a:t>
            </a:r>
          </a:p>
          <a:p>
            <a:pPr marL="0" indent="0" algn="l" rtl="0">
              <a:buNone/>
            </a:pPr>
            <a:r>
              <a:rPr lang="en-US" dirty="0" err="1"/>
              <a:t>pwd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/home/</a:t>
            </a:r>
            <a:r>
              <a:rPr lang="en-US" dirty="0" err="1"/>
              <a:t>eugene</a:t>
            </a:r>
            <a:r>
              <a:rPr lang="en-US" dirty="0"/>
              <a:t>/testing</a:t>
            </a:r>
          </a:p>
          <a:p>
            <a:pPr marL="0" indent="0" algn="l" rtl="0">
              <a:buNone/>
            </a:pPr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463621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09_TF78438558" id="{592B5E68-C93F-4479-98A9-067798264FBC}" vid="{5A2EF50A-4EF5-498F-AD4D-FD6F63444EDD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{8E21AA04-A0F6-4771-8227-76A3049A2C68}tf78438558_win32</Template>
  <TotalTime>29</TotalTime>
  <Words>295</Words>
  <Application>Microsoft Office PowerPoint</Application>
  <PresentationFormat>מסך רחב</PresentationFormat>
  <Paragraphs>46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Garamond</vt:lpstr>
      <vt:lpstr>Tahoma</vt:lpstr>
      <vt:lpstr>SavonVTI</vt:lpstr>
      <vt:lpstr>תרגול Bash</vt:lpstr>
      <vt:lpstr>מה אנחנו עושים היום?</vt:lpstr>
      <vt:lpstr>מחשבון – Polish Notion</vt:lpstr>
      <vt:lpstr>מנהל סרוויסים</vt:lpstr>
      <vt:lpstr>Console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Bash</dc:title>
  <dc:creator>Evgeni Roif</dc:creator>
  <cp:lastModifiedBy>Evgeni Roif</cp:lastModifiedBy>
  <cp:revision>2</cp:revision>
  <dcterms:created xsi:type="dcterms:W3CDTF">2022-07-29T03:48:36Z</dcterms:created>
  <dcterms:modified xsi:type="dcterms:W3CDTF">2022-07-29T04:17:57Z</dcterms:modified>
</cp:coreProperties>
</file>