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78" r:id="rId3"/>
    <p:sldId id="264" r:id="rId4"/>
    <p:sldId id="265" r:id="rId5"/>
    <p:sldId id="27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5F5F5"/>
    <a:srgbClr val="164A9E"/>
    <a:srgbClr val="E08F58"/>
    <a:srgbClr val="FB9F2E"/>
    <a:srgbClr val="FFFFFF"/>
    <a:srgbClr val="BA7E43"/>
    <a:srgbClr val="B8835C"/>
    <a:srgbClr val="DE9756"/>
    <a:srgbClr val="154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260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3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1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4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6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5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468D4-DC31-48E1-B671-B66ABF648FB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E251A-3C29-44A4-8BFC-7AE4662F5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58" r="13188" b="1654"/>
          <a:stretch/>
        </p:blipFill>
        <p:spPr>
          <a:xfrm>
            <a:off x="874057" y="605117"/>
            <a:ext cx="8068237" cy="59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1" t="368" r="18065" b="14154"/>
          <a:stretch/>
        </p:blipFill>
        <p:spPr>
          <a:xfrm>
            <a:off x="802813" y="1492252"/>
            <a:ext cx="7974105" cy="5189926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255381" y="1337372"/>
            <a:ext cx="401505" cy="379403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39261" y="1011201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3315348" y="1926287"/>
            <a:ext cx="443169" cy="5473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81357" y="1962897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5400000">
            <a:off x="6172071" y="2361557"/>
            <a:ext cx="424207" cy="37378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59783">
            <a:off x="5611192" y="2330042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598439" y="213737"/>
            <a:ext cx="7303325" cy="603297"/>
          </a:xfrm>
          <a:prstGeom prst="wedgeRoundRectCallout">
            <a:avLst>
              <a:gd name="adj1" fmla="val 22099"/>
              <a:gd name="adj2" fmla="val 7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صداگذاری بر روی پوستر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49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1598439" y="213737"/>
            <a:ext cx="7303325" cy="603297"/>
          </a:xfrm>
          <a:prstGeom prst="wedgeRoundRectCallout">
            <a:avLst>
              <a:gd name="adj1" fmla="val 22099"/>
              <a:gd name="adj2" fmla="val 7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صداگذاری بر روی پوستر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704" t="22426" r="18065" b="13971"/>
          <a:stretch/>
        </p:blipFill>
        <p:spPr>
          <a:xfrm>
            <a:off x="2056425" y="1269736"/>
            <a:ext cx="6730648" cy="5095853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1808922" y="2988605"/>
            <a:ext cx="443169" cy="5473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74931" y="3025215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1039094"/>
            <a:ext cx="8175812" cy="548462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642522" y="962143"/>
            <a:ext cx="443169" cy="54736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531" y="998753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598439" y="213737"/>
            <a:ext cx="7303325" cy="603297"/>
          </a:xfrm>
          <a:prstGeom prst="wedgeRoundRectCallout">
            <a:avLst>
              <a:gd name="adj1" fmla="val 22099"/>
              <a:gd name="adj2" fmla="val 7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صداگذاری بر روی پوستر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8238576" y="4820764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7204403" y="4726644"/>
            <a:ext cx="713334" cy="62465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01296" y="5456437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600" t="70405" r="17652" b="14338"/>
          <a:stretch/>
        </p:blipFill>
        <p:spPr>
          <a:xfrm>
            <a:off x="731001" y="2608729"/>
            <a:ext cx="8014288" cy="201278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44221" y="4071594"/>
            <a:ext cx="806823" cy="672353"/>
          </a:xfrm>
          <a:prstGeom prst="ellipse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299" t="56801" r="18088" b="14706"/>
          <a:stretch/>
        </p:blipFill>
        <p:spPr>
          <a:xfrm>
            <a:off x="731001" y="2181575"/>
            <a:ext cx="7998119" cy="23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7859" b="13419"/>
          <a:stretch/>
        </p:blipFill>
        <p:spPr>
          <a:xfrm>
            <a:off x="860611" y="1162314"/>
            <a:ext cx="7705165" cy="52748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598439" y="213737"/>
            <a:ext cx="7303325" cy="603297"/>
          </a:xfrm>
          <a:prstGeom prst="wedgeRoundRectCallout">
            <a:avLst>
              <a:gd name="adj1" fmla="val 22099"/>
              <a:gd name="adj2" fmla="val 7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ویرایش صداگذاری بر روی پوستر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6" name="Down Arrow 5"/>
          <p:cNvSpPr/>
          <p:nvPr/>
        </p:nvSpPr>
        <p:spPr>
          <a:xfrm rot="5400000">
            <a:off x="8557251" y="5850366"/>
            <a:ext cx="548840" cy="62465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55491" y="645029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199725" y="537657"/>
            <a:ext cx="548840" cy="62465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1959855" y="2165566"/>
            <a:ext cx="548840" cy="62465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69841" y="2908471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3835923" y="3857210"/>
            <a:ext cx="548840" cy="62465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9328" y="3959434"/>
            <a:ext cx="519545" cy="43641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598439" y="175051"/>
            <a:ext cx="7303325" cy="971617"/>
          </a:xfrm>
          <a:prstGeom prst="wedgeRoundRectCallout">
            <a:avLst>
              <a:gd name="adj1" fmla="val 22099"/>
              <a:gd name="adj2" fmla="val 7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معرفی مدیران هر بخش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91849"/>
              </p:ext>
            </p:extLst>
          </p:nvPr>
        </p:nvGraphicFramePr>
        <p:xfrm>
          <a:off x="874059" y="1504847"/>
          <a:ext cx="8027705" cy="4532882"/>
        </p:xfrm>
        <a:graphic>
          <a:graphicData uri="http://schemas.openxmlformats.org/drawingml/2006/table">
            <a:tbl>
              <a:tblPr rtl="1" firstRow="1" firstCol="1" bandRow="1">
                <a:tableStyleId>{073A0DAA-6AF3-43AB-8588-CEC1D06C72B9}</a:tableStyleId>
              </a:tblPr>
              <a:tblGrid>
                <a:gridCol w="428680"/>
                <a:gridCol w="1668872"/>
                <a:gridCol w="2689412"/>
                <a:gridCol w="3240741"/>
              </a:tblGrid>
              <a:tr h="45156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  <a:cs typeface="B Nazanin" panose="00000400000000000000" pitchFamily="2" charset="-78"/>
                        </a:rPr>
                        <a:t>ر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cs typeface="B Nazanin" panose="00000400000000000000" pitchFamily="2" charset="-78"/>
                        </a:rPr>
                        <a:t>نام مدیر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cs typeface="B Nazanin" panose="00000400000000000000" pitchFamily="2" charset="-78"/>
                        </a:rPr>
                        <a:t>دانشکده­ها/موضوع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cs typeface="B Nazanin" panose="00000400000000000000" pitchFamily="2" charset="-78"/>
                        </a:rPr>
                        <a:t>ایمیل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</a:tr>
              <a:tr h="74644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cs typeface="B Nazanin" panose="00000400000000000000" pitchFamily="2" charset="-78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effectLst/>
                          <a:cs typeface="B Nazanin" panose="00000400000000000000" pitchFamily="2" charset="-78"/>
                        </a:rPr>
                        <a:t>خانم­ علی­محمدیان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1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موضوعات نانوفناوری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(عمدتا </a:t>
                      </a:r>
                      <a:r>
                        <a:rPr lang="fa-IR" sz="1600" b="1" dirty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دانشکده شیمی)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alm_mahsa@yahoo.com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201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خانم ولایی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مهندسی شیمی، معماری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E_Velayi@chemeng.iust.ac.ir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890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>
                          <a:effectLst/>
                          <a:cs typeface="B Nazanin" panose="00000400000000000000" pitchFamily="2" charset="-78"/>
                        </a:rPr>
                        <a:t>خانم گودرزی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راه­آهن،</a:t>
                      </a:r>
                      <a:r>
                        <a:rPr lang="fa-IR" sz="1600" b="1" baseline="0" dirty="0" smtClean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 فناوری های نوین، عمران، مواد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f_goudarzi@iust.ac.ir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>
                          <a:effectLst/>
                          <a:cs typeface="B Nazanin" panose="00000400000000000000" pitchFamily="2" charset="-78"/>
                        </a:rPr>
                        <a:t>آقای رضایی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برق، </a:t>
                      </a:r>
                      <a:r>
                        <a:rPr lang="fa-IR" sz="1600" b="1" dirty="0" smtClean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کامپیوتر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mahdiyar_rezaie@elec.iust.ac.ir</a:t>
                      </a:r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64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effectLst/>
                          <a:cs typeface="B Nazanin" panose="00000400000000000000" pitchFamily="2" charset="-78"/>
                        </a:rPr>
                        <a:t>آقای </a:t>
                      </a:r>
                      <a:r>
                        <a:rPr lang="fa-IR" sz="1600" b="1" dirty="0" smtClean="0">
                          <a:effectLst/>
                          <a:cs typeface="B Nazanin" panose="00000400000000000000" pitchFamily="2" charset="-78"/>
                        </a:rPr>
                        <a:t>صالحی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مکانیک، فیزیک، صنایع</a:t>
                      </a:r>
                      <a:r>
                        <a:rPr lang="fa-IR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 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salehi_abolfazl65@yahoo.com</a:t>
                      </a:r>
                      <a:endParaRPr lang="en-US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167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effectLst/>
                          <a:cs typeface="B Nazanin" panose="00000400000000000000" pitchFamily="2" charset="-78"/>
                        </a:rPr>
                        <a:t>خانم پیریه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FF0000"/>
                          </a:solidFill>
                          <a:effectLst/>
                          <a:cs typeface="B Nazanin" panose="00000400000000000000" pitchFamily="2" charset="-78"/>
                        </a:rPr>
                        <a:t>رابط بین مدیران و کارشناسان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pantea.pirie@gmail.com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531</TotalTime>
  <Words>93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 Nazanin</vt:lpstr>
      <vt:lpstr>Calibri</vt:lpstr>
      <vt:lpstr>Corbel</vt:lpstr>
      <vt:lpstr>Tahoma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Panteha Pirieh</dc:creator>
  <cp:lastModifiedBy>SONY</cp:lastModifiedBy>
  <cp:revision>50</cp:revision>
  <dcterms:created xsi:type="dcterms:W3CDTF">2017-11-24T06:56:18Z</dcterms:created>
  <dcterms:modified xsi:type="dcterms:W3CDTF">2018-12-06T20:34:26Z</dcterms:modified>
</cp:coreProperties>
</file>