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5BD5"/>
    <a:srgbClr val="B384ED"/>
    <a:srgbClr val="85D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3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0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8961D-6793-4B02-9C60-2D49E970DE7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BE34-9C7F-43C4-AF05-7C1A43B54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384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85" y="0"/>
            <a:ext cx="9091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D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18" y="-120072"/>
            <a:ext cx="9301705" cy="69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87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0"/>
            <a:ext cx="10287000" cy="6858000"/>
          </a:xfrm>
          <a:prstGeom prst="rect">
            <a:avLst/>
          </a:prstGeom>
          <a:solidFill>
            <a:srgbClr val="985BD5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NOURA</dc:creator>
  <cp:lastModifiedBy>NOURA</cp:lastModifiedBy>
  <cp:revision>2</cp:revision>
  <dcterms:created xsi:type="dcterms:W3CDTF">2021-08-14T23:38:32Z</dcterms:created>
  <dcterms:modified xsi:type="dcterms:W3CDTF">2021-08-15T08:17:13Z</dcterms:modified>
</cp:coreProperties>
</file>