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6" r:id="rId1"/>
    <p:sldMasterId id="2147483668" r:id="rId2"/>
    <p:sldMasterId id="2147483696" r:id="rId3"/>
    <p:sldMasterId id="2147483724" r:id="rId4"/>
  </p:sldMasterIdLst>
  <p:notesMasterIdLst>
    <p:notesMasterId r:id="rId17"/>
  </p:notesMasterIdLst>
  <p:sldIdLst>
    <p:sldId id="355" r:id="rId5"/>
    <p:sldId id="352" r:id="rId6"/>
    <p:sldId id="345" r:id="rId7"/>
    <p:sldId id="357" r:id="rId8"/>
    <p:sldId id="346" r:id="rId9"/>
    <p:sldId id="350" r:id="rId10"/>
    <p:sldId id="354" r:id="rId11"/>
    <p:sldId id="344" r:id="rId12"/>
    <p:sldId id="349" r:id="rId13"/>
    <p:sldId id="356" r:id="rId14"/>
    <p:sldId id="353" r:id="rId15"/>
    <p:sldId id="3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6F6"/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3537" autoAdjust="0"/>
  </p:normalViewPr>
  <p:slideViewPr>
    <p:cSldViewPr snapToGrid="0">
      <p:cViewPr varScale="1">
        <p:scale>
          <a:sx n="113" d="100"/>
          <a:sy n="113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9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746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14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40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72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25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63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6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=""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4934" y="606659"/>
            <a:ext cx="4240740" cy="346795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=""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7678" y="4262227"/>
            <a:ext cx="2795252" cy="17410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4F8D3BF4-06FC-0A43-AA0F-9DABA46814A4}"/>
              </a:ext>
            </a:extLst>
          </p:cNvPr>
          <p:cNvGrpSpPr/>
          <p:nvPr userDrawn="1"/>
        </p:nvGrpSpPr>
        <p:grpSpPr>
          <a:xfrm>
            <a:off x="22155" y="9"/>
            <a:ext cx="12246045" cy="6857990"/>
            <a:chOff x="2285304" y="47717714"/>
            <a:chExt cx="16330341" cy="9145263"/>
          </a:xfrm>
        </p:grpSpPr>
        <p:sp>
          <p:nvSpPr>
            <p:cNvPr id="27" name="Shape">
              <a:extLst>
                <a:ext uri="{FF2B5EF4-FFF2-40B4-BE49-F238E27FC236}">
                  <a16:creationId xmlns="" xmlns:a16="http://schemas.microsoft.com/office/drawing/2014/main" id="{3B1B3290-0F2B-484D-A842-BCB48E709895}"/>
                </a:ext>
              </a:extLst>
            </p:cNvPr>
            <p:cNvSpPr/>
            <p:nvPr/>
          </p:nvSpPr>
          <p:spPr>
            <a:xfrm>
              <a:off x="13243356" y="47717714"/>
              <a:ext cx="5372289" cy="9145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extrusionOk="0">
                  <a:moveTo>
                    <a:pt x="21489" y="3399"/>
                  </a:moveTo>
                  <a:lnTo>
                    <a:pt x="21469" y="3348"/>
                  </a:lnTo>
                  <a:cubicBezTo>
                    <a:pt x="21392" y="3165"/>
                    <a:pt x="20915" y="3075"/>
                    <a:pt x="20401" y="3147"/>
                  </a:cubicBezTo>
                  <a:lnTo>
                    <a:pt x="12458" y="4271"/>
                  </a:lnTo>
                  <a:lnTo>
                    <a:pt x="11899" y="0"/>
                  </a:lnTo>
                  <a:lnTo>
                    <a:pt x="9068" y="0"/>
                  </a:lnTo>
                  <a:lnTo>
                    <a:pt x="11050" y="15142"/>
                  </a:lnTo>
                  <a:lnTo>
                    <a:pt x="560" y="13399"/>
                  </a:lnTo>
                  <a:cubicBezTo>
                    <a:pt x="326" y="13360"/>
                    <a:pt x="82" y="13441"/>
                    <a:pt x="16" y="13579"/>
                  </a:cubicBezTo>
                  <a:cubicBezTo>
                    <a:pt x="-45" y="13711"/>
                    <a:pt x="72" y="13849"/>
                    <a:pt x="290" y="13894"/>
                  </a:cubicBezTo>
                  <a:lnTo>
                    <a:pt x="11187" y="16213"/>
                  </a:lnTo>
                  <a:lnTo>
                    <a:pt x="11619" y="19494"/>
                  </a:lnTo>
                  <a:lnTo>
                    <a:pt x="8875" y="18861"/>
                  </a:lnTo>
                  <a:cubicBezTo>
                    <a:pt x="8646" y="18807"/>
                    <a:pt x="8402" y="18849"/>
                    <a:pt x="8336" y="18954"/>
                  </a:cubicBezTo>
                  <a:lnTo>
                    <a:pt x="8315" y="18984"/>
                  </a:lnTo>
                  <a:cubicBezTo>
                    <a:pt x="8254" y="19074"/>
                    <a:pt x="8346" y="19185"/>
                    <a:pt x="8529" y="19248"/>
                  </a:cubicBezTo>
                  <a:lnTo>
                    <a:pt x="11726" y="20328"/>
                  </a:lnTo>
                  <a:lnTo>
                    <a:pt x="11893" y="21600"/>
                  </a:lnTo>
                  <a:lnTo>
                    <a:pt x="14724" y="21600"/>
                  </a:lnTo>
                  <a:lnTo>
                    <a:pt x="12630" y="5606"/>
                  </a:lnTo>
                  <a:lnTo>
                    <a:pt x="20859" y="3833"/>
                  </a:lnTo>
                  <a:cubicBezTo>
                    <a:pt x="21291" y="3740"/>
                    <a:pt x="21555" y="3558"/>
                    <a:pt x="21489" y="3399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Shape">
              <a:extLst>
                <a:ext uri="{FF2B5EF4-FFF2-40B4-BE49-F238E27FC236}">
                  <a16:creationId xmlns="" xmlns:a16="http://schemas.microsoft.com/office/drawing/2014/main" id="{BF7DB0C8-5FAA-F345-9B18-527200F98C95}"/>
                </a:ext>
              </a:extLst>
            </p:cNvPr>
            <p:cNvSpPr/>
            <p:nvPr/>
          </p:nvSpPr>
          <p:spPr>
            <a:xfrm>
              <a:off x="14048904" y="53130812"/>
              <a:ext cx="1202031" cy="668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0930" extrusionOk="0">
                  <a:moveTo>
                    <a:pt x="20639" y="0"/>
                  </a:moveTo>
                  <a:cubicBezTo>
                    <a:pt x="20483" y="0"/>
                    <a:pt x="19322" y="716"/>
                    <a:pt x="18048" y="1592"/>
                  </a:cubicBezTo>
                  <a:cubicBezTo>
                    <a:pt x="16775" y="2467"/>
                    <a:pt x="15301" y="3262"/>
                    <a:pt x="14765" y="3421"/>
                  </a:cubicBezTo>
                  <a:cubicBezTo>
                    <a:pt x="14229" y="3581"/>
                    <a:pt x="12285" y="3421"/>
                    <a:pt x="10431" y="3103"/>
                  </a:cubicBezTo>
                  <a:cubicBezTo>
                    <a:pt x="7282" y="2586"/>
                    <a:pt x="7014" y="2507"/>
                    <a:pt x="6366" y="1472"/>
                  </a:cubicBezTo>
                  <a:cubicBezTo>
                    <a:pt x="5026" y="-636"/>
                    <a:pt x="3194" y="-397"/>
                    <a:pt x="2256" y="1989"/>
                  </a:cubicBezTo>
                  <a:cubicBezTo>
                    <a:pt x="1988" y="2666"/>
                    <a:pt x="1765" y="3461"/>
                    <a:pt x="1519" y="3779"/>
                  </a:cubicBezTo>
                  <a:cubicBezTo>
                    <a:pt x="1296" y="4058"/>
                    <a:pt x="0" y="4973"/>
                    <a:pt x="0" y="5092"/>
                  </a:cubicBezTo>
                  <a:cubicBezTo>
                    <a:pt x="0" y="5211"/>
                    <a:pt x="1497" y="5172"/>
                    <a:pt x="1765" y="5291"/>
                  </a:cubicBezTo>
                  <a:cubicBezTo>
                    <a:pt x="2345" y="5530"/>
                    <a:pt x="2569" y="6723"/>
                    <a:pt x="2949" y="9309"/>
                  </a:cubicBezTo>
                  <a:cubicBezTo>
                    <a:pt x="3083" y="10224"/>
                    <a:pt x="3507" y="11656"/>
                    <a:pt x="3887" y="12451"/>
                  </a:cubicBezTo>
                  <a:cubicBezTo>
                    <a:pt x="4668" y="14043"/>
                    <a:pt x="6478" y="15753"/>
                    <a:pt x="7416" y="15753"/>
                  </a:cubicBezTo>
                  <a:cubicBezTo>
                    <a:pt x="7751" y="15753"/>
                    <a:pt x="8086" y="15952"/>
                    <a:pt x="8153" y="16191"/>
                  </a:cubicBezTo>
                  <a:cubicBezTo>
                    <a:pt x="8376" y="16827"/>
                    <a:pt x="6902" y="19293"/>
                    <a:pt x="6299" y="19293"/>
                  </a:cubicBezTo>
                  <a:cubicBezTo>
                    <a:pt x="6165" y="19293"/>
                    <a:pt x="6031" y="19333"/>
                    <a:pt x="5964" y="19413"/>
                  </a:cubicBezTo>
                  <a:cubicBezTo>
                    <a:pt x="5897" y="19492"/>
                    <a:pt x="5696" y="19612"/>
                    <a:pt x="5718" y="19731"/>
                  </a:cubicBezTo>
                  <a:cubicBezTo>
                    <a:pt x="5763" y="19850"/>
                    <a:pt x="6120" y="19771"/>
                    <a:pt x="6366" y="19731"/>
                  </a:cubicBezTo>
                  <a:cubicBezTo>
                    <a:pt x="6612" y="19691"/>
                    <a:pt x="7081" y="19293"/>
                    <a:pt x="7416" y="19134"/>
                  </a:cubicBezTo>
                  <a:cubicBezTo>
                    <a:pt x="7751" y="18975"/>
                    <a:pt x="7885" y="19134"/>
                    <a:pt x="8064" y="19054"/>
                  </a:cubicBezTo>
                  <a:cubicBezTo>
                    <a:pt x="8242" y="18975"/>
                    <a:pt x="8443" y="19015"/>
                    <a:pt x="8533" y="19015"/>
                  </a:cubicBezTo>
                  <a:lnTo>
                    <a:pt x="8265" y="18856"/>
                  </a:lnTo>
                  <a:lnTo>
                    <a:pt x="8086" y="18736"/>
                  </a:lnTo>
                  <a:lnTo>
                    <a:pt x="7907" y="18657"/>
                  </a:lnTo>
                  <a:lnTo>
                    <a:pt x="7729" y="18577"/>
                  </a:lnTo>
                  <a:lnTo>
                    <a:pt x="8220" y="17384"/>
                  </a:lnTo>
                  <a:cubicBezTo>
                    <a:pt x="8689" y="16270"/>
                    <a:pt x="9493" y="15554"/>
                    <a:pt x="9761" y="15991"/>
                  </a:cubicBezTo>
                  <a:cubicBezTo>
                    <a:pt x="9828" y="16111"/>
                    <a:pt x="9717" y="16668"/>
                    <a:pt x="9538" y="17225"/>
                  </a:cubicBezTo>
                  <a:cubicBezTo>
                    <a:pt x="9471" y="17463"/>
                    <a:pt x="9382" y="17662"/>
                    <a:pt x="9270" y="17821"/>
                  </a:cubicBezTo>
                  <a:cubicBezTo>
                    <a:pt x="9091" y="18219"/>
                    <a:pt x="8555" y="19174"/>
                    <a:pt x="8555" y="19174"/>
                  </a:cubicBezTo>
                  <a:cubicBezTo>
                    <a:pt x="8555" y="19174"/>
                    <a:pt x="8533" y="19174"/>
                    <a:pt x="8510" y="19214"/>
                  </a:cubicBezTo>
                  <a:cubicBezTo>
                    <a:pt x="8488" y="19253"/>
                    <a:pt x="8466" y="19333"/>
                    <a:pt x="8421" y="19412"/>
                  </a:cubicBezTo>
                  <a:cubicBezTo>
                    <a:pt x="8376" y="19492"/>
                    <a:pt x="8332" y="19572"/>
                    <a:pt x="8287" y="19691"/>
                  </a:cubicBezTo>
                  <a:cubicBezTo>
                    <a:pt x="8175" y="19890"/>
                    <a:pt x="8019" y="20089"/>
                    <a:pt x="7840" y="20248"/>
                  </a:cubicBezTo>
                  <a:cubicBezTo>
                    <a:pt x="7662" y="20407"/>
                    <a:pt x="7483" y="20487"/>
                    <a:pt x="7349" y="20487"/>
                  </a:cubicBezTo>
                  <a:cubicBezTo>
                    <a:pt x="7215" y="20487"/>
                    <a:pt x="7081" y="20526"/>
                    <a:pt x="7014" y="20566"/>
                  </a:cubicBezTo>
                  <a:cubicBezTo>
                    <a:pt x="6947" y="20606"/>
                    <a:pt x="6723" y="20765"/>
                    <a:pt x="6746" y="20884"/>
                  </a:cubicBezTo>
                  <a:cubicBezTo>
                    <a:pt x="6768" y="20964"/>
                    <a:pt x="7193" y="20924"/>
                    <a:pt x="7528" y="20884"/>
                  </a:cubicBezTo>
                  <a:cubicBezTo>
                    <a:pt x="7863" y="20845"/>
                    <a:pt x="8265" y="20407"/>
                    <a:pt x="8756" y="20248"/>
                  </a:cubicBezTo>
                  <a:cubicBezTo>
                    <a:pt x="9426" y="20009"/>
                    <a:pt x="10163" y="20009"/>
                    <a:pt x="10163" y="20009"/>
                  </a:cubicBezTo>
                  <a:cubicBezTo>
                    <a:pt x="10007" y="19890"/>
                    <a:pt x="10074" y="19850"/>
                    <a:pt x="9806" y="19810"/>
                  </a:cubicBezTo>
                  <a:cubicBezTo>
                    <a:pt x="9136" y="19691"/>
                    <a:pt x="8846" y="19174"/>
                    <a:pt x="9270" y="18895"/>
                  </a:cubicBezTo>
                  <a:cubicBezTo>
                    <a:pt x="9359" y="18816"/>
                    <a:pt x="9694" y="18060"/>
                    <a:pt x="9985" y="17185"/>
                  </a:cubicBezTo>
                  <a:cubicBezTo>
                    <a:pt x="10275" y="16310"/>
                    <a:pt x="10834" y="15116"/>
                    <a:pt x="11236" y="14559"/>
                  </a:cubicBezTo>
                  <a:cubicBezTo>
                    <a:pt x="11615" y="13963"/>
                    <a:pt x="12352" y="12252"/>
                    <a:pt x="12866" y="10740"/>
                  </a:cubicBezTo>
                  <a:cubicBezTo>
                    <a:pt x="13469" y="8990"/>
                    <a:pt x="13871" y="8155"/>
                    <a:pt x="14698" y="7081"/>
                  </a:cubicBezTo>
                  <a:cubicBezTo>
                    <a:pt x="14854" y="6882"/>
                    <a:pt x="15122" y="6603"/>
                    <a:pt x="15323" y="6603"/>
                  </a:cubicBezTo>
                  <a:cubicBezTo>
                    <a:pt x="15993" y="6524"/>
                    <a:pt x="15882" y="6086"/>
                    <a:pt x="18004" y="5967"/>
                  </a:cubicBezTo>
                  <a:cubicBezTo>
                    <a:pt x="18629" y="5927"/>
                    <a:pt x="19255" y="5728"/>
                    <a:pt x="19880" y="5529"/>
                  </a:cubicBezTo>
                  <a:cubicBezTo>
                    <a:pt x="20304" y="5410"/>
                    <a:pt x="20751" y="5489"/>
                    <a:pt x="21064" y="5052"/>
                  </a:cubicBezTo>
                  <a:cubicBezTo>
                    <a:pt x="21600" y="4296"/>
                    <a:pt x="19188" y="4773"/>
                    <a:pt x="19098" y="4813"/>
                  </a:cubicBezTo>
                  <a:cubicBezTo>
                    <a:pt x="18674" y="4932"/>
                    <a:pt x="18249" y="4972"/>
                    <a:pt x="17803" y="5091"/>
                  </a:cubicBezTo>
                  <a:cubicBezTo>
                    <a:pt x="17646" y="5131"/>
                    <a:pt x="17200" y="4972"/>
                    <a:pt x="17021" y="5012"/>
                  </a:cubicBezTo>
                  <a:cubicBezTo>
                    <a:pt x="17468" y="4694"/>
                    <a:pt x="18227" y="4495"/>
                    <a:pt x="18495" y="4296"/>
                  </a:cubicBezTo>
                  <a:cubicBezTo>
                    <a:pt x="19121" y="3858"/>
                    <a:pt x="19746" y="3580"/>
                    <a:pt x="20349" y="3142"/>
                  </a:cubicBezTo>
                  <a:cubicBezTo>
                    <a:pt x="20461" y="3063"/>
                    <a:pt x="21042" y="2784"/>
                    <a:pt x="20930" y="2426"/>
                  </a:cubicBezTo>
                  <a:cubicBezTo>
                    <a:pt x="20818" y="2029"/>
                    <a:pt x="19992" y="2585"/>
                    <a:pt x="19858" y="2665"/>
                  </a:cubicBezTo>
                  <a:cubicBezTo>
                    <a:pt x="19054" y="3143"/>
                    <a:pt x="17557" y="3540"/>
                    <a:pt x="16753" y="4057"/>
                  </a:cubicBezTo>
                  <a:cubicBezTo>
                    <a:pt x="17066" y="3779"/>
                    <a:pt x="17937" y="3262"/>
                    <a:pt x="18316" y="2904"/>
                  </a:cubicBezTo>
                  <a:cubicBezTo>
                    <a:pt x="20751" y="756"/>
                    <a:pt x="21354" y="40"/>
                    <a:pt x="20639" y="0"/>
                  </a:cubicBezTo>
                  <a:lnTo>
                    <a:pt x="20639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" name="Shape">
              <a:extLst>
                <a:ext uri="{FF2B5EF4-FFF2-40B4-BE49-F238E27FC236}">
                  <a16:creationId xmlns="" xmlns:a16="http://schemas.microsoft.com/office/drawing/2014/main" id="{749E8BCE-D9C8-1643-A399-E04B59E71FC4}"/>
                </a:ext>
              </a:extLst>
            </p:cNvPr>
            <p:cNvSpPr/>
            <p:nvPr/>
          </p:nvSpPr>
          <p:spPr>
            <a:xfrm>
              <a:off x="3390204" y="55067200"/>
              <a:ext cx="580702" cy="329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0995" extrusionOk="0">
                  <a:moveTo>
                    <a:pt x="20817" y="3116"/>
                  </a:moveTo>
                  <a:cubicBezTo>
                    <a:pt x="20678" y="3116"/>
                    <a:pt x="19432" y="3521"/>
                    <a:pt x="18140" y="4168"/>
                  </a:cubicBezTo>
                  <a:cubicBezTo>
                    <a:pt x="16801" y="4815"/>
                    <a:pt x="15278" y="5300"/>
                    <a:pt x="14770" y="5300"/>
                  </a:cubicBezTo>
                  <a:cubicBezTo>
                    <a:pt x="14217" y="5300"/>
                    <a:pt x="12278" y="4815"/>
                    <a:pt x="10478" y="4168"/>
                  </a:cubicBezTo>
                  <a:cubicBezTo>
                    <a:pt x="7386" y="3035"/>
                    <a:pt x="7109" y="2954"/>
                    <a:pt x="6509" y="1822"/>
                  </a:cubicBezTo>
                  <a:cubicBezTo>
                    <a:pt x="5309" y="-524"/>
                    <a:pt x="3463" y="-605"/>
                    <a:pt x="2401" y="1579"/>
                  </a:cubicBezTo>
                  <a:cubicBezTo>
                    <a:pt x="2078" y="2226"/>
                    <a:pt x="1847" y="2955"/>
                    <a:pt x="1570" y="3197"/>
                  </a:cubicBezTo>
                  <a:cubicBezTo>
                    <a:pt x="1340" y="3440"/>
                    <a:pt x="-45" y="4087"/>
                    <a:pt x="1" y="4168"/>
                  </a:cubicBezTo>
                  <a:cubicBezTo>
                    <a:pt x="1" y="4249"/>
                    <a:pt x="1478" y="4573"/>
                    <a:pt x="1755" y="4654"/>
                  </a:cubicBezTo>
                  <a:cubicBezTo>
                    <a:pt x="2309" y="4977"/>
                    <a:pt x="2447" y="6191"/>
                    <a:pt x="2678" y="8780"/>
                  </a:cubicBezTo>
                  <a:cubicBezTo>
                    <a:pt x="2770" y="9750"/>
                    <a:pt x="3093" y="11206"/>
                    <a:pt x="3417" y="12015"/>
                  </a:cubicBezTo>
                  <a:cubicBezTo>
                    <a:pt x="4109" y="13714"/>
                    <a:pt x="5817" y="15737"/>
                    <a:pt x="6740" y="15898"/>
                  </a:cubicBezTo>
                  <a:cubicBezTo>
                    <a:pt x="7063" y="15979"/>
                    <a:pt x="7386" y="16222"/>
                    <a:pt x="7478" y="16465"/>
                  </a:cubicBezTo>
                  <a:cubicBezTo>
                    <a:pt x="7663" y="17112"/>
                    <a:pt x="6047" y="19296"/>
                    <a:pt x="5447" y="19134"/>
                  </a:cubicBezTo>
                  <a:cubicBezTo>
                    <a:pt x="5309" y="19134"/>
                    <a:pt x="5170" y="19134"/>
                    <a:pt x="5124" y="19134"/>
                  </a:cubicBezTo>
                  <a:cubicBezTo>
                    <a:pt x="5032" y="19215"/>
                    <a:pt x="4847" y="19296"/>
                    <a:pt x="4847" y="19377"/>
                  </a:cubicBezTo>
                  <a:cubicBezTo>
                    <a:pt x="4893" y="19458"/>
                    <a:pt x="5263" y="19539"/>
                    <a:pt x="5493" y="19458"/>
                  </a:cubicBezTo>
                  <a:cubicBezTo>
                    <a:pt x="5724" y="19377"/>
                    <a:pt x="6232" y="19215"/>
                    <a:pt x="6601" y="19053"/>
                  </a:cubicBezTo>
                  <a:cubicBezTo>
                    <a:pt x="6970" y="18972"/>
                    <a:pt x="7063" y="19134"/>
                    <a:pt x="7247" y="19134"/>
                  </a:cubicBezTo>
                  <a:cubicBezTo>
                    <a:pt x="7432" y="19134"/>
                    <a:pt x="7617" y="19134"/>
                    <a:pt x="7709" y="19134"/>
                  </a:cubicBezTo>
                  <a:lnTo>
                    <a:pt x="7432" y="18972"/>
                  </a:lnTo>
                  <a:lnTo>
                    <a:pt x="7247" y="18810"/>
                  </a:lnTo>
                  <a:lnTo>
                    <a:pt x="7063" y="18729"/>
                  </a:lnTo>
                  <a:lnTo>
                    <a:pt x="6878" y="18648"/>
                  </a:lnTo>
                  <a:lnTo>
                    <a:pt x="7432" y="17597"/>
                  </a:lnTo>
                  <a:cubicBezTo>
                    <a:pt x="7940" y="16626"/>
                    <a:pt x="8817" y="16060"/>
                    <a:pt x="9047" y="16545"/>
                  </a:cubicBezTo>
                  <a:cubicBezTo>
                    <a:pt x="9093" y="16707"/>
                    <a:pt x="8955" y="17192"/>
                    <a:pt x="8770" y="17759"/>
                  </a:cubicBezTo>
                  <a:cubicBezTo>
                    <a:pt x="8678" y="18001"/>
                    <a:pt x="8586" y="18163"/>
                    <a:pt x="8493" y="18325"/>
                  </a:cubicBezTo>
                  <a:cubicBezTo>
                    <a:pt x="8309" y="18649"/>
                    <a:pt x="7709" y="19539"/>
                    <a:pt x="7709" y="19539"/>
                  </a:cubicBezTo>
                  <a:cubicBezTo>
                    <a:pt x="7709" y="19539"/>
                    <a:pt x="7709" y="19539"/>
                    <a:pt x="7663" y="19539"/>
                  </a:cubicBezTo>
                  <a:cubicBezTo>
                    <a:pt x="7617" y="19620"/>
                    <a:pt x="7617" y="19620"/>
                    <a:pt x="7570" y="19701"/>
                  </a:cubicBezTo>
                  <a:cubicBezTo>
                    <a:pt x="7524" y="19782"/>
                    <a:pt x="7478" y="19863"/>
                    <a:pt x="7432" y="19943"/>
                  </a:cubicBezTo>
                  <a:cubicBezTo>
                    <a:pt x="7293" y="20105"/>
                    <a:pt x="7155" y="20267"/>
                    <a:pt x="6970" y="20429"/>
                  </a:cubicBezTo>
                  <a:cubicBezTo>
                    <a:pt x="6786" y="20510"/>
                    <a:pt x="6601" y="20591"/>
                    <a:pt x="6463" y="20591"/>
                  </a:cubicBezTo>
                  <a:cubicBezTo>
                    <a:pt x="6324" y="20591"/>
                    <a:pt x="6186" y="20591"/>
                    <a:pt x="6093" y="20591"/>
                  </a:cubicBezTo>
                  <a:cubicBezTo>
                    <a:pt x="6001" y="20591"/>
                    <a:pt x="5770" y="20752"/>
                    <a:pt x="5817" y="20833"/>
                  </a:cubicBezTo>
                  <a:cubicBezTo>
                    <a:pt x="5863" y="20914"/>
                    <a:pt x="6278" y="20995"/>
                    <a:pt x="6601" y="20995"/>
                  </a:cubicBezTo>
                  <a:cubicBezTo>
                    <a:pt x="6924" y="20995"/>
                    <a:pt x="7386" y="20671"/>
                    <a:pt x="7847" y="20591"/>
                  </a:cubicBezTo>
                  <a:cubicBezTo>
                    <a:pt x="8540" y="20510"/>
                    <a:pt x="9278" y="20591"/>
                    <a:pt x="9278" y="20591"/>
                  </a:cubicBezTo>
                  <a:cubicBezTo>
                    <a:pt x="9140" y="20429"/>
                    <a:pt x="9186" y="20429"/>
                    <a:pt x="8909" y="20348"/>
                  </a:cubicBezTo>
                  <a:cubicBezTo>
                    <a:pt x="8263" y="20105"/>
                    <a:pt x="7986" y="19539"/>
                    <a:pt x="8447" y="19296"/>
                  </a:cubicBezTo>
                  <a:cubicBezTo>
                    <a:pt x="8540" y="19216"/>
                    <a:pt x="8909" y="18568"/>
                    <a:pt x="9278" y="17760"/>
                  </a:cubicBezTo>
                  <a:cubicBezTo>
                    <a:pt x="9601" y="16951"/>
                    <a:pt x="10247" y="15899"/>
                    <a:pt x="10663" y="15414"/>
                  </a:cubicBezTo>
                  <a:cubicBezTo>
                    <a:pt x="11078" y="14928"/>
                    <a:pt x="11909" y="13391"/>
                    <a:pt x="12509" y="12016"/>
                  </a:cubicBezTo>
                  <a:cubicBezTo>
                    <a:pt x="13201" y="10398"/>
                    <a:pt x="13663" y="9670"/>
                    <a:pt x="14540" y="8780"/>
                  </a:cubicBezTo>
                  <a:cubicBezTo>
                    <a:pt x="14724" y="8618"/>
                    <a:pt x="15001" y="8375"/>
                    <a:pt x="15186" y="8456"/>
                  </a:cubicBezTo>
                  <a:cubicBezTo>
                    <a:pt x="15878" y="8537"/>
                    <a:pt x="15786" y="8052"/>
                    <a:pt x="17909" y="8375"/>
                  </a:cubicBezTo>
                  <a:cubicBezTo>
                    <a:pt x="18509" y="8456"/>
                    <a:pt x="19201" y="8375"/>
                    <a:pt x="19801" y="8294"/>
                  </a:cubicBezTo>
                  <a:cubicBezTo>
                    <a:pt x="20217" y="8294"/>
                    <a:pt x="20678" y="8456"/>
                    <a:pt x="21001" y="8052"/>
                  </a:cubicBezTo>
                  <a:cubicBezTo>
                    <a:pt x="21555" y="7405"/>
                    <a:pt x="19155" y="7405"/>
                    <a:pt x="19063" y="7485"/>
                  </a:cubicBezTo>
                  <a:cubicBezTo>
                    <a:pt x="18647" y="7485"/>
                    <a:pt x="18186" y="7485"/>
                    <a:pt x="17770" y="7485"/>
                  </a:cubicBezTo>
                  <a:cubicBezTo>
                    <a:pt x="17632" y="7485"/>
                    <a:pt x="17170" y="7243"/>
                    <a:pt x="16986" y="7243"/>
                  </a:cubicBezTo>
                  <a:cubicBezTo>
                    <a:pt x="17447" y="7000"/>
                    <a:pt x="18232" y="6919"/>
                    <a:pt x="18509" y="6838"/>
                  </a:cubicBezTo>
                  <a:cubicBezTo>
                    <a:pt x="19155" y="6515"/>
                    <a:pt x="19801" y="6353"/>
                    <a:pt x="20447" y="6029"/>
                  </a:cubicBezTo>
                  <a:cubicBezTo>
                    <a:pt x="20586" y="5949"/>
                    <a:pt x="21140" y="5787"/>
                    <a:pt x="21093" y="5463"/>
                  </a:cubicBezTo>
                  <a:cubicBezTo>
                    <a:pt x="21001" y="5059"/>
                    <a:pt x="20124" y="5463"/>
                    <a:pt x="19986" y="5463"/>
                  </a:cubicBezTo>
                  <a:cubicBezTo>
                    <a:pt x="19155" y="5787"/>
                    <a:pt x="17632" y="5868"/>
                    <a:pt x="16801" y="6191"/>
                  </a:cubicBezTo>
                  <a:cubicBezTo>
                    <a:pt x="17124" y="5949"/>
                    <a:pt x="18047" y="5625"/>
                    <a:pt x="18417" y="5382"/>
                  </a:cubicBezTo>
                  <a:cubicBezTo>
                    <a:pt x="20909" y="3925"/>
                    <a:pt x="21555" y="3278"/>
                    <a:pt x="20817" y="3116"/>
                  </a:cubicBezTo>
                  <a:lnTo>
                    <a:pt x="20817" y="3116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" name="Shape">
              <a:extLst>
                <a:ext uri="{FF2B5EF4-FFF2-40B4-BE49-F238E27FC236}">
                  <a16:creationId xmlns="" xmlns:a16="http://schemas.microsoft.com/office/drawing/2014/main" id="{BDD3A7B5-5991-FE47-9FF9-45FCE17AB95B}"/>
                </a:ext>
              </a:extLst>
            </p:cNvPr>
            <p:cNvSpPr/>
            <p:nvPr/>
          </p:nvSpPr>
          <p:spPr>
            <a:xfrm>
              <a:off x="17090321" y="48707347"/>
              <a:ext cx="961742" cy="546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0944" extrusionOk="0">
                  <a:moveTo>
                    <a:pt x="260" y="4160"/>
                  </a:moveTo>
                  <a:cubicBezTo>
                    <a:pt x="-439" y="4354"/>
                    <a:pt x="232" y="4938"/>
                    <a:pt x="2802" y="6300"/>
                  </a:cubicBezTo>
                  <a:cubicBezTo>
                    <a:pt x="3194" y="6495"/>
                    <a:pt x="4088" y="6787"/>
                    <a:pt x="4423" y="6981"/>
                  </a:cubicBezTo>
                  <a:cubicBezTo>
                    <a:pt x="3585" y="6689"/>
                    <a:pt x="2076" y="6689"/>
                    <a:pt x="1238" y="6446"/>
                  </a:cubicBezTo>
                  <a:cubicBezTo>
                    <a:pt x="1098" y="6398"/>
                    <a:pt x="232" y="6106"/>
                    <a:pt x="148" y="6495"/>
                  </a:cubicBezTo>
                  <a:cubicBezTo>
                    <a:pt x="64" y="6884"/>
                    <a:pt x="651" y="6981"/>
                    <a:pt x="790" y="7030"/>
                  </a:cubicBezTo>
                  <a:cubicBezTo>
                    <a:pt x="1433" y="7273"/>
                    <a:pt x="2076" y="7419"/>
                    <a:pt x="2719" y="7663"/>
                  </a:cubicBezTo>
                  <a:cubicBezTo>
                    <a:pt x="3026" y="7760"/>
                    <a:pt x="3780" y="7809"/>
                    <a:pt x="4255" y="8003"/>
                  </a:cubicBezTo>
                  <a:cubicBezTo>
                    <a:pt x="4060" y="8052"/>
                    <a:pt x="3641" y="8295"/>
                    <a:pt x="3473" y="8295"/>
                  </a:cubicBezTo>
                  <a:cubicBezTo>
                    <a:pt x="3054" y="8295"/>
                    <a:pt x="2607" y="8344"/>
                    <a:pt x="2188" y="8344"/>
                  </a:cubicBezTo>
                  <a:cubicBezTo>
                    <a:pt x="2104" y="8344"/>
                    <a:pt x="-327" y="8490"/>
                    <a:pt x="260" y="9074"/>
                  </a:cubicBezTo>
                  <a:cubicBezTo>
                    <a:pt x="595" y="9414"/>
                    <a:pt x="1014" y="9219"/>
                    <a:pt x="1461" y="9219"/>
                  </a:cubicBezTo>
                  <a:cubicBezTo>
                    <a:pt x="2076" y="9219"/>
                    <a:pt x="2747" y="9268"/>
                    <a:pt x="3361" y="9171"/>
                  </a:cubicBezTo>
                  <a:cubicBezTo>
                    <a:pt x="5457" y="8733"/>
                    <a:pt x="5373" y="9219"/>
                    <a:pt x="6072" y="9122"/>
                  </a:cubicBezTo>
                  <a:cubicBezTo>
                    <a:pt x="6267" y="9073"/>
                    <a:pt x="6547" y="9268"/>
                    <a:pt x="6714" y="9414"/>
                  </a:cubicBezTo>
                  <a:cubicBezTo>
                    <a:pt x="7609" y="10241"/>
                    <a:pt x="8084" y="10922"/>
                    <a:pt x="8838" y="12479"/>
                  </a:cubicBezTo>
                  <a:cubicBezTo>
                    <a:pt x="9453" y="13792"/>
                    <a:pt x="10347" y="15301"/>
                    <a:pt x="10766" y="15738"/>
                  </a:cubicBezTo>
                  <a:cubicBezTo>
                    <a:pt x="11213" y="16225"/>
                    <a:pt x="11856" y="17198"/>
                    <a:pt x="12219" y="17976"/>
                  </a:cubicBezTo>
                  <a:cubicBezTo>
                    <a:pt x="12582" y="18755"/>
                    <a:pt x="12974" y="19387"/>
                    <a:pt x="13057" y="19436"/>
                  </a:cubicBezTo>
                  <a:cubicBezTo>
                    <a:pt x="13505" y="19630"/>
                    <a:pt x="13253" y="20214"/>
                    <a:pt x="12610" y="20458"/>
                  </a:cubicBezTo>
                  <a:cubicBezTo>
                    <a:pt x="12331" y="20555"/>
                    <a:pt x="12415" y="20603"/>
                    <a:pt x="12275" y="20749"/>
                  </a:cubicBezTo>
                  <a:cubicBezTo>
                    <a:pt x="12275" y="20749"/>
                    <a:pt x="13002" y="20555"/>
                    <a:pt x="13672" y="20603"/>
                  </a:cubicBezTo>
                  <a:cubicBezTo>
                    <a:pt x="14147" y="20652"/>
                    <a:pt x="14594" y="20944"/>
                    <a:pt x="14930" y="20944"/>
                  </a:cubicBezTo>
                  <a:cubicBezTo>
                    <a:pt x="15265" y="20895"/>
                    <a:pt x="15684" y="20847"/>
                    <a:pt x="15712" y="20749"/>
                  </a:cubicBezTo>
                  <a:cubicBezTo>
                    <a:pt x="15740" y="20652"/>
                    <a:pt x="15489" y="20555"/>
                    <a:pt x="15433" y="20506"/>
                  </a:cubicBezTo>
                  <a:cubicBezTo>
                    <a:pt x="15349" y="20458"/>
                    <a:pt x="15237" y="20458"/>
                    <a:pt x="15097" y="20506"/>
                  </a:cubicBezTo>
                  <a:cubicBezTo>
                    <a:pt x="14958" y="20555"/>
                    <a:pt x="14762" y="20506"/>
                    <a:pt x="14594" y="20409"/>
                  </a:cubicBezTo>
                  <a:cubicBezTo>
                    <a:pt x="14427" y="20312"/>
                    <a:pt x="14231" y="20166"/>
                    <a:pt x="14119" y="19971"/>
                  </a:cubicBezTo>
                  <a:cubicBezTo>
                    <a:pt x="14063" y="19874"/>
                    <a:pt x="14008" y="19825"/>
                    <a:pt x="13980" y="19777"/>
                  </a:cubicBezTo>
                  <a:cubicBezTo>
                    <a:pt x="13952" y="19728"/>
                    <a:pt x="13896" y="19631"/>
                    <a:pt x="13868" y="19582"/>
                  </a:cubicBezTo>
                  <a:cubicBezTo>
                    <a:pt x="13840" y="19582"/>
                    <a:pt x="13840" y="19582"/>
                    <a:pt x="13840" y="19582"/>
                  </a:cubicBezTo>
                  <a:cubicBezTo>
                    <a:pt x="13840" y="19582"/>
                    <a:pt x="13225" y="18804"/>
                    <a:pt x="13030" y="18463"/>
                  </a:cubicBezTo>
                  <a:cubicBezTo>
                    <a:pt x="12918" y="18317"/>
                    <a:pt x="12806" y="18171"/>
                    <a:pt x="12722" y="17928"/>
                  </a:cubicBezTo>
                  <a:cubicBezTo>
                    <a:pt x="12499" y="17441"/>
                    <a:pt x="12359" y="16906"/>
                    <a:pt x="12415" y="16760"/>
                  </a:cubicBezTo>
                  <a:cubicBezTo>
                    <a:pt x="12638" y="16274"/>
                    <a:pt x="13505" y="16760"/>
                    <a:pt x="14036" y="17733"/>
                  </a:cubicBezTo>
                  <a:lnTo>
                    <a:pt x="14622" y="18755"/>
                  </a:lnTo>
                  <a:lnTo>
                    <a:pt x="14455" y="18901"/>
                  </a:lnTo>
                  <a:lnTo>
                    <a:pt x="14287" y="19047"/>
                  </a:lnTo>
                  <a:lnTo>
                    <a:pt x="14119" y="19193"/>
                  </a:lnTo>
                  <a:lnTo>
                    <a:pt x="13868" y="19387"/>
                  </a:lnTo>
                  <a:cubicBezTo>
                    <a:pt x="13952" y="19387"/>
                    <a:pt x="14175" y="19290"/>
                    <a:pt x="14343" y="19339"/>
                  </a:cubicBezTo>
                  <a:cubicBezTo>
                    <a:pt x="14538" y="19339"/>
                    <a:pt x="14622" y="19193"/>
                    <a:pt x="14986" y="19242"/>
                  </a:cubicBezTo>
                  <a:cubicBezTo>
                    <a:pt x="15321" y="19290"/>
                    <a:pt x="15824" y="19533"/>
                    <a:pt x="16075" y="19533"/>
                  </a:cubicBezTo>
                  <a:cubicBezTo>
                    <a:pt x="16327" y="19533"/>
                    <a:pt x="16690" y="19485"/>
                    <a:pt x="16718" y="19387"/>
                  </a:cubicBezTo>
                  <a:cubicBezTo>
                    <a:pt x="16746" y="19290"/>
                    <a:pt x="16522" y="19193"/>
                    <a:pt x="16439" y="19144"/>
                  </a:cubicBezTo>
                  <a:cubicBezTo>
                    <a:pt x="16355" y="19096"/>
                    <a:pt x="16243" y="19096"/>
                    <a:pt x="16103" y="19144"/>
                  </a:cubicBezTo>
                  <a:cubicBezTo>
                    <a:pt x="15489" y="19290"/>
                    <a:pt x="13840" y="17296"/>
                    <a:pt x="14008" y="16614"/>
                  </a:cubicBezTo>
                  <a:cubicBezTo>
                    <a:pt x="14063" y="16371"/>
                    <a:pt x="14371" y="16079"/>
                    <a:pt x="14706" y="15982"/>
                  </a:cubicBezTo>
                  <a:cubicBezTo>
                    <a:pt x="15628" y="15739"/>
                    <a:pt x="17277" y="13598"/>
                    <a:pt x="17920" y="11896"/>
                  </a:cubicBezTo>
                  <a:cubicBezTo>
                    <a:pt x="18227" y="11020"/>
                    <a:pt x="18534" y="9560"/>
                    <a:pt x="18590" y="8636"/>
                  </a:cubicBezTo>
                  <a:cubicBezTo>
                    <a:pt x="18758" y="6058"/>
                    <a:pt x="18870" y="4841"/>
                    <a:pt x="19429" y="4452"/>
                  </a:cubicBezTo>
                  <a:cubicBezTo>
                    <a:pt x="19680" y="4258"/>
                    <a:pt x="21161" y="3917"/>
                    <a:pt x="21161" y="3820"/>
                  </a:cubicBezTo>
                  <a:cubicBezTo>
                    <a:pt x="21161" y="3722"/>
                    <a:pt x="19792" y="3187"/>
                    <a:pt x="19540" y="2944"/>
                  </a:cubicBezTo>
                  <a:cubicBezTo>
                    <a:pt x="19261" y="2701"/>
                    <a:pt x="18981" y="1971"/>
                    <a:pt x="18674" y="1387"/>
                  </a:cubicBezTo>
                  <a:cubicBezTo>
                    <a:pt x="17556" y="-656"/>
                    <a:pt x="15712" y="-413"/>
                    <a:pt x="14566" y="1922"/>
                  </a:cubicBezTo>
                  <a:cubicBezTo>
                    <a:pt x="14008" y="3090"/>
                    <a:pt x="13756" y="3236"/>
                    <a:pt x="10682" y="4549"/>
                  </a:cubicBezTo>
                  <a:cubicBezTo>
                    <a:pt x="8866" y="5328"/>
                    <a:pt x="6966" y="5960"/>
                    <a:pt x="6407" y="5960"/>
                  </a:cubicBezTo>
                  <a:cubicBezTo>
                    <a:pt x="5876" y="5960"/>
                    <a:pt x="4339" y="5571"/>
                    <a:pt x="2998" y="5036"/>
                  </a:cubicBezTo>
                  <a:cubicBezTo>
                    <a:pt x="1657" y="4501"/>
                    <a:pt x="399" y="4111"/>
                    <a:pt x="260" y="4160"/>
                  </a:cubicBezTo>
                  <a:lnTo>
                    <a:pt x="260" y="4160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" name="Shape">
              <a:extLst>
                <a:ext uri="{FF2B5EF4-FFF2-40B4-BE49-F238E27FC236}">
                  <a16:creationId xmlns="" xmlns:a16="http://schemas.microsoft.com/office/drawing/2014/main" id="{860618CE-5382-CC4D-A7C5-86B1654067EC}"/>
                </a:ext>
              </a:extLst>
            </p:cNvPr>
            <p:cNvSpPr/>
            <p:nvPr/>
          </p:nvSpPr>
          <p:spPr>
            <a:xfrm>
              <a:off x="2285304" y="52285899"/>
              <a:ext cx="1974086" cy="4571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21489" y="14190"/>
                  </a:moveTo>
                  <a:lnTo>
                    <a:pt x="21448" y="14130"/>
                  </a:lnTo>
                  <a:cubicBezTo>
                    <a:pt x="21309" y="13914"/>
                    <a:pt x="20576" y="13812"/>
                    <a:pt x="19801" y="13902"/>
                  </a:cubicBezTo>
                  <a:lnTo>
                    <a:pt x="9963" y="15054"/>
                  </a:lnTo>
                  <a:lnTo>
                    <a:pt x="11969" y="888"/>
                  </a:lnTo>
                  <a:cubicBezTo>
                    <a:pt x="12038" y="408"/>
                    <a:pt x="11153" y="0"/>
                    <a:pt x="10046" y="0"/>
                  </a:cubicBezTo>
                  <a:cubicBezTo>
                    <a:pt x="9036" y="0"/>
                    <a:pt x="8192" y="342"/>
                    <a:pt x="8122" y="780"/>
                  </a:cubicBezTo>
                  <a:lnTo>
                    <a:pt x="7375" y="6048"/>
                  </a:lnTo>
                  <a:lnTo>
                    <a:pt x="0" y="4794"/>
                  </a:lnTo>
                  <a:lnTo>
                    <a:pt x="0" y="6012"/>
                  </a:lnTo>
                  <a:lnTo>
                    <a:pt x="7154" y="7662"/>
                  </a:lnTo>
                  <a:lnTo>
                    <a:pt x="5189" y="21600"/>
                  </a:lnTo>
                  <a:lnTo>
                    <a:pt x="9050" y="21600"/>
                  </a:lnTo>
                  <a:lnTo>
                    <a:pt x="9755" y="16626"/>
                  </a:lnTo>
                  <a:lnTo>
                    <a:pt x="20604" y="14706"/>
                  </a:lnTo>
                  <a:cubicBezTo>
                    <a:pt x="21226" y="14598"/>
                    <a:pt x="21600" y="14382"/>
                    <a:pt x="21489" y="1419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06071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=""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4934" y="606659"/>
            <a:ext cx="4240740" cy="346795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=""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7678" y="4262227"/>
            <a:ext cx="2795252" cy="17410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4F8D3BF4-06FC-0A43-AA0F-9DABA46814A4}"/>
              </a:ext>
            </a:extLst>
          </p:cNvPr>
          <p:cNvGrpSpPr/>
          <p:nvPr userDrawn="1"/>
        </p:nvGrpSpPr>
        <p:grpSpPr>
          <a:xfrm>
            <a:off x="22155" y="-2854"/>
            <a:ext cx="12169845" cy="6858001"/>
            <a:chOff x="2285304" y="47713898"/>
            <a:chExt cx="16228727" cy="9145278"/>
          </a:xfrm>
        </p:grpSpPr>
        <p:sp>
          <p:nvSpPr>
            <p:cNvPr id="26" name="Shape">
              <a:extLst>
                <a:ext uri="{FF2B5EF4-FFF2-40B4-BE49-F238E27FC236}">
                  <a16:creationId xmlns="" xmlns:a16="http://schemas.microsoft.com/office/drawing/2014/main" id="{E4C71B70-16DB-1141-BAB6-72CFF9197925}"/>
                </a:ext>
              </a:extLst>
            </p:cNvPr>
            <p:cNvSpPr/>
            <p:nvPr userDrawn="1"/>
          </p:nvSpPr>
          <p:spPr>
            <a:xfrm>
              <a:off x="2615503" y="47713899"/>
              <a:ext cx="5314454" cy="9144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600" extrusionOk="0">
                  <a:moveTo>
                    <a:pt x="21408" y="6093"/>
                  </a:moveTo>
                  <a:lnTo>
                    <a:pt x="21285" y="5934"/>
                  </a:lnTo>
                  <a:cubicBezTo>
                    <a:pt x="21151" y="5763"/>
                    <a:pt x="20808" y="5685"/>
                    <a:pt x="20515" y="5763"/>
                  </a:cubicBezTo>
                  <a:lnTo>
                    <a:pt x="7664" y="9132"/>
                  </a:lnTo>
                  <a:lnTo>
                    <a:pt x="6459" y="0"/>
                  </a:lnTo>
                  <a:lnTo>
                    <a:pt x="3603" y="0"/>
                  </a:lnTo>
                  <a:lnTo>
                    <a:pt x="4244" y="4854"/>
                  </a:lnTo>
                  <a:lnTo>
                    <a:pt x="833" y="4044"/>
                  </a:lnTo>
                  <a:cubicBezTo>
                    <a:pt x="536" y="3972"/>
                    <a:pt x="198" y="4056"/>
                    <a:pt x="74" y="4233"/>
                  </a:cubicBezTo>
                  <a:lnTo>
                    <a:pt x="44" y="4281"/>
                  </a:lnTo>
                  <a:cubicBezTo>
                    <a:pt x="-64" y="4434"/>
                    <a:pt x="33" y="4605"/>
                    <a:pt x="269" y="4695"/>
                  </a:cubicBezTo>
                  <a:lnTo>
                    <a:pt x="4433" y="6273"/>
                  </a:lnTo>
                  <a:lnTo>
                    <a:pt x="6459" y="21600"/>
                  </a:lnTo>
                  <a:lnTo>
                    <a:pt x="9315" y="21600"/>
                  </a:lnTo>
                  <a:lnTo>
                    <a:pt x="7849" y="10524"/>
                  </a:lnTo>
                  <a:lnTo>
                    <a:pt x="21141" y="6537"/>
                  </a:lnTo>
                  <a:cubicBezTo>
                    <a:pt x="21418" y="6453"/>
                    <a:pt x="21536" y="6258"/>
                    <a:pt x="21408" y="609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7" name="Shape">
              <a:extLst>
                <a:ext uri="{FF2B5EF4-FFF2-40B4-BE49-F238E27FC236}">
                  <a16:creationId xmlns="" xmlns:a16="http://schemas.microsoft.com/office/drawing/2014/main" id="{3B1B3290-0F2B-484D-A842-BCB48E709895}"/>
                </a:ext>
              </a:extLst>
            </p:cNvPr>
            <p:cNvSpPr/>
            <p:nvPr/>
          </p:nvSpPr>
          <p:spPr>
            <a:xfrm>
              <a:off x="12560650" y="47713898"/>
              <a:ext cx="5372289" cy="9145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extrusionOk="0">
                  <a:moveTo>
                    <a:pt x="21489" y="3399"/>
                  </a:moveTo>
                  <a:lnTo>
                    <a:pt x="21469" y="3348"/>
                  </a:lnTo>
                  <a:cubicBezTo>
                    <a:pt x="21392" y="3165"/>
                    <a:pt x="20915" y="3075"/>
                    <a:pt x="20401" y="3147"/>
                  </a:cubicBezTo>
                  <a:lnTo>
                    <a:pt x="12458" y="4271"/>
                  </a:lnTo>
                  <a:lnTo>
                    <a:pt x="11899" y="0"/>
                  </a:lnTo>
                  <a:lnTo>
                    <a:pt x="9068" y="0"/>
                  </a:lnTo>
                  <a:lnTo>
                    <a:pt x="11050" y="15142"/>
                  </a:lnTo>
                  <a:lnTo>
                    <a:pt x="560" y="13399"/>
                  </a:lnTo>
                  <a:cubicBezTo>
                    <a:pt x="326" y="13360"/>
                    <a:pt x="82" y="13441"/>
                    <a:pt x="16" y="13579"/>
                  </a:cubicBezTo>
                  <a:cubicBezTo>
                    <a:pt x="-45" y="13711"/>
                    <a:pt x="72" y="13849"/>
                    <a:pt x="290" y="13894"/>
                  </a:cubicBezTo>
                  <a:lnTo>
                    <a:pt x="11187" y="16213"/>
                  </a:lnTo>
                  <a:lnTo>
                    <a:pt x="11619" y="19494"/>
                  </a:lnTo>
                  <a:lnTo>
                    <a:pt x="8875" y="18861"/>
                  </a:lnTo>
                  <a:cubicBezTo>
                    <a:pt x="8646" y="18807"/>
                    <a:pt x="8402" y="18849"/>
                    <a:pt x="8336" y="18954"/>
                  </a:cubicBezTo>
                  <a:lnTo>
                    <a:pt x="8315" y="18984"/>
                  </a:lnTo>
                  <a:cubicBezTo>
                    <a:pt x="8254" y="19074"/>
                    <a:pt x="8346" y="19185"/>
                    <a:pt x="8529" y="19248"/>
                  </a:cubicBezTo>
                  <a:lnTo>
                    <a:pt x="11726" y="20328"/>
                  </a:lnTo>
                  <a:lnTo>
                    <a:pt x="11893" y="21600"/>
                  </a:lnTo>
                  <a:lnTo>
                    <a:pt x="14724" y="21600"/>
                  </a:lnTo>
                  <a:lnTo>
                    <a:pt x="12630" y="5606"/>
                  </a:lnTo>
                  <a:lnTo>
                    <a:pt x="20859" y="3833"/>
                  </a:lnTo>
                  <a:cubicBezTo>
                    <a:pt x="21291" y="3740"/>
                    <a:pt x="21555" y="3558"/>
                    <a:pt x="21489" y="3399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8" name="Shape">
              <a:extLst>
                <a:ext uri="{FF2B5EF4-FFF2-40B4-BE49-F238E27FC236}">
                  <a16:creationId xmlns="" xmlns:a16="http://schemas.microsoft.com/office/drawing/2014/main" id="{3D0B2A67-DA9D-C342-8EA6-06B63CCD4ADD}"/>
                </a:ext>
              </a:extLst>
            </p:cNvPr>
            <p:cNvSpPr/>
            <p:nvPr userDrawn="1"/>
          </p:nvSpPr>
          <p:spPr>
            <a:xfrm>
              <a:off x="4965002" y="47713900"/>
              <a:ext cx="3493396" cy="9143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600" extrusionOk="0">
                  <a:moveTo>
                    <a:pt x="21480" y="16848"/>
                  </a:moveTo>
                  <a:lnTo>
                    <a:pt x="21465" y="16824"/>
                  </a:lnTo>
                  <a:cubicBezTo>
                    <a:pt x="21410" y="16734"/>
                    <a:pt x="21238" y="16671"/>
                    <a:pt x="21066" y="16683"/>
                  </a:cubicBezTo>
                  <a:lnTo>
                    <a:pt x="7414" y="17685"/>
                  </a:lnTo>
                  <a:lnTo>
                    <a:pt x="6656" y="2295"/>
                  </a:lnTo>
                  <a:lnTo>
                    <a:pt x="13408" y="1239"/>
                  </a:lnTo>
                  <a:cubicBezTo>
                    <a:pt x="13767" y="1182"/>
                    <a:pt x="13978" y="1074"/>
                    <a:pt x="13916" y="981"/>
                  </a:cubicBezTo>
                  <a:lnTo>
                    <a:pt x="13892" y="951"/>
                  </a:lnTo>
                  <a:cubicBezTo>
                    <a:pt x="13814" y="843"/>
                    <a:pt x="13400" y="792"/>
                    <a:pt x="12962" y="837"/>
                  </a:cubicBezTo>
                  <a:lnTo>
                    <a:pt x="6617" y="1497"/>
                  </a:lnTo>
                  <a:lnTo>
                    <a:pt x="6546" y="0"/>
                  </a:lnTo>
                  <a:lnTo>
                    <a:pt x="3600" y="0"/>
                  </a:lnTo>
                  <a:lnTo>
                    <a:pt x="4217" y="12414"/>
                  </a:lnTo>
                  <a:lnTo>
                    <a:pt x="888" y="11913"/>
                  </a:lnTo>
                  <a:cubicBezTo>
                    <a:pt x="537" y="11859"/>
                    <a:pt x="162" y="11901"/>
                    <a:pt x="60" y="12006"/>
                  </a:cubicBezTo>
                  <a:lnTo>
                    <a:pt x="29" y="12036"/>
                  </a:lnTo>
                  <a:cubicBezTo>
                    <a:pt x="-65" y="12126"/>
                    <a:pt x="76" y="12237"/>
                    <a:pt x="357" y="12300"/>
                  </a:cubicBezTo>
                  <a:lnTo>
                    <a:pt x="4257" y="13158"/>
                  </a:lnTo>
                  <a:lnTo>
                    <a:pt x="4671" y="21600"/>
                  </a:lnTo>
                  <a:lnTo>
                    <a:pt x="7617" y="21600"/>
                  </a:lnTo>
                  <a:lnTo>
                    <a:pt x="7453" y="18363"/>
                  </a:lnTo>
                  <a:lnTo>
                    <a:pt x="21277" y="17049"/>
                  </a:lnTo>
                  <a:cubicBezTo>
                    <a:pt x="21441" y="17022"/>
                    <a:pt x="21535" y="16938"/>
                    <a:pt x="21480" y="1684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9" name="Shape">
              <a:extLst>
                <a:ext uri="{FF2B5EF4-FFF2-40B4-BE49-F238E27FC236}">
                  <a16:creationId xmlns="" xmlns:a16="http://schemas.microsoft.com/office/drawing/2014/main" id="{BF7DB0C8-5FAA-F345-9B18-527200F98C95}"/>
                </a:ext>
              </a:extLst>
            </p:cNvPr>
            <p:cNvSpPr/>
            <p:nvPr/>
          </p:nvSpPr>
          <p:spPr>
            <a:xfrm>
              <a:off x="13411549" y="53200301"/>
              <a:ext cx="1202031" cy="668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0930" extrusionOk="0">
                  <a:moveTo>
                    <a:pt x="20639" y="0"/>
                  </a:moveTo>
                  <a:cubicBezTo>
                    <a:pt x="20483" y="0"/>
                    <a:pt x="19322" y="716"/>
                    <a:pt x="18048" y="1592"/>
                  </a:cubicBezTo>
                  <a:cubicBezTo>
                    <a:pt x="16775" y="2467"/>
                    <a:pt x="15301" y="3262"/>
                    <a:pt x="14765" y="3421"/>
                  </a:cubicBezTo>
                  <a:cubicBezTo>
                    <a:pt x="14229" y="3581"/>
                    <a:pt x="12285" y="3421"/>
                    <a:pt x="10431" y="3103"/>
                  </a:cubicBezTo>
                  <a:cubicBezTo>
                    <a:pt x="7282" y="2586"/>
                    <a:pt x="7014" y="2507"/>
                    <a:pt x="6366" y="1472"/>
                  </a:cubicBezTo>
                  <a:cubicBezTo>
                    <a:pt x="5026" y="-636"/>
                    <a:pt x="3194" y="-397"/>
                    <a:pt x="2256" y="1989"/>
                  </a:cubicBezTo>
                  <a:cubicBezTo>
                    <a:pt x="1988" y="2666"/>
                    <a:pt x="1765" y="3461"/>
                    <a:pt x="1519" y="3779"/>
                  </a:cubicBezTo>
                  <a:cubicBezTo>
                    <a:pt x="1296" y="4058"/>
                    <a:pt x="0" y="4973"/>
                    <a:pt x="0" y="5092"/>
                  </a:cubicBezTo>
                  <a:cubicBezTo>
                    <a:pt x="0" y="5211"/>
                    <a:pt x="1497" y="5172"/>
                    <a:pt x="1765" y="5291"/>
                  </a:cubicBezTo>
                  <a:cubicBezTo>
                    <a:pt x="2345" y="5530"/>
                    <a:pt x="2569" y="6723"/>
                    <a:pt x="2949" y="9309"/>
                  </a:cubicBezTo>
                  <a:cubicBezTo>
                    <a:pt x="3083" y="10224"/>
                    <a:pt x="3507" y="11656"/>
                    <a:pt x="3887" y="12451"/>
                  </a:cubicBezTo>
                  <a:cubicBezTo>
                    <a:pt x="4668" y="14043"/>
                    <a:pt x="6478" y="15753"/>
                    <a:pt x="7416" y="15753"/>
                  </a:cubicBezTo>
                  <a:cubicBezTo>
                    <a:pt x="7751" y="15753"/>
                    <a:pt x="8086" y="15952"/>
                    <a:pt x="8153" y="16191"/>
                  </a:cubicBezTo>
                  <a:cubicBezTo>
                    <a:pt x="8376" y="16827"/>
                    <a:pt x="6902" y="19293"/>
                    <a:pt x="6299" y="19293"/>
                  </a:cubicBezTo>
                  <a:cubicBezTo>
                    <a:pt x="6165" y="19293"/>
                    <a:pt x="6031" y="19333"/>
                    <a:pt x="5964" y="19413"/>
                  </a:cubicBezTo>
                  <a:cubicBezTo>
                    <a:pt x="5897" y="19492"/>
                    <a:pt x="5696" y="19612"/>
                    <a:pt x="5718" y="19731"/>
                  </a:cubicBezTo>
                  <a:cubicBezTo>
                    <a:pt x="5763" y="19850"/>
                    <a:pt x="6120" y="19771"/>
                    <a:pt x="6366" y="19731"/>
                  </a:cubicBezTo>
                  <a:cubicBezTo>
                    <a:pt x="6612" y="19691"/>
                    <a:pt x="7081" y="19293"/>
                    <a:pt x="7416" y="19134"/>
                  </a:cubicBezTo>
                  <a:cubicBezTo>
                    <a:pt x="7751" y="18975"/>
                    <a:pt x="7885" y="19134"/>
                    <a:pt x="8064" y="19054"/>
                  </a:cubicBezTo>
                  <a:cubicBezTo>
                    <a:pt x="8242" y="18975"/>
                    <a:pt x="8443" y="19015"/>
                    <a:pt x="8533" y="19015"/>
                  </a:cubicBezTo>
                  <a:lnTo>
                    <a:pt x="8265" y="18856"/>
                  </a:lnTo>
                  <a:lnTo>
                    <a:pt x="8086" y="18736"/>
                  </a:lnTo>
                  <a:lnTo>
                    <a:pt x="7907" y="18657"/>
                  </a:lnTo>
                  <a:lnTo>
                    <a:pt x="7729" y="18577"/>
                  </a:lnTo>
                  <a:lnTo>
                    <a:pt x="8220" y="17384"/>
                  </a:lnTo>
                  <a:cubicBezTo>
                    <a:pt x="8689" y="16270"/>
                    <a:pt x="9493" y="15554"/>
                    <a:pt x="9761" y="15991"/>
                  </a:cubicBezTo>
                  <a:cubicBezTo>
                    <a:pt x="9828" y="16111"/>
                    <a:pt x="9717" y="16668"/>
                    <a:pt x="9538" y="17225"/>
                  </a:cubicBezTo>
                  <a:cubicBezTo>
                    <a:pt x="9471" y="17463"/>
                    <a:pt x="9382" y="17662"/>
                    <a:pt x="9270" y="17821"/>
                  </a:cubicBezTo>
                  <a:cubicBezTo>
                    <a:pt x="9091" y="18219"/>
                    <a:pt x="8555" y="19174"/>
                    <a:pt x="8555" y="19174"/>
                  </a:cubicBezTo>
                  <a:cubicBezTo>
                    <a:pt x="8555" y="19174"/>
                    <a:pt x="8533" y="19174"/>
                    <a:pt x="8510" y="19214"/>
                  </a:cubicBezTo>
                  <a:cubicBezTo>
                    <a:pt x="8488" y="19253"/>
                    <a:pt x="8466" y="19333"/>
                    <a:pt x="8421" y="19412"/>
                  </a:cubicBezTo>
                  <a:cubicBezTo>
                    <a:pt x="8376" y="19492"/>
                    <a:pt x="8332" y="19572"/>
                    <a:pt x="8287" y="19691"/>
                  </a:cubicBezTo>
                  <a:cubicBezTo>
                    <a:pt x="8175" y="19890"/>
                    <a:pt x="8019" y="20089"/>
                    <a:pt x="7840" y="20248"/>
                  </a:cubicBezTo>
                  <a:cubicBezTo>
                    <a:pt x="7662" y="20407"/>
                    <a:pt x="7483" y="20487"/>
                    <a:pt x="7349" y="20487"/>
                  </a:cubicBezTo>
                  <a:cubicBezTo>
                    <a:pt x="7215" y="20487"/>
                    <a:pt x="7081" y="20526"/>
                    <a:pt x="7014" y="20566"/>
                  </a:cubicBezTo>
                  <a:cubicBezTo>
                    <a:pt x="6947" y="20606"/>
                    <a:pt x="6723" y="20765"/>
                    <a:pt x="6746" y="20884"/>
                  </a:cubicBezTo>
                  <a:cubicBezTo>
                    <a:pt x="6768" y="20964"/>
                    <a:pt x="7193" y="20924"/>
                    <a:pt x="7528" y="20884"/>
                  </a:cubicBezTo>
                  <a:cubicBezTo>
                    <a:pt x="7863" y="20845"/>
                    <a:pt x="8265" y="20407"/>
                    <a:pt x="8756" y="20248"/>
                  </a:cubicBezTo>
                  <a:cubicBezTo>
                    <a:pt x="9426" y="20009"/>
                    <a:pt x="10163" y="20009"/>
                    <a:pt x="10163" y="20009"/>
                  </a:cubicBezTo>
                  <a:cubicBezTo>
                    <a:pt x="10007" y="19890"/>
                    <a:pt x="10074" y="19850"/>
                    <a:pt x="9806" y="19810"/>
                  </a:cubicBezTo>
                  <a:cubicBezTo>
                    <a:pt x="9136" y="19691"/>
                    <a:pt x="8846" y="19174"/>
                    <a:pt x="9270" y="18895"/>
                  </a:cubicBezTo>
                  <a:cubicBezTo>
                    <a:pt x="9359" y="18816"/>
                    <a:pt x="9694" y="18060"/>
                    <a:pt x="9985" y="17185"/>
                  </a:cubicBezTo>
                  <a:cubicBezTo>
                    <a:pt x="10275" y="16310"/>
                    <a:pt x="10834" y="15116"/>
                    <a:pt x="11236" y="14559"/>
                  </a:cubicBezTo>
                  <a:cubicBezTo>
                    <a:pt x="11615" y="13963"/>
                    <a:pt x="12352" y="12252"/>
                    <a:pt x="12866" y="10740"/>
                  </a:cubicBezTo>
                  <a:cubicBezTo>
                    <a:pt x="13469" y="8990"/>
                    <a:pt x="13871" y="8155"/>
                    <a:pt x="14698" y="7081"/>
                  </a:cubicBezTo>
                  <a:cubicBezTo>
                    <a:pt x="14854" y="6882"/>
                    <a:pt x="15122" y="6603"/>
                    <a:pt x="15323" y="6603"/>
                  </a:cubicBezTo>
                  <a:cubicBezTo>
                    <a:pt x="15993" y="6524"/>
                    <a:pt x="15882" y="6086"/>
                    <a:pt x="18004" y="5967"/>
                  </a:cubicBezTo>
                  <a:cubicBezTo>
                    <a:pt x="18629" y="5927"/>
                    <a:pt x="19255" y="5728"/>
                    <a:pt x="19880" y="5529"/>
                  </a:cubicBezTo>
                  <a:cubicBezTo>
                    <a:pt x="20304" y="5410"/>
                    <a:pt x="20751" y="5489"/>
                    <a:pt x="21064" y="5052"/>
                  </a:cubicBezTo>
                  <a:cubicBezTo>
                    <a:pt x="21600" y="4296"/>
                    <a:pt x="19188" y="4773"/>
                    <a:pt x="19098" y="4813"/>
                  </a:cubicBezTo>
                  <a:cubicBezTo>
                    <a:pt x="18674" y="4932"/>
                    <a:pt x="18249" y="4972"/>
                    <a:pt x="17803" y="5091"/>
                  </a:cubicBezTo>
                  <a:cubicBezTo>
                    <a:pt x="17646" y="5131"/>
                    <a:pt x="17200" y="4972"/>
                    <a:pt x="17021" y="5012"/>
                  </a:cubicBezTo>
                  <a:cubicBezTo>
                    <a:pt x="17468" y="4694"/>
                    <a:pt x="18227" y="4495"/>
                    <a:pt x="18495" y="4296"/>
                  </a:cubicBezTo>
                  <a:cubicBezTo>
                    <a:pt x="19121" y="3858"/>
                    <a:pt x="19746" y="3580"/>
                    <a:pt x="20349" y="3142"/>
                  </a:cubicBezTo>
                  <a:cubicBezTo>
                    <a:pt x="20461" y="3063"/>
                    <a:pt x="21042" y="2784"/>
                    <a:pt x="20930" y="2426"/>
                  </a:cubicBezTo>
                  <a:cubicBezTo>
                    <a:pt x="20818" y="2029"/>
                    <a:pt x="19992" y="2585"/>
                    <a:pt x="19858" y="2665"/>
                  </a:cubicBezTo>
                  <a:cubicBezTo>
                    <a:pt x="19054" y="3143"/>
                    <a:pt x="17557" y="3540"/>
                    <a:pt x="16753" y="4057"/>
                  </a:cubicBezTo>
                  <a:cubicBezTo>
                    <a:pt x="17066" y="3779"/>
                    <a:pt x="17937" y="3262"/>
                    <a:pt x="18316" y="2904"/>
                  </a:cubicBezTo>
                  <a:cubicBezTo>
                    <a:pt x="20751" y="756"/>
                    <a:pt x="21354" y="40"/>
                    <a:pt x="20639" y="0"/>
                  </a:cubicBezTo>
                  <a:lnTo>
                    <a:pt x="20639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0" name="Shape">
              <a:extLst>
                <a:ext uri="{FF2B5EF4-FFF2-40B4-BE49-F238E27FC236}">
                  <a16:creationId xmlns="" xmlns:a16="http://schemas.microsoft.com/office/drawing/2014/main" id="{5F3C1A0C-5C61-2A43-9A37-4003793F9EF8}"/>
                </a:ext>
              </a:extLst>
            </p:cNvPr>
            <p:cNvSpPr/>
            <p:nvPr userDrawn="1"/>
          </p:nvSpPr>
          <p:spPr>
            <a:xfrm>
              <a:off x="17539051" y="54127400"/>
              <a:ext cx="580524" cy="330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0998" extrusionOk="0">
                  <a:moveTo>
                    <a:pt x="20817" y="3105"/>
                  </a:moveTo>
                  <a:cubicBezTo>
                    <a:pt x="20678" y="3105"/>
                    <a:pt x="19432" y="3508"/>
                    <a:pt x="18140" y="4153"/>
                  </a:cubicBezTo>
                  <a:cubicBezTo>
                    <a:pt x="16847" y="4798"/>
                    <a:pt x="15278" y="5281"/>
                    <a:pt x="14770" y="5281"/>
                  </a:cubicBezTo>
                  <a:cubicBezTo>
                    <a:pt x="14217" y="5281"/>
                    <a:pt x="12278" y="4798"/>
                    <a:pt x="10478" y="4153"/>
                  </a:cubicBezTo>
                  <a:cubicBezTo>
                    <a:pt x="7386" y="3025"/>
                    <a:pt x="7109" y="2944"/>
                    <a:pt x="6509" y="1816"/>
                  </a:cubicBezTo>
                  <a:cubicBezTo>
                    <a:pt x="5309" y="-521"/>
                    <a:pt x="3463" y="-602"/>
                    <a:pt x="2401" y="1574"/>
                  </a:cubicBezTo>
                  <a:cubicBezTo>
                    <a:pt x="2078" y="2219"/>
                    <a:pt x="1847" y="2944"/>
                    <a:pt x="1570" y="3186"/>
                  </a:cubicBezTo>
                  <a:cubicBezTo>
                    <a:pt x="1340" y="3428"/>
                    <a:pt x="-45" y="4073"/>
                    <a:pt x="1" y="4153"/>
                  </a:cubicBezTo>
                  <a:cubicBezTo>
                    <a:pt x="1" y="4234"/>
                    <a:pt x="1478" y="4556"/>
                    <a:pt x="1755" y="4637"/>
                  </a:cubicBezTo>
                  <a:cubicBezTo>
                    <a:pt x="2309" y="4959"/>
                    <a:pt x="2447" y="6168"/>
                    <a:pt x="2678" y="8747"/>
                  </a:cubicBezTo>
                  <a:cubicBezTo>
                    <a:pt x="2770" y="9715"/>
                    <a:pt x="3093" y="11165"/>
                    <a:pt x="3417" y="11971"/>
                  </a:cubicBezTo>
                  <a:cubicBezTo>
                    <a:pt x="4109" y="13664"/>
                    <a:pt x="5816" y="15679"/>
                    <a:pt x="6740" y="15840"/>
                  </a:cubicBezTo>
                  <a:cubicBezTo>
                    <a:pt x="7063" y="15920"/>
                    <a:pt x="7386" y="16162"/>
                    <a:pt x="7478" y="16404"/>
                  </a:cubicBezTo>
                  <a:cubicBezTo>
                    <a:pt x="7663" y="17049"/>
                    <a:pt x="6047" y="19225"/>
                    <a:pt x="5447" y="19063"/>
                  </a:cubicBezTo>
                  <a:cubicBezTo>
                    <a:pt x="5309" y="19063"/>
                    <a:pt x="5170" y="19063"/>
                    <a:pt x="5124" y="19063"/>
                  </a:cubicBezTo>
                  <a:cubicBezTo>
                    <a:pt x="5078" y="19063"/>
                    <a:pt x="4847" y="19225"/>
                    <a:pt x="4847" y="19305"/>
                  </a:cubicBezTo>
                  <a:cubicBezTo>
                    <a:pt x="4893" y="19386"/>
                    <a:pt x="5263" y="19466"/>
                    <a:pt x="5493" y="19466"/>
                  </a:cubicBezTo>
                  <a:cubicBezTo>
                    <a:pt x="5770" y="19466"/>
                    <a:pt x="6232" y="19225"/>
                    <a:pt x="6601" y="19063"/>
                  </a:cubicBezTo>
                  <a:cubicBezTo>
                    <a:pt x="6970" y="18983"/>
                    <a:pt x="7063" y="19144"/>
                    <a:pt x="7247" y="19144"/>
                  </a:cubicBezTo>
                  <a:cubicBezTo>
                    <a:pt x="7432" y="19144"/>
                    <a:pt x="7617" y="19144"/>
                    <a:pt x="7709" y="19144"/>
                  </a:cubicBezTo>
                  <a:lnTo>
                    <a:pt x="7432" y="18983"/>
                  </a:lnTo>
                  <a:lnTo>
                    <a:pt x="7247" y="18821"/>
                  </a:lnTo>
                  <a:lnTo>
                    <a:pt x="7063" y="18741"/>
                  </a:lnTo>
                  <a:lnTo>
                    <a:pt x="6878" y="18660"/>
                  </a:lnTo>
                  <a:lnTo>
                    <a:pt x="7432" y="17612"/>
                  </a:lnTo>
                  <a:cubicBezTo>
                    <a:pt x="7940" y="16645"/>
                    <a:pt x="8816" y="16081"/>
                    <a:pt x="9047" y="16565"/>
                  </a:cubicBezTo>
                  <a:cubicBezTo>
                    <a:pt x="9093" y="16726"/>
                    <a:pt x="8955" y="17210"/>
                    <a:pt x="8770" y="17774"/>
                  </a:cubicBezTo>
                  <a:cubicBezTo>
                    <a:pt x="8678" y="18015"/>
                    <a:pt x="8586" y="18177"/>
                    <a:pt x="8493" y="18338"/>
                  </a:cubicBezTo>
                  <a:cubicBezTo>
                    <a:pt x="8309" y="18660"/>
                    <a:pt x="7709" y="19547"/>
                    <a:pt x="7709" y="19547"/>
                  </a:cubicBezTo>
                  <a:cubicBezTo>
                    <a:pt x="7709" y="19547"/>
                    <a:pt x="7709" y="19547"/>
                    <a:pt x="7663" y="19547"/>
                  </a:cubicBezTo>
                  <a:cubicBezTo>
                    <a:pt x="7617" y="19628"/>
                    <a:pt x="7617" y="19628"/>
                    <a:pt x="7570" y="19708"/>
                  </a:cubicBezTo>
                  <a:cubicBezTo>
                    <a:pt x="7524" y="19789"/>
                    <a:pt x="7478" y="19870"/>
                    <a:pt x="7432" y="19950"/>
                  </a:cubicBezTo>
                  <a:cubicBezTo>
                    <a:pt x="7293" y="20111"/>
                    <a:pt x="7155" y="20272"/>
                    <a:pt x="6970" y="20434"/>
                  </a:cubicBezTo>
                  <a:cubicBezTo>
                    <a:pt x="6786" y="20514"/>
                    <a:pt x="6601" y="20595"/>
                    <a:pt x="6463" y="20595"/>
                  </a:cubicBezTo>
                  <a:cubicBezTo>
                    <a:pt x="6324" y="20595"/>
                    <a:pt x="6186" y="20595"/>
                    <a:pt x="6093" y="20595"/>
                  </a:cubicBezTo>
                  <a:cubicBezTo>
                    <a:pt x="6001" y="20676"/>
                    <a:pt x="5770" y="20756"/>
                    <a:pt x="5817" y="20837"/>
                  </a:cubicBezTo>
                  <a:cubicBezTo>
                    <a:pt x="5863" y="20917"/>
                    <a:pt x="6278" y="20998"/>
                    <a:pt x="6601" y="20998"/>
                  </a:cubicBezTo>
                  <a:cubicBezTo>
                    <a:pt x="6924" y="20998"/>
                    <a:pt x="7386" y="20676"/>
                    <a:pt x="7847" y="20595"/>
                  </a:cubicBezTo>
                  <a:cubicBezTo>
                    <a:pt x="8540" y="20514"/>
                    <a:pt x="9278" y="20595"/>
                    <a:pt x="9278" y="20595"/>
                  </a:cubicBezTo>
                  <a:cubicBezTo>
                    <a:pt x="9140" y="20434"/>
                    <a:pt x="9186" y="20434"/>
                    <a:pt x="8909" y="20353"/>
                  </a:cubicBezTo>
                  <a:cubicBezTo>
                    <a:pt x="8263" y="20112"/>
                    <a:pt x="7986" y="19547"/>
                    <a:pt x="8447" y="19306"/>
                  </a:cubicBezTo>
                  <a:cubicBezTo>
                    <a:pt x="8540" y="19225"/>
                    <a:pt x="8909" y="18581"/>
                    <a:pt x="9278" y="17775"/>
                  </a:cubicBezTo>
                  <a:cubicBezTo>
                    <a:pt x="9647" y="16969"/>
                    <a:pt x="10247" y="15921"/>
                    <a:pt x="10663" y="15437"/>
                  </a:cubicBezTo>
                  <a:cubicBezTo>
                    <a:pt x="11078" y="14954"/>
                    <a:pt x="11909" y="13423"/>
                    <a:pt x="12509" y="12052"/>
                  </a:cubicBezTo>
                  <a:cubicBezTo>
                    <a:pt x="13201" y="10440"/>
                    <a:pt x="13663" y="9715"/>
                    <a:pt x="14540" y="8829"/>
                  </a:cubicBezTo>
                  <a:cubicBezTo>
                    <a:pt x="14724" y="8667"/>
                    <a:pt x="15001" y="8426"/>
                    <a:pt x="15186" y="8506"/>
                  </a:cubicBezTo>
                  <a:cubicBezTo>
                    <a:pt x="15878" y="8587"/>
                    <a:pt x="15786" y="8103"/>
                    <a:pt x="17909" y="8426"/>
                  </a:cubicBezTo>
                  <a:cubicBezTo>
                    <a:pt x="18509" y="8506"/>
                    <a:pt x="19201" y="8426"/>
                    <a:pt x="19801" y="8345"/>
                  </a:cubicBezTo>
                  <a:cubicBezTo>
                    <a:pt x="20216" y="8345"/>
                    <a:pt x="20678" y="8506"/>
                    <a:pt x="21001" y="8103"/>
                  </a:cubicBezTo>
                  <a:cubicBezTo>
                    <a:pt x="21555" y="7459"/>
                    <a:pt x="19155" y="7459"/>
                    <a:pt x="19063" y="7539"/>
                  </a:cubicBezTo>
                  <a:cubicBezTo>
                    <a:pt x="18647" y="7539"/>
                    <a:pt x="18186" y="7539"/>
                    <a:pt x="17770" y="7539"/>
                  </a:cubicBezTo>
                  <a:cubicBezTo>
                    <a:pt x="17632" y="7539"/>
                    <a:pt x="17170" y="7297"/>
                    <a:pt x="16986" y="7297"/>
                  </a:cubicBezTo>
                  <a:cubicBezTo>
                    <a:pt x="17447" y="7056"/>
                    <a:pt x="18232" y="6975"/>
                    <a:pt x="18509" y="6894"/>
                  </a:cubicBezTo>
                  <a:cubicBezTo>
                    <a:pt x="19155" y="6572"/>
                    <a:pt x="19801" y="6411"/>
                    <a:pt x="20447" y="6088"/>
                  </a:cubicBezTo>
                  <a:cubicBezTo>
                    <a:pt x="20586" y="6008"/>
                    <a:pt x="21140" y="5847"/>
                    <a:pt x="21093" y="5524"/>
                  </a:cubicBezTo>
                  <a:cubicBezTo>
                    <a:pt x="21001" y="5121"/>
                    <a:pt x="20124" y="5524"/>
                    <a:pt x="19986" y="5524"/>
                  </a:cubicBezTo>
                  <a:cubicBezTo>
                    <a:pt x="19155" y="5846"/>
                    <a:pt x="17632" y="5927"/>
                    <a:pt x="16801" y="6249"/>
                  </a:cubicBezTo>
                  <a:cubicBezTo>
                    <a:pt x="17124" y="6008"/>
                    <a:pt x="18047" y="5685"/>
                    <a:pt x="18416" y="5443"/>
                  </a:cubicBezTo>
                  <a:cubicBezTo>
                    <a:pt x="20863" y="3831"/>
                    <a:pt x="21555" y="3186"/>
                    <a:pt x="20817" y="3105"/>
                  </a:cubicBezTo>
                  <a:lnTo>
                    <a:pt x="20817" y="3105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1" name="Shape">
              <a:extLst>
                <a:ext uri="{FF2B5EF4-FFF2-40B4-BE49-F238E27FC236}">
                  <a16:creationId xmlns="" xmlns:a16="http://schemas.microsoft.com/office/drawing/2014/main" id="{749E8BCE-D9C8-1643-A399-E04B59E71FC4}"/>
                </a:ext>
              </a:extLst>
            </p:cNvPr>
            <p:cNvSpPr/>
            <p:nvPr/>
          </p:nvSpPr>
          <p:spPr>
            <a:xfrm>
              <a:off x="3390204" y="55067200"/>
              <a:ext cx="580702" cy="329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0995" extrusionOk="0">
                  <a:moveTo>
                    <a:pt x="20817" y="3116"/>
                  </a:moveTo>
                  <a:cubicBezTo>
                    <a:pt x="20678" y="3116"/>
                    <a:pt x="19432" y="3521"/>
                    <a:pt x="18140" y="4168"/>
                  </a:cubicBezTo>
                  <a:cubicBezTo>
                    <a:pt x="16801" y="4815"/>
                    <a:pt x="15278" y="5300"/>
                    <a:pt x="14770" y="5300"/>
                  </a:cubicBezTo>
                  <a:cubicBezTo>
                    <a:pt x="14217" y="5300"/>
                    <a:pt x="12278" y="4815"/>
                    <a:pt x="10478" y="4168"/>
                  </a:cubicBezTo>
                  <a:cubicBezTo>
                    <a:pt x="7386" y="3035"/>
                    <a:pt x="7109" y="2954"/>
                    <a:pt x="6509" y="1822"/>
                  </a:cubicBezTo>
                  <a:cubicBezTo>
                    <a:pt x="5309" y="-524"/>
                    <a:pt x="3463" y="-605"/>
                    <a:pt x="2401" y="1579"/>
                  </a:cubicBezTo>
                  <a:cubicBezTo>
                    <a:pt x="2078" y="2226"/>
                    <a:pt x="1847" y="2955"/>
                    <a:pt x="1570" y="3197"/>
                  </a:cubicBezTo>
                  <a:cubicBezTo>
                    <a:pt x="1340" y="3440"/>
                    <a:pt x="-45" y="4087"/>
                    <a:pt x="1" y="4168"/>
                  </a:cubicBezTo>
                  <a:cubicBezTo>
                    <a:pt x="1" y="4249"/>
                    <a:pt x="1478" y="4573"/>
                    <a:pt x="1755" y="4654"/>
                  </a:cubicBezTo>
                  <a:cubicBezTo>
                    <a:pt x="2309" y="4977"/>
                    <a:pt x="2447" y="6191"/>
                    <a:pt x="2678" y="8780"/>
                  </a:cubicBezTo>
                  <a:cubicBezTo>
                    <a:pt x="2770" y="9750"/>
                    <a:pt x="3093" y="11206"/>
                    <a:pt x="3417" y="12015"/>
                  </a:cubicBezTo>
                  <a:cubicBezTo>
                    <a:pt x="4109" y="13714"/>
                    <a:pt x="5817" y="15737"/>
                    <a:pt x="6740" y="15898"/>
                  </a:cubicBezTo>
                  <a:cubicBezTo>
                    <a:pt x="7063" y="15979"/>
                    <a:pt x="7386" y="16222"/>
                    <a:pt x="7478" y="16465"/>
                  </a:cubicBezTo>
                  <a:cubicBezTo>
                    <a:pt x="7663" y="17112"/>
                    <a:pt x="6047" y="19296"/>
                    <a:pt x="5447" y="19134"/>
                  </a:cubicBezTo>
                  <a:cubicBezTo>
                    <a:pt x="5309" y="19134"/>
                    <a:pt x="5170" y="19134"/>
                    <a:pt x="5124" y="19134"/>
                  </a:cubicBezTo>
                  <a:cubicBezTo>
                    <a:pt x="5032" y="19215"/>
                    <a:pt x="4847" y="19296"/>
                    <a:pt x="4847" y="19377"/>
                  </a:cubicBezTo>
                  <a:cubicBezTo>
                    <a:pt x="4893" y="19458"/>
                    <a:pt x="5263" y="19539"/>
                    <a:pt x="5493" y="19458"/>
                  </a:cubicBezTo>
                  <a:cubicBezTo>
                    <a:pt x="5724" y="19377"/>
                    <a:pt x="6232" y="19215"/>
                    <a:pt x="6601" y="19053"/>
                  </a:cubicBezTo>
                  <a:cubicBezTo>
                    <a:pt x="6970" y="18972"/>
                    <a:pt x="7063" y="19134"/>
                    <a:pt x="7247" y="19134"/>
                  </a:cubicBezTo>
                  <a:cubicBezTo>
                    <a:pt x="7432" y="19134"/>
                    <a:pt x="7617" y="19134"/>
                    <a:pt x="7709" y="19134"/>
                  </a:cubicBezTo>
                  <a:lnTo>
                    <a:pt x="7432" y="18972"/>
                  </a:lnTo>
                  <a:lnTo>
                    <a:pt x="7247" y="18810"/>
                  </a:lnTo>
                  <a:lnTo>
                    <a:pt x="7063" y="18729"/>
                  </a:lnTo>
                  <a:lnTo>
                    <a:pt x="6878" y="18648"/>
                  </a:lnTo>
                  <a:lnTo>
                    <a:pt x="7432" y="17597"/>
                  </a:lnTo>
                  <a:cubicBezTo>
                    <a:pt x="7940" y="16626"/>
                    <a:pt x="8817" y="16060"/>
                    <a:pt x="9047" y="16545"/>
                  </a:cubicBezTo>
                  <a:cubicBezTo>
                    <a:pt x="9093" y="16707"/>
                    <a:pt x="8955" y="17192"/>
                    <a:pt x="8770" y="17759"/>
                  </a:cubicBezTo>
                  <a:cubicBezTo>
                    <a:pt x="8678" y="18001"/>
                    <a:pt x="8586" y="18163"/>
                    <a:pt x="8493" y="18325"/>
                  </a:cubicBezTo>
                  <a:cubicBezTo>
                    <a:pt x="8309" y="18649"/>
                    <a:pt x="7709" y="19539"/>
                    <a:pt x="7709" y="19539"/>
                  </a:cubicBezTo>
                  <a:cubicBezTo>
                    <a:pt x="7709" y="19539"/>
                    <a:pt x="7709" y="19539"/>
                    <a:pt x="7663" y="19539"/>
                  </a:cubicBezTo>
                  <a:cubicBezTo>
                    <a:pt x="7617" y="19620"/>
                    <a:pt x="7617" y="19620"/>
                    <a:pt x="7570" y="19701"/>
                  </a:cubicBezTo>
                  <a:cubicBezTo>
                    <a:pt x="7524" y="19782"/>
                    <a:pt x="7478" y="19863"/>
                    <a:pt x="7432" y="19943"/>
                  </a:cubicBezTo>
                  <a:cubicBezTo>
                    <a:pt x="7293" y="20105"/>
                    <a:pt x="7155" y="20267"/>
                    <a:pt x="6970" y="20429"/>
                  </a:cubicBezTo>
                  <a:cubicBezTo>
                    <a:pt x="6786" y="20510"/>
                    <a:pt x="6601" y="20591"/>
                    <a:pt x="6463" y="20591"/>
                  </a:cubicBezTo>
                  <a:cubicBezTo>
                    <a:pt x="6324" y="20591"/>
                    <a:pt x="6186" y="20591"/>
                    <a:pt x="6093" y="20591"/>
                  </a:cubicBezTo>
                  <a:cubicBezTo>
                    <a:pt x="6001" y="20591"/>
                    <a:pt x="5770" y="20752"/>
                    <a:pt x="5817" y="20833"/>
                  </a:cubicBezTo>
                  <a:cubicBezTo>
                    <a:pt x="5863" y="20914"/>
                    <a:pt x="6278" y="20995"/>
                    <a:pt x="6601" y="20995"/>
                  </a:cubicBezTo>
                  <a:cubicBezTo>
                    <a:pt x="6924" y="20995"/>
                    <a:pt x="7386" y="20671"/>
                    <a:pt x="7847" y="20591"/>
                  </a:cubicBezTo>
                  <a:cubicBezTo>
                    <a:pt x="8540" y="20510"/>
                    <a:pt x="9278" y="20591"/>
                    <a:pt x="9278" y="20591"/>
                  </a:cubicBezTo>
                  <a:cubicBezTo>
                    <a:pt x="9140" y="20429"/>
                    <a:pt x="9186" y="20429"/>
                    <a:pt x="8909" y="20348"/>
                  </a:cubicBezTo>
                  <a:cubicBezTo>
                    <a:pt x="8263" y="20105"/>
                    <a:pt x="7986" y="19539"/>
                    <a:pt x="8447" y="19296"/>
                  </a:cubicBezTo>
                  <a:cubicBezTo>
                    <a:pt x="8540" y="19216"/>
                    <a:pt x="8909" y="18568"/>
                    <a:pt x="9278" y="17760"/>
                  </a:cubicBezTo>
                  <a:cubicBezTo>
                    <a:pt x="9601" y="16951"/>
                    <a:pt x="10247" y="15899"/>
                    <a:pt x="10663" y="15414"/>
                  </a:cubicBezTo>
                  <a:cubicBezTo>
                    <a:pt x="11078" y="14928"/>
                    <a:pt x="11909" y="13391"/>
                    <a:pt x="12509" y="12016"/>
                  </a:cubicBezTo>
                  <a:cubicBezTo>
                    <a:pt x="13201" y="10398"/>
                    <a:pt x="13663" y="9670"/>
                    <a:pt x="14540" y="8780"/>
                  </a:cubicBezTo>
                  <a:cubicBezTo>
                    <a:pt x="14724" y="8618"/>
                    <a:pt x="15001" y="8375"/>
                    <a:pt x="15186" y="8456"/>
                  </a:cubicBezTo>
                  <a:cubicBezTo>
                    <a:pt x="15878" y="8537"/>
                    <a:pt x="15786" y="8052"/>
                    <a:pt x="17909" y="8375"/>
                  </a:cubicBezTo>
                  <a:cubicBezTo>
                    <a:pt x="18509" y="8456"/>
                    <a:pt x="19201" y="8375"/>
                    <a:pt x="19801" y="8294"/>
                  </a:cubicBezTo>
                  <a:cubicBezTo>
                    <a:pt x="20217" y="8294"/>
                    <a:pt x="20678" y="8456"/>
                    <a:pt x="21001" y="8052"/>
                  </a:cubicBezTo>
                  <a:cubicBezTo>
                    <a:pt x="21555" y="7405"/>
                    <a:pt x="19155" y="7405"/>
                    <a:pt x="19063" y="7485"/>
                  </a:cubicBezTo>
                  <a:cubicBezTo>
                    <a:pt x="18647" y="7485"/>
                    <a:pt x="18186" y="7485"/>
                    <a:pt x="17770" y="7485"/>
                  </a:cubicBezTo>
                  <a:cubicBezTo>
                    <a:pt x="17632" y="7485"/>
                    <a:pt x="17170" y="7243"/>
                    <a:pt x="16986" y="7243"/>
                  </a:cubicBezTo>
                  <a:cubicBezTo>
                    <a:pt x="17447" y="7000"/>
                    <a:pt x="18232" y="6919"/>
                    <a:pt x="18509" y="6838"/>
                  </a:cubicBezTo>
                  <a:cubicBezTo>
                    <a:pt x="19155" y="6515"/>
                    <a:pt x="19801" y="6353"/>
                    <a:pt x="20447" y="6029"/>
                  </a:cubicBezTo>
                  <a:cubicBezTo>
                    <a:pt x="20586" y="5949"/>
                    <a:pt x="21140" y="5787"/>
                    <a:pt x="21093" y="5463"/>
                  </a:cubicBezTo>
                  <a:cubicBezTo>
                    <a:pt x="21001" y="5059"/>
                    <a:pt x="20124" y="5463"/>
                    <a:pt x="19986" y="5463"/>
                  </a:cubicBezTo>
                  <a:cubicBezTo>
                    <a:pt x="19155" y="5787"/>
                    <a:pt x="17632" y="5868"/>
                    <a:pt x="16801" y="6191"/>
                  </a:cubicBezTo>
                  <a:cubicBezTo>
                    <a:pt x="17124" y="5949"/>
                    <a:pt x="18047" y="5625"/>
                    <a:pt x="18417" y="5382"/>
                  </a:cubicBezTo>
                  <a:cubicBezTo>
                    <a:pt x="20909" y="3925"/>
                    <a:pt x="21555" y="3278"/>
                    <a:pt x="20817" y="3116"/>
                  </a:cubicBezTo>
                  <a:lnTo>
                    <a:pt x="20817" y="3116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2" name="Shape">
              <a:extLst>
                <a:ext uri="{FF2B5EF4-FFF2-40B4-BE49-F238E27FC236}">
                  <a16:creationId xmlns="" xmlns:a16="http://schemas.microsoft.com/office/drawing/2014/main" id="{F066713D-F45C-2942-A461-BDB01EC5571F}"/>
                </a:ext>
              </a:extLst>
            </p:cNvPr>
            <p:cNvSpPr/>
            <p:nvPr userDrawn="1"/>
          </p:nvSpPr>
          <p:spPr>
            <a:xfrm>
              <a:off x="2323404" y="49047400"/>
              <a:ext cx="1201720" cy="667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0897" extrusionOk="0">
                  <a:moveTo>
                    <a:pt x="475" y="47"/>
                  </a:moveTo>
                  <a:cubicBezTo>
                    <a:pt x="-241" y="47"/>
                    <a:pt x="363" y="803"/>
                    <a:pt x="2800" y="2871"/>
                  </a:cubicBezTo>
                  <a:cubicBezTo>
                    <a:pt x="3180" y="3190"/>
                    <a:pt x="4030" y="3707"/>
                    <a:pt x="4365" y="4025"/>
                  </a:cubicBezTo>
                  <a:cubicBezTo>
                    <a:pt x="3560" y="3548"/>
                    <a:pt x="2062" y="3110"/>
                    <a:pt x="1257" y="2633"/>
                  </a:cubicBezTo>
                  <a:cubicBezTo>
                    <a:pt x="1123" y="2553"/>
                    <a:pt x="274" y="1996"/>
                    <a:pt x="184" y="2394"/>
                  </a:cubicBezTo>
                  <a:cubicBezTo>
                    <a:pt x="72" y="2752"/>
                    <a:pt x="654" y="3030"/>
                    <a:pt x="765" y="3110"/>
                  </a:cubicBezTo>
                  <a:cubicBezTo>
                    <a:pt x="1369" y="3548"/>
                    <a:pt x="2018" y="3826"/>
                    <a:pt x="2621" y="4264"/>
                  </a:cubicBezTo>
                  <a:cubicBezTo>
                    <a:pt x="2912" y="4462"/>
                    <a:pt x="3650" y="4701"/>
                    <a:pt x="4097" y="4980"/>
                  </a:cubicBezTo>
                  <a:cubicBezTo>
                    <a:pt x="3918" y="4940"/>
                    <a:pt x="3449" y="5099"/>
                    <a:pt x="3315" y="5059"/>
                  </a:cubicBezTo>
                  <a:cubicBezTo>
                    <a:pt x="2890" y="4940"/>
                    <a:pt x="2442" y="4900"/>
                    <a:pt x="2040" y="4781"/>
                  </a:cubicBezTo>
                  <a:cubicBezTo>
                    <a:pt x="1951" y="4741"/>
                    <a:pt x="-442" y="4264"/>
                    <a:pt x="72" y="5019"/>
                  </a:cubicBezTo>
                  <a:cubicBezTo>
                    <a:pt x="363" y="5457"/>
                    <a:pt x="810" y="5377"/>
                    <a:pt x="1257" y="5497"/>
                  </a:cubicBezTo>
                  <a:cubicBezTo>
                    <a:pt x="1861" y="5656"/>
                    <a:pt x="2510" y="5894"/>
                    <a:pt x="3136" y="5934"/>
                  </a:cubicBezTo>
                  <a:cubicBezTo>
                    <a:pt x="5238" y="6054"/>
                    <a:pt x="5126" y="6491"/>
                    <a:pt x="5819" y="6571"/>
                  </a:cubicBezTo>
                  <a:cubicBezTo>
                    <a:pt x="6020" y="6611"/>
                    <a:pt x="6288" y="6849"/>
                    <a:pt x="6445" y="7048"/>
                  </a:cubicBezTo>
                  <a:cubicBezTo>
                    <a:pt x="7272" y="8122"/>
                    <a:pt x="7675" y="8918"/>
                    <a:pt x="8278" y="10708"/>
                  </a:cubicBezTo>
                  <a:cubicBezTo>
                    <a:pt x="8793" y="12219"/>
                    <a:pt x="9531" y="13930"/>
                    <a:pt x="9911" y="14527"/>
                  </a:cubicBezTo>
                  <a:cubicBezTo>
                    <a:pt x="10291" y="15123"/>
                    <a:pt x="10850" y="16317"/>
                    <a:pt x="11163" y="17152"/>
                  </a:cubicBezTo>
                  <a:cubicBezTo>
                    <a:pt x="11454" y="18027"/>
                    <a:pt x="11767" y="18783"/>
                    <a:pt x="11878" y="18862"/>
                  </a:cubicBezTo>
                  <a:cubicBezTo>
                    <a:pt x="12303" y="19181"/>
                    <a:pt x="11990" y="19658"/>
                    <a:pt x="11342" y="19777"/>
                  </a:cubicBezTo>
                  <a:cubicBezTo>
                    <a:pt x="11074" y="19817"/>
                    <a:pt x="11118" y="19857"/>
                    <a:pt x="10984" y="19976"/>
                  </a:cubicBezTo>
                  <a:cubicBezTo>
                    <a:pt x="10984" y="19976"/>
                    <a:pt x="11722" y="19976"/>
                    <a:pt x="12393" y="20215"/>
                  </a:cubicBezTo>
                  <a:cubicBezTo>
                    <a:pt x="12862" y="20374"/>
                    <a:pt x="13287" y="20812"/>
                    <a:pt x="13623" y="20851"/>
                  </a:cubicBezTo>
                  <a:cubicBezTo>
                    <a:pt x="13958" y="20891"/>
                    <a:pt x="14383" y="20931"/>
                    <a:pt x="14405" y="20851"/>
                  </a:cubicBezTo>
                  <a:cubicBezTo>
                    <a:pt x="14428" y="20772"/>
                    <a:pt x="14204" y="20613"/>
                    <a:pt x="14137" y="20533"/>
                  </a:cubicBezTo>
                  <a:cubicBezTo>
                    <a:pt x="14070" y="20454"/>
                    <a:pt x="13936" y="20454"/>
                    <a:pt x="13801" y="20454"/>
                  </a:cubicBezTo>
                  <a:cubicBezTo>
                    <a:pt x="13645" y="20454"/>
                    <a:pt x="13466" y="20374"/>
                    <a:pt x="13310" y="20215"/>
                  </a:cubicBezTo>
                  <a:cubicBezTo>
                    <a:pt x="13153" y="20056"/>
                    <a:pt x="12974" y="19857"/>
                    <a:pt x="12862" y="19658"/>
                  </a:cubicBezTo>
                  <a:cubicBezTo>
                    <a:pt x="12818" y="19579"/>
                    <a:pt x="12773" y="19459"/>
                    <a:pt x="12728" y="19380"/>
                  </a:cubicBezTo>
                  <a:cubicBezTo>
                    <a:pt x="12683" y="19300"/>
                    <a:pt x="12661" y="19221"/>
                    <a:pt x="12639" y="19181"/>
                  </a:cubicBezTo>
                  <a:cubicBezTo>
                    <a:pt x="12616" y="19181"/>
                    <a:pt x="12594" y="19141"/>
                    <a:pt x="12594" y="19141"/>
                  </a:cubicBezTo>
                  <a:cubicBezTo>
                    <a:pt x="12594" y="19141"/>
                    <a:pt x="12057" y="18186"/>
                    <a:pt x="11878" y="17789"/>
                  </a:cubicBezTo>
                  <a:cubicBezTo>
                    <a:pt x="11789" y="17629"/>
                    <a:pt x="11700" y="17431"/>
                    <a:pt x="11610" y="17192"/>
                  </a:cubicBezTo>
                  <a:cubicBezTo>
                    <a:pt x="11431" y="16635"/>
                    <a:pt x="11342" y="16078"/>
                    <a:pt x="11387" y="15959"/>
                  </a:cubicBezTo>
                  <a:cubicBezTo>
                    <a:pt x="11633" y="15521"/>
                    <a:pt x="12460" y="16237"/>
                    <a:pt x="12929" y="17351"/>
                  </a:cubicBezTo>
                  <a:lnTo>
                    <a:pt x="13421" y="18544"/>
                  </a:lnTo>
                  <a:lnTo>
                    <a:pt x="13242" y="18624"/>
                  </a:lnTo>
                  <a:lnTo>
                    <a:pt x="13064" y="18703"/>
                  </a:lnTo>
                  <a:lnTo>
                    <a:pt x="12885" y="18823"/>
                  </a:lnTo>
                  <a:lnTo>
                    <a:pt x="12616" y="18982"/>
                  </a:lnTo>
                  <a:cubicBezTo>
                    <a:pt x="12706" y="18982"/>
                    <a:pt x="12907" y="18982"/>
                    <a:pt x="13086" y="19022"/>
                  </a:cubicBezTo>
                  <a:cubicBezTo>
                    <a:pt x="13265" y="19101"/>
                    <a:pt x="13377" y="18942"/>
                    <a:pt x="13734" y="19101"/>
                  </a:cubicBezTo>
                  <a:cubicBezTo>
                    <a:pt x="14070" y="19260"/>
                    <a:pt x="14539" y="19618"/>
                    <a:pt x="14785" y="19698"/>
                  </a:cubicBezTo>
                  <a:cubicBezTo>
                    <a:pt x="15054" y="19738"/>
                    <a:pt x="15411" y="19817"/>
                    <a:pt x="15434" y="19698"/>
                  </a:cubicBezTo>
                  <a:cubicBezTo>
                    <a:pt x="15479" y="19618"/>
                    <a:pt x="15255" y="19459"/>
                    <a:pt x="15188" y="19380"/>
                  </a:cubicBezTo>
                  <a:cubicBezTo>
                    <a:pt x="15121" y="19300"/>
                    <a:pt x="15009" y="19260"/>
                    <a:pt x="14852" y="19260"/>
                  </a:cubicBezTo>
                  <a:cubicBezTo>
                    <a:pt x="14249" y="19260"/>
                    <a:pt x="12773" y="16794"/>
                    <a:pt x="12997" y="16157"/>
                  </a:cubicBezTo>
                  <a:cubicBezTo>
                    <a:pt x="13086" y="15919"/>
                    <a:pt x="13421" y="15720"/>
                    <a:pt x="13734" y="15720"/>
                  </a:cubicBezTo>
                  <a:cubicBezTo>
                    <a:pt x="14674" y="15720"/>
                    <a:pt x="16485" y="14009"/>
                    <a:pt x="17267" y="12418"/>
                  </a:cubicBezTo>
                  <a:cubicBezTo>
                    <a:pt x="17647" y="11623"/>
                    <a:pt x="18095" y="10230"/>
                    <a:pt x="18206" y="9276"/>
                  </a:cubicBezTo>
                  <a:cubicBezTo>
                    <a:pt x="18587" y="6690"/>
                    <a:pt x="18810" y="5497"/>
                    <a:pt x="19392" y="5258"/>
                  </a:cubicBezTo>
                  <a:cubicBezTo>
                    <a:pt x="19638" y="5139"/>
                    <a:pt x="21136" y="5179"/>
                    <a:pt x="21158" y="5059"/>
                  </a:cubicBezTo>
                  <a:cubicBezTo>
                    <a:pt x="21158" y="4940"/>
                    <a:pt x="19861" y="4025"/>
                    <a:pt x="19638" y="3746"/>
                  </a:cubicBezTo>
                  <a:cubicBezTo>
                    <a:pt x="19392" y="3428"/>
                    <a:pt x="19168" y="2633"/>
                    <a:pt x="18900" y="1956"/>
                  </a:cubicBezTo>
                  <a:cubicBezTo>
                    <a:pt x="17960" y="-430"/>
                    <a:pt x="16127" y="-669"/>
                    <a:pt x="14785" y="1439"/>
                  </a:cubicBezTo>
                  <a:cubicBezTo>
                    <a:pt x="14137" y="2474"/>
                    <a:pt x="13869" y="2553"/>
                    <a:pt x="10716" y="3070"/>
                  </a:cubicBezTo>
                  <a:cubicBezTo>
                    <a:pt x="8860" y="3349"/>
                    <a:pt x="6915" y="3508"/>
                    <a:pt x="6378" y="3388"/>
                  </a:cubicBezTo>
                  <a:cubicBezTo>
                    <a:pt x="5841" y="3269"/>
                    <a:pt x="4365" y="2434"/>
                    <a:pt x="3091" y="1559"/>
                  </a:cubicBezTo>
                  <a:cubicBezTo>
                    <a:pt x="1816" y="723"/>
                    <a:pt x="631" y="47"/>
                    <a:pt x="475" y="47"/>
                  </a:cubicBezTo>
                  <a:lnTo>
                    <a:pt x="475" y="47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3" name="Shape">
              <a:extLst>
                <a:ext uri="{FF2B5EF4-FFF2-40B4-BE49-F238E27FC236}">
                  <a16:creationId xmlns="" xmlns:a16="http://schemas.microsoft.com/office/drawing/2014/main" id="{72BE8BC5-6102-3C41-A304-7068015122AF}"/>
                </a:ext>
              </a:extLst>
            </p:cNvPr>
            <p:cNvSpPr/>
            <p:nvPr userDrawn="1"/>
          </p:nvSpPr>
          <p:spPr>
            <a:xfrm>
              <a:off x="7162104" y="54368700"/>
              <a:ext cx="961736" cy="546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0944" extrusionOk="0">
                  <a:moveTo>
                    <a:pt x="260" y="4160"/>
                  </a:moveTo>
                  <a:cubicBezTo>
                    <a:pt x="-439" y="4355"/>
                    <a:pt x="232" y="4890"/>
                    <a:pt x="2802" y="6301"/>
                  </a:cubicBezTo>
                  <a:cubicBezTo>
                    <a:pt x="3194" y="6495"/>
                    <a:pt x="4088" y="6787"/>
                    <a:pt x="4423" y="6982"/>
                  </a:cubicBezTo>
                  <a:cubicBezTo>
                    <a:pt x="3585" y="6690"/>
                    <a:pt x="2076" y="6690"/>
                    <a:pt x="1238" y="6446"/>
                  </a:cubicBezTo>
                  <a:cubicBezTo>
                    <a:pt x="1098" y="6398"/>
                    <a:pt x="232" y="6106"/>
                    <a:pt x="148" y="6495"/>
                  </a:cubicBezTo>
                  <a:cubicBezTo>
                    <a:pt x="64" y="6884"/>
                    <a:pt x="651" y="6982"/>
                    <a:pt x="790" y="7030"/>
                  </a:cubicBezTo>
                  <a:cubicBezTo>
                    <a:pt x="1433" y="7274"/>
                    <a:pt x="2076" y="7419"/>
                    <a:pt x="2719" y="7663"/>
                  </a:cubicBezTo>
                  <a:cubicBezTo>
                    <a:pt x="3026" y="7760"/>
                    <a:pt x="3780" y="7809"/>
                    <a:pt x="4255" y="8003"/>
                  </a:cubicBezTo>
                  <a:cubicBezTo>
                    <a:pt x="4060" y="8052"/>
                    <a:pt x="3641" y="8295"/>
                    <a:pt x="3473" y="8295"/>
                  </a:cubicBezTo>
                  <a:cubicBezTo>
                    <a:pt x="3054" y="8295"/>
                    <a:pt x="2607" y="8344"/>
                    <a:pt x="2188" y="8344"/>
                  </a:cubicBezTo>
                  <a:cubicBezTo>
                    <a:pt x="2104" y="8344"/>
                    <a:pt x="-327" y="8490"/>
                    <a:pt x="260" y="9074"/>
                  </a:cubicBezTo>
                  <a:cubicBezTo>
                    <a:pt x="595" y="9414"/>
                    <a:pt x="1014" y="9219"/>
                    <a:pt x="1461" y="9219"/>
                  </a:cubicBezTo>
                  <a:cubicBezTo>
                    <a:pt x="2076" y="9219"/>
                    <a:pt x="2746" y="9268"/>
                    <a:pt x="3361" y="9171"/>
                  </a:cubicBezTo>
                  <a:cubicBezTo>
                    <a:pt x="5457" y="8733"/>
                    <a:pt x="5373" y="9219"/>
                    <a:pt x="6072" y="9122"/>
                  </a:cubicBezTo>
                  <a:cubicBezTo>
                    <a:pt x="6267" y="9073"/>
                    <a:pt x="6547" y="9268"/>
                    <a:pt x="6714" y="9414"/>
                  </a:cubicBezTo>
                  <a:cubicBezTo>
                    <a:pt x="7609" y="10241"/>
                    <a:pt x="8084" y="10922"/>
                    <a:pt x="8838" y="12479"/>
                  </a:cubicBezTo>
                  <a:cubicBezTo>
                    <a:pt x="9453" y="13792"/>
                    <a:pt x="10347" y="15300"/>
                    <a:pt x="10766" y="15738"/>
                  </a:cubicBezTo>
                  <a:cubicBezTo>
                    <a:pt x="11213" y="16225"/>
                    <a:pt x="11856" y="17198"/>
                    <a:pt x="12219" y="17976"/>
                  </a:cubicBezTo>
                  <a:cubicBezTo>
                    <a:pt x="12582" y="18755"/>
                    <a:pt x="12974" y="19387"/>
                    <a:pt x="13057" y="19436"/>
                  </a:cubicBezTo>
                  <a:cubicBezTo>
                    <a:pt x="13505" y="19630"/>
                    <a:pt x="13253" y="20214"/>
                    <a:pt x="12610" y="20457"/>
                  </a:cubicBezTo>
                  <a:cubicBezTo>
                    <a:pt x="12331" y="20555"/>
                    <a:pt x="12415" y="20603"/>
                    <a:pt x="12275" y="20749"/>
                  </a:cubicBezTo>
                  <a:cubicBezTo>
                    <a:pt x="12275" y="20749"/>
                    <a:pt x="13002" y="20555"/>
                    <a:pt x="13672" y="20603"/>
                  </a:cubicBezTo>
                  <a:cubicBezTo>
                    <a:pt x="14147" y="20652"/>
                    <a:pt x="14594" y="20944"/>
                    <a:pt x="14930" y="20944"/>
                  </a:cubicBezTo>
                  <a:cubicBezTo>
                    <a:pt x="15265" y="20895"/>
                    <a:pt x="15684" y="20847"/>
                    <a:pt x="15712" y="20749"/>
                  </a:cubicBezTo>
                  <a:cubicBezTo>
                    <a:pt x="15740" y="20652"/>
                    <a:pt x="15489" y="20555"/>
                    <a:pt x="15433" y="20506"/>
                  </a:cubicBezTo>
                  <a:cubicBezTo>
                    <a:pt x="15349" y="20458"/>
                    <a:pt x="15237" y="20458"/>
                    <a:pt x="15097" y="20506"/>
                  </a:cubicBezTo>
                  <a:cubicBezTo>
                    <a:pt x="14958" y="20555"/>
                    <a:pt x="14762" y="20506"/>
                    <a:pt x="14594" y="20409"/>
                  </a:cubicBezTo>
                  <a:cubicBezTo>
                    <a:pt x="14427" y="20311"/>
                    <a:pt x="14231" y="20166"/>
                    <a:pt x="14119" y="19971"/>
                  </a:cubicBezTo>
                  <a:cubicBezTo>
                    <a:pt x="14063" y="19874"/>
                    <a:pt x="14008" y="19825"/>
                    <a:pt x="13980" y="19776"/>
                  </a:cubicBezTo>
                  <a:cubicBezTo>
                    <a:pt x="13952" y="19728"/>
                    <a:pt x="13896" y="19631"/>
                    <a:pt x="13868" y="19582"/>
                  </a:cubicBezTo>
                  <a:cubicBezTo>
                    <a:pt x="13840" y="19582"/>
                    <a:pt x="13840" y="19582"/>
                    <a:pt x="13840" y="19582"/>
                  </a:cubicBezTo>
                  <a:cubicBezTo>
                    <a:pt x="13840" y="19582"/>
                    <a:pt x="13225" y="18804"/>
                    <a:pt x="13030" y="18463"/>
                  </a:cubicBezTo>
                  <a:cubicBezTo>
                    <a:pt x="12918" y="18317"/>
                    <a:pt x="12806" y="18171"/>
                    <a:pt x="12722" y="17928"/>
                  </a:cubicBezTo>
                  <a:cubicBezTo>
                    <a:pt x="12499" y="17441"/>
                    <a:pt x="12359" y="16906"/>
                    <a:pt x="12415" y="16760"/>
                  </a:cubicBezTo>
                  <a:cubicBezTo>
                    <a:pt x="12638" y="16274"/>
                    <a:pt x="13505" y="16760"/>
                    <a:pt x="14035" y="17733"/>
                  </a:cubicBezTo>
                  <a:lnTo>
                    <a:pt x="14622" y="18755"/>
                  </a:lnTo>
                  <a:lnTo>
                    <a:pt x="14455" y="18901"/>
                  </a:lnTo>
                  <a:lnTo>
                    <a:pt x="14287" y="19047"/>
                  </a:lnTo>
                  <a:lnTo>
                    <a:pt x="14119" y="19193"/>
                  </a:lnTo>
                  <a:lnTo>
                    <a:pt x="13868" y="19387"/>
                  </a:lnTo>
                  <a:cubicBezTo>
                    <a:pt x="13952" y="19387"/>
                    <a:pt x="14175" y="19290"/>
                    <a:pt x="14343" y="19338"/>
                  </a:cubicBezTo>
                  <a:cubicBezTo>
                    <a:pt x="14538" y="19338"/>
                    <a:pt x="14622" y="19193"/>
                    <a:pt x="14986" y="19241"/>
                  </a:cubicBezTo>
                  <a:cubicBezTo>
                    <a:pt x="15321" y="19290"/>
                    <a:pt x="15824" y="19533"/>
                    <a:pt x="16075" y="19533"/>
                  </a:cubicBezTo>
                  <a:cubicBezTo>
                    <a:pt x="16327" y="19533"/>
                    <a:pt x="16690" y="19484"/>
                    <a:pt x="16718" y="19387"/>
                  </a:cubicBezTo>
                  <a:cubicBezTo>
                    <a:pt x="16746" y="19290"/>
                    <a:pt x="16522" y="19193"/>
                    <a:pt x="16439" y="19144"/>
                  </a:cubicBezTo>
                  <a:cubicBezTo>
                    <a:pt x="16355" y="19095"/>
                    <a:pt x="16243" y="19095"/>
                    <a:pt x="16103" y="19144"/>
                  </a:cubicBezTo>
                  <a:cubicBezTo>
                    <a:pt x="15489" y="19290"/>
                    <a:pt x="13840" y="17295"/>
                    <a:pt x="14008" y="16614"/>
                  </a:cubicBezTo>
                  <a:cubicBezTo>
                    <a:pt x="14063" y="16371"/>
                    <a:pt x="14371" y="16079"/>
                    <a:pt x="14706" y="15982"/>
                  </a:cubicBezTo>
                  <a:cubicBezTo>
                    <a:pt x="15628" y="15739"/>
                    <a:pt x="17277" y="13598"/>
                    <a:pt x="17920" y="11895"/>
                  </a:cubicBezTo>
                  <a:cubicBezTo>
                    <a:pt x="18227" y="11020"/>
                    <a:pt x="18534" y="9560"/>
                    <a:pt x="18590" y="8636"/>
                  </a:cubicBezTo>
                  <a:cubicBezTo>
                    <a:pt x="18758" y="6058"/>
                    <a:pt x="18870" y="4841"/>
                    <a:pt x="19429" y="4452"/>
                  </a:cubicBezTo>
                  <a:cubicBezTo>
                    <a:pt x="19680" y="4258"/>
                    <a:pt x="21161" y="3917"/>
                    <a:pt x="21161" y="3820"/>
                  </a:cubicBezTo>
                  <a:cubicBezTo>
                    <a:pt x="21161" y="3722"/>
                    <a:pt x="19792" y="3187"/>
                    <a:pt x="19540" y="2944"/>
                  </a:cubicBezTo>
                  <a:cubicBezTo>
                    <a:pt x="19261" y="2701"/>
                    <a:pt x="18981" y="1971"/>
                    <a:pt x="18674" y="1387"/>
                  </a:cubicBezTo>
                  <a:cubicBezTo>
                    <a:pt x="17556" y="-656"/>
                    <a:pt x="15712" y="-413"/>
                    <a:pt x="14566" y="1922"/>
                  </a:cubicBezTo>
                  <a:cubicBezTo>
                    <a:pt x="14008" y="3090"/>
                    <a:pt x="13756" y="3236"/>
                    <a:pt x="10682" y="4549"/>
                  </a:cubicBezTo>
                  <a:cubicBezTo>
                    <a:pt x="8866" y="5328"/>
                    <a:pt x="6966" y="5960"/>
                    <a:pt x="6407" y="5960"/>
                  </a:cubicBezTo>
                  <a:cubicBezTo>
                    <a:pt x="5848" y="5960"/>
                    <a:pt x="4339" y="5571"/>
                    <a:pt x="2998" y="5036"/>
                  </a:cubicBezTo>
                  <a:cubicBezTo>
                    <a:pt x="1657" y="4501"/>
                    <a:pt x="427" y="4111"/>
                    <a:pt x="260" y="4160"/>
                  </a:cubicBezTo>
                  <a:lnTo>
                    <a:pt x="260" y="4160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4" name="Shape">
              <a:extLst>
                <a:ext uri="{FF2B5EF4-FFF2-40B4-BE49-F238E27FC236}">
                  <a16:creationId xmlns="" xmlns:a16="http://schemas.microsoft.com/office/drawing/2014/main" id="{BDD3A7B5-5991-FE47-9FF9-45FCE17AB95B}"/>
                </a:ext>
              </a:extLst>
            </p:cNvPr>
            <p:cNvSpPr/>
            <p:nvPr/>
          </p:nvSpPr>
          <p:spPr>
            <a:xfrm>
              <a:off x="17056450" y="48526699"/>
              <a:ext cx="961742" cy="546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0944" extrusionOk="0">
                  <a:moveTo>
                    <a:pt x="260" y="4160"/>
                  </a:moveTo>
                  <a:cubicBezTo>
                    <a:pt x="-439" y="4354"/>
                    <a:pt x="232" y="4938"/>
                    <a:pt x="2802" y="6300"/>
                  </a:cubicBezTo>
                  <a:cubicBezTo>
                    <a:pt x="3194" y="6495"/>
                    <a:pt x="4088" y="6787"/>
                    <a:pt x="4423" y="6981"/>
                  </a:cubicBezTo>
                  <a:cubicBezTo>
                    <a:pt x="3585" y="6689"/>
                    <a:pt x="2076" y="6689"/>
                    <a:pt x="1238" y="6446"/>
                  </a:cubicBezTo>
                  <a:cubicBezTo>
                    <a:pt x="1098" y="6398"/>
                    <a:pt x="232" y="6106"/>
                    <a:pt x="148" y="6495"/>
                  </a:cubicBezTo>
                  <a:cubicBezTo>
                    <a:pt x="64" y="6884"/>
                    <a:pt x="651" y="6981"/>
                    <a:pt x="790" y="7030"/>
                  </a:cubicBezTo>
                  <a:cubicBezTo>
                    <a:pt x="1433" y="7273"/>
                    <a:pt x="2076" y="7419"/>
                    <a:pt x="2719" y="7663"/>
                  </a:cubicBezTo>
                  <a:cubicBezTo>
                    <a:pt x="3026" y="7760"/>
                    <a:pt x="3780" y="7809"/>
                    <a:pt x="4255" y="8003"/>
                  </a:cubicBezTo>
                  <a:cubicBezTo>
                    <a:pt x="4060" y="8052"/>
                    <a:pt x="3641" y="8295"/>
                    <a:pt x="3473" y="8295"/>
                  </a:cubicBezTo>
                  <a:cubicBezTo>
                    <a:pt x="3054" y="8295"/>
                    <a:pt x="2607" y="8344"/>
                    <a:pt x="2188" y="8344"/>
                  </a:cubicBezTo>
                  <a:cubicBezTo>
                    <a:pt x="2104" y="8344"/>
                    <a:pt x="-327" y="8490"/>
                    <a:pt x="260" y="9074"/>
                  </a:cubicBezTo>
                  <a:cubicBezTo>
                    <a:pt x="595" y="9414"/>
                    <a:pt x="1014" y="9219"/>
                    <a:pt x="1461" y="9219"/>
                  </a:cubicBezTo>
                  <a:cubicBezTo>
                    <a:pt x="2076" y="9219"/>
                    <a:pt x="2747" y="9268"/>
                    <a:pt x="3361" y="9171"/>
                  </a:cubicBezTo>
                  <a:cubicBezTo>
                    <a:pt x="5457" y="8733"/>
                    <a:pt x="5373" y="9219"/>
                    <a:pt x="6072" y="9122"/>
                  </a:cubicBezTo>
                  <a:cubicBezTo>
                    <a:pt x="6267" y="9073"/>
                    <a:pt x="6547" y="9268"/>
                    <a:pt x="6714" y="9414"/>
                  </a:cubicBezTo>
                  <a:cubicBezTo>
                    <a:pt x="7609" y="10241"/>
                    <a:pt x="8084" y="10922"/>
                    <a:pt x="8838" y="12479"/>
                  </a:cubicBezTo>
                  <a:cubicBezTo>
                    <a:pt x="9453" y="13792"/>
                    <a:pt x="10347" y="15301"/>
                    <a:pt x="10766" y="15738"/>
                  </a:cubicBezTo>
                  <a:cubicBezTo>
                    <a:pt x="11213" y="16225"/>
                    <a:pt x="11856" y="17198"/>
                    <a:pt x="12219" y="17976"/>
                  </a:cubicBezTo>
                  <a:cubicBezTo>
                    <a:pt x="12582" y="18755"/>
                    <a:pt x="12974" y="19387"/>
                    <a:pt x="13057" y="19436"/>
                  </a:cubicBezTo>
                  <a:cubicBezTo>
                    <a:pt x="13505" y="19630"/>
                    <a:pt x="13253" y="20214"/>
                    <a:pt x="12610" y="20458"/>
                  </a:cubicBezTo>
                  <a:cubicBezTo>
                    <a:pt x="12331" y="20555"/>
                    <a:pt x="12415" y="20603"/>
                    <a:pt x="12275" y="20749"/>
                  </a:cubicBezTo>
                  <a:cubicBezTo>
                    <a:pt x="12275" y="20749"/>
                    <a:pt x="13002" y="20555"/>
                    <a:pt x="13672" y="20603"/>
                  </a:cubicBezTo>
                  <a:cubicBezTo>
                    <a:pt x="14147" y="20652"/>
                    <a:pt x="14594" y="20944"/>
                    <a:pt x="14930" y="20944"/>
                  </a:cubicBezTo>
                  <a:cubicBezTo>
                    <a:pt x="15265" y="20895"/>
                    <a:pt x="15684" y="20847"/>
                    <a:pt x="15712" y="20749"/>
                  </a:cubicBezTo>
                  <a:cubicBezTo>
                    <a:pt x="15740" y="20652"/>
                    <a:pt x="15489" y="20555"/>
                    <a:pt x="15433" y="20506"/>
                  </a:cubicBezTo>
                  <a:cubicBezTo>
                    <a:pt x="15349" y="20458"/>
                    <a:pt x="15237" y="20458"/>
                    <a:pt x="15097" y="20506"/>
                  </a:cubicBezTo>
                  <a:cubicBezTo>
                    <a:pt x="14958" y="20555"/>
                    <a:pt x="14762" y="20506"/>
                    <a:pt x="14594" y="20409"/>
                  </a:cubicBezTo>
                  <a:cubicBezTo>
                    <a:pt x="14427" y="20312"/>
                    <a:pt x="14231" y="20166"/>
                    <a:pt x="14119" y="19971"/>
                  </a:cubicBezTo>
                  <a:cubicBezTo>
                    <a:pt x="14063" y="19874"/>
                    <a:pt x="14008" y="19825"/>
                    <a:pt x="13980" y="19777"/>
                  </a:cubicBezTo>
                  <a:cubicBezTo>
                    <a:pt x="13952" y="19728"/>
                    <a:pt x="13896" y="19631"/>
                    <a:pt x="13868" y="19582"/>
                  </a:cubicBezTo>
                  <a:cubicBezTo>
                    <a:pt x="13840" y="19582"/>
                    <a:pt x="13840" y="19582"/>
                    <a:pt x="13840" y="19582"/>
                  </a:cubicBezTo>
                  <a:cubicBezTo>
                    <a:pt x="13840" y="19582"/>
                    <a:pt x="13225" y="18804"/>
                    <a:pt x="13030" y="18463"/>
                  </a:cubicBezTo>
                  <a:cubicBezTo>
                    <a:pt x="12918" y="18317"/>
                    <a:pt x="12806" y="18171"/>
                    <a:pt x="12722" y="17928"/>
                  </a:cubicBezTo>
                  <a:cubicBezTo>
                    <a:pt x="12499" y="17441"/>
                    <a:pt x="12359" y="16906"/>
                    <a:pt x="12415" y="16760"/>
                  </a:cubicBezTo>
                  <a:cubicBezTo>
                    <a:pt x="12638" y="16274"/>
                    <a:pt x="13505" y="16760"/>
                    <a:pt x="14036" y="17733"/>
                  </a:cubicBezTo>
                  <a:lnTo>
                    <a:pt x="14622" y="18755"/>
                  </a:lnTo>
                  <a:lnTo>
                    <a:pt x="14455" y="18901"/>
                  </a:lnTo>
                  <a:lnTo>
                    <a:pt x="14287" y="19047"/>
                  </a:lnTo>
                  <a:lnTo>
                    <a:pt x="14119" y="19193"/>
                  </a:lnTo>
                  <a:lnTo>
                    <a:pt x="13868" y="19387"/>
                  </a:lnTo>
                  <a:cubicBezTo>
                    <a:pt x="13952" y="19387"/>
                    <a:pt x="14175" y="19290"/>
                    <a:pt x="14343" y="19339"/>
                  </a:cubicBezTo>
                  <a:cubicBezTo>
                    <a:pt x="14538" y="19339"/>
                    <a:pt x="14622" y="19193"/>
                    <a:pt x="14986" y="19242"/>
                  </a:cubicBezTo>
                  <a:cubicBezTo>
                    <a:pt x="15321" y="19290"/>
                    <a:pt x="15824" y="19533"/>
                    <a:pt x="16075" y="19533"/>
                  </a:cubicBezTo>
                  <a:cubicBezTo>
                    <a:pt x="16327" y="19533"/>
                    <a:pt x="16690" y="19485"/>
                    <a:pt x="16718" y="19387"/>
                  </a:cubicBezTo>
                  <a:cubicBezTo>
                    <a:pt x="16746" y="19290"/>
                    <a:pt x="16522" y="19193"/>
                    <a:pt x="16439" y="19144"/>
                  </a:cubicBezTo>
                  <a:cubicBezTo>
                    <a:pt x="16355" y="19096"/>
                    <a:pt x="16243" y="19096"/>
                    <a:pt x="16103" y="19144"/>
                  </a:cubicBezTo>
                  <a:cubicBezTo>
                    <a:pt x="15489" y="19290"/>
                    <a:pt x="13840" y="17296"/>
                    <a:pt x="14008" y="16614"/>
                  </a:cubicBezTo>
                  <a:cubicBezTo>
                    <a:pt x="14063" y="16371"/>
                    <a:pt x="14371" y="16079"/>
                    <a:pt x="14706" y="15982"/>
                  </a:cubicBezTo>
                  <a:cubicBezTo>
                    <a:pt x="15628" y="15739"/>
                    <a:pt x="17277" y="13598"/>
                    <a:pt x="17920" y="11896"/>
                  </a:cubicBezTo>
                  <a:cubicBezTo>
                    <a:pt x="18227" y="11020"/>
                    <a:pt x="18534" y="9560"/>
                    <a:pt x="18590" y="8636"/>
                  </a:cubicBezTo>
                  <a:cubicBezTo>
                    <a:pt x="18758" y="6058"/>
                    <a:pt x="18870" y="4841"/>
                    <a:pt x="19429" y="4452"/>
                  </a:cubicBezTo>
                  <a:cubicBezTo>
                    <a:pt x="19680" y="4258"/>
                    <a:pt x="21161" y="3917"/>
                    <a:pt x="21161" y="3820"/>
                  </a:cubicBezTo>
                  <a:cubicBezTo>
                    <a:pt x="21161" y="3722"/>
                    <a:pt x="19792" y="3187"/>
                    <a:pt x="19540" y="2944"/>
                  </a:cubicBezTo>
                  <a:cubicBezTo>
                    <a:pt x="19261" y="2701"/>
                    <a:pt x="18981" y="1971"/>
                    <a:pt x="18674" y="1387"/>
                  </a:cubicBezTo>
                  <a:cubicBezTo>
                    <a:pt x="17556" y="-656"/>
                    <a:pt x="15712" y="-413"/>
                    <a:pt x="14566" y="1922"/>
                  </a:cubicBezTo>
                  <a:cubicBezTo>
                    <a:pt x="14008" y="3090"/>
                    <a:pt x="13756" y="3236"/>
                    <a:pt x="10682" y="4549"/>
                  </a:cubicBezTo>
                  <a:cubicBezTo>
                    <a:pt x="8866" y="5328"/>
                    <a:pt x="6966" y="5960"/>
                    <a:pt x="6407" y="5960"/>
                  </a:cubicBezTo>
                  <a:cubicBezTo>
                    <a:pt x="5876" y="5960"/>
                    <a:pt x="4339" y="5571"/>
                    <a:pt x="2998" y="5036"/>
                  </a:cubicBezTo>
                  <a:cubicBezTo>
                    <a:pt x="1657" y="4501"/>
                    <a:pt x="399" y="4111"/>
                    <a:pt x="260" y="4160"/>
                  </a:cubicBezTo>
                  <a:lnTo>
                    <a:pt x="260" y="4160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5" name="Shape">
              <a:extLst>
                <a:ext uri="{FF2B5EF4-FFF2-40B4-BE49-F238E27FC236}">
                  <a16:creationId xmlns="" xmlns:a16="http://schemas.microsoft.com/office/drawing/2014/main" id="{860618CE-5382-CC4D-A7C5-86B1654067EC}"/>
                </a:ext>
              </a:extLst>
            </p:cNvPr>
            <p:cNvSpPr/>
            <p:nvPr/>
          </p:nvSpPr>
          <p:spPr>
            <a:xfrm>
              <a:off x="2285304" y="52285899"/>
              <a:ext cx="1974086" cy="4571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21489" y="14190"/>
                  </a:moveTo>
                  <a:lnTo>
                    <a:pt x="21448" y="14130"/>
                  </a:lnTo>
                  <a:cubicBezTo>
                    <a:pt x="21309" y="13914"/>
                    <a:pt x="20576" y="13812"/>
                    <a:pt x="19801" y="13902"/>
                  </a:cubicBezTo>
                  <a:lnTo>
                    <a:pt x="9963" y="15054"/>
                  </a:lnTo>
                  <a:lnTo>
                    <a:pt x="11969" y="888"/>
                  </a:lnTo>
                  <a:cubicBezTo>
                    <a:pt x="12038" y="408"/>
                    <a:pt x="11153" y="0"/>
                    <a:pt x="10046" y="0"/>
                  </a:cubicBezTo>
                  <a:cubicBezTo>
                    <a:pt x="9036" y="0"/>
                    <a:pt x="8192" y="342"/>
                    <a:pt x="8122" y="780"/>
                  </a:cubicBezTo>
                  <a:lnTo>
                    <a:pt x="7375" y="6048"/>
                  </a:lnTo>
                  <a:lnTo>
                    <a:pt x="0" y="4794"/>
                  </a:lnTo>
                  <a:lnTo>
                    <a:pt x="0" y="6012"/>
                  </a:lnTo>
                  <a:lnTo>
                    <a:pt x="7154" y="7662"/>
                  </a:lnTo>
                  <a:lnTo>
                    <a:pt x="5189" y="21600"/>
                  </a:lnTo>
                  <a:lnTo>
                    <a:pt x="9050" y="21600"/>
                  </a:lnTo>
                  <a:lnTo>
                    <a:pt x="9755" y="16626"/>
                  </a:lnTo>
                  <a:lnTo>
                    <a:pt x="20604" y="14706"/>
                  </a:lnTo>
                  <a:cubicBezTo>
                    <a:pt x="21226" y="14598"/>
                    <a:pt x="21600" y="14382"/>
                    <a:pt x="21489" y="1419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6" name="Shape">
              <a:extLst>
                <a:ext uri="{FF2B5EF4-FFF2-40B4-BE49-F238E27FC236}">
                  <a16:creationId xmlns="" xmlns:a16="http://schemas.microsoft.com/office/drawing/2014/main" id="{E235C8E2-CD56-1944-8148-FCCF964E54E1}"/>
                </a:ext>
              </a:extLst>
            </p:cNvPr>
            <p:cNvSpPr/>
            <p:nvPr userDrawn="1"/>
          </p:nvSpPr>
          <p:spPr>
            <a:xfrm>
              <a:off x="15900750" y="47713900"/>
              <a:ext cx="2613281" cy="9145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600" extrusionOk="0">
                  <a:moveTo>
                    <a:pt x="20049" y="15697"/>
                  </a:moveTo>
                  <a:cubicBezTo>
                    <a:pt x="19945" y="15589"/>
                    <a:pt x="19391" y="15538"/>
                    <a:pt x="18805" y="15583"/>
                  </a:cubicBezTo>
                  <a:lnTo>
                    <a:pt x="9803" y="16282"/>
                  </a:lnTo>
                  <a:lnTo>
                    <a:pt x="9552" y="12526"/>
                  </a:lnTo>
                  <a:lnTo>
                    <a:pt x="21513" y="11272"/>
                  </a:lnTo>
                  <a:lnTo>
                    <a:pt x="21513" y="10352"/>
                  </a:lnTo>
                  <a:lnTo>
                    <a:pt x="9469" y="11179"/>
                  </a:lnTo>
                  <a:lnTo>
                    <a:pt x="8727" y="0"/>
                  </a:lnTo>
                  <a:lnTo>
                    <a:pt x="4785" y="0"/>
                  </a:lnTo>
                  <a:lnTo>
                    <a:pt x="5287" y="7595"/>
                  </a:lnTo>
                  <a:lnTo>
                    <a:pt x="1189" y="7136"/>
                  </a:lnTo>
                  <a:cubicBezTo>
                    <a:pt x="718" y="7082"/>
                    <a:pt x="216" y="7124"/>
                    <a:pt x="80" y="7229"/>
                  </a:cubicBezTo>
                  <a:lnTo>
                    <a:pt x="38" y="7259"/>
                  </a:lnTo>
                  <a:cubicBezTo>
                    <a:pt x="-87" y="7349"/>
                    <a:pt x="101" y="7460"/>
                    <a:pt x="478" y="7523"/>
                  </a:cubicBezTo>
                  <a:lnTo>
                    <a:pt x="5339" y="8321"/>
                  </a:lnTo>
                  <a:lnTo>
                    <a:pt x="6217" y="21600"/>
                  </a:lnTo>
                  <a:lnTo>
                    <a:pt x="10159" y="21600"/>
                  </a:lnTo>
                  <a:lnTo>
                    <a:pt x="9866" y="17104"/>
                  </a:lnTo>
                  <a:lnTo>
                    <a:pt x="19412" y="15988"/>
                  </a:lnTo>
                  <a:cubicBezTo>
                    <a:pt x="19892" y="15931"/>
                    <a:pt x="20175" y="15823"/>
                    <a:pt x="20091" y="15730"/>
                  </a:cubicBezTo>
                  <a:lnTo>
                    <a:pt x="20049" y="15697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</p:grpSp>
      <p:sp>
        <p:nvSpPr>
          <p:cNvPr id="16" name="Shape">
            <a:extLst>
              <a:ext uri="{FF2B5EF4-FFF2-40B4-BE49-F238E27FC236}">
                <a16:creationId xmlns="" xmlns:a16="http://schemas.microsoft.com/office/drawing/2014/main" id="{72BE8BC5-6102-3C41-A304-7068015122AF}"/>
              </a:ext>
            </a:extLst>
          </p:cNvPr>
          <p:cNvSpPr/>
          <p:nvPr userDrawn="1"/>
        </p:nvSpPr>
        <p:spPr>
          <a:xfrm>
            <a:off x="3139165" y="1653537"/>
            <a:ext cx="721201" cy="41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1" h="20944" extrusionOk="0">
                <a:moveTo>
                  <a:pt x="260" y="4160"/>
                </a:moveTo>
                <a:cubicBezTo>
                  <a:pt x="-439" y="4355"/>
                  <a:pt x="232" y="4890"/>
                  <a:pt x="2802" y="6301"/>
                </a:cubicBezTo>
                <a:cubicBezTo>
                  <a:pt x="3194" y="6495"/>
                  <a:pt x="4088" y="6787"/>
                  <a:pt x="4423" y="6982"/>
                </a:cubicBezTo>
                <a:cubicBezTo>
                  <a:pt x="3585" y="6690"/>
                  <a:pt x="2076" y="6690"/>
                  <a:pt x="1238" y="6446"/>
                </a:cubicBezTo>
                <a:cubicBezTo>
                  <a:pt x="1098" y="6398"/>
                  <a:pt x="232" y="6106"/>
                  <a:pt x="148" y="6495"/>
                </a:cubicBezTo>
                <a:cubicBezTo>
                  <a:pt x="64" y="6884"/>
                  <a:pt x="651" y="6982"/>
                  <a:pt x="790" y="7030"/>
                </a:cubicBezTo>
                <a:cubicBezTo>
                  <a:pt x="1433" y="7274"/>
                  <a:pt x="2076" y="7419"/>
                  <a:pt x="2719" y="7663"/>
                </a:cubicBezTo>
                <a:cubicBezTo>
                  <a:pt x="3026" y="7760"/>
                  <a:pt x="3780" y="7809"/>
                  <a:pt x="4255" y="8003"/>
                </a:cubicBezTo>
                <a:cubicBezTo>
                  <a:pt x="4060" y="8052"/>
                  <a:pt x="3641" y="8295"/>
                  <a:pt x="3473" y="8295"/>
                </a:cubicBezTo>
                <a:cubicBezTo>
                  <a:pt x="3054" y="8295"/>
                  <a:pt x="2607" y="8344"/>
                  <a:pt x="2188" y="8344"/>
                </a:cubicBezTo>
                <a:cubicBezTo>
                  <a:pt x="2104" y="8344"/>
                  <a:pt x="-327" y="8490"/>
                  <a:pt x="260" y="9074"/>
                </a:cubicBezTo>
                <a:cubicBezTo>
                  <a:pt x="595" y="9414"/>
                  <a:pt x="1014" y="9219"/>
                  <a:pt x="1461" y="9219"/>
                </a:cubicBezTo>
                <a:cubicBezTo>
                  <a:pt x="2076" y="9219"/>
                  <a:pt x="2746" y="9268"/>
                  <a:pt x="3361" y="9171"/>
                </a:cubicBezTo>
                <a:cubicBezTo>
                  <a:pt x="5457" y="8733"/>
                  <a:pt x="5373" y="9219"/>
                  <a:pt x="6072" y="9122"/>
                </a:cubicBezTo>
                <a:cubicBezTo>
                  <a:pt x="6267" y="9073"/>
                  <a:pt x="6547" y="9268"/>
                  <a:pt x="6714" y="9414"/>
                </a:cubicBezTo>
                <a:cubicBezTo>
                  <a:pt x="7609" y="10241"/>
                  <a:pt x="8084" y="10922"/>
                  <a:pt x="8838" y="12479"/>
                </a:cubicBezTo>
                <a:cubicBezTo>
                  <a:pt x="9453" y="13792"/>
                  <a:pt x="10347" y="15300"/>
                  <a:pt x="10766" y="15738"/>
                </a:cubicBezTo>
                <a:cubicBezTo>
                  <a:pt x="11213" y="16225"/>
                  <a:pt x="11856" y="17198"/>
                  <a:pt x="12219" y="17976"/>
                </a:cubicBezTo>
                <a:cubicBezTo>
                  <a:pt x="12582" y="18755"/>
                  <a:pt x="12974" y="19387"/>
                  <a:pt x="13057" y="19436"/>
                </a:cubicBezTo>
                <a:cubicBezTo>
                  <a:pt x="13505" y="19630"/>
                  <a:pt x="13253" y="20214"/>
                  <a:pt x="12610" y="20457"/>
                </a:cubicBezTo>
                <a:cubicBezTo>
                  <a:pt x="12331" y="20555"/>
                  <a:pt x="12415" y="20603"/>
                  <a:pt x="12275" y="20749"/>
                </a:cubicBezTo>
                <a:cubicBezTo>
                  <a:pt x="12275" y="20749"/>
                  <a:pt x="13002" y="20555"/>
                  <a:pt x="13672" y="20603"/>
                </a:cubicBezTo>
                <a:cubicBezTo>
                  <a:pt x="14147" y="20652"/>
                  <a:pt x="14594" y="20944"/>
                  <a:pt x="14930" y="20944"/>
                </a:cubicBezTo>
                <a:cubicBezTo>
                  <a:pt x="15265" y="20895"/>
                  <a:pt x="15684" y="20847"/>
                  <a:pt x="15712" y="20749"/>
                </a:cubicBezTo>
                <a:cubicBezTo>
                  <a:pt x="15740" y="20652"/>
                  <a:pt x="15489" y="20555"/>
                  <a:pt x="15433" y="20506"/>
                </a:cubicBezTo>
                <a:cubicBezTo>
                  <a:pt x="15349" y="20458"/>
                  <a:pt x="15237" y="20458"/>
                  <a:pt x="15097" y="20506"/>
                </a:cubicBezTo>
                <a:cubicBezTo>
                  <a:pt x="14958" y="20555"/>
                  <a:pt x="14762" y="20506"/>
                  <a:pt x="14594" y="20409"/>
                </a:cubicBezTo>
                <a:cubicBezTo>
                  <a:pt x="14427" y="20311"/>
                  <a:pt x="14231" y="20166"/>
                  <a:pt x="14119" y="19971"/>
                </a:cubicBezTo>
                <a:cubicBezTo>
                  <a:pt x="14063" y="19874"/>
                  <a:pt x="14008" y="19825"/>
                  <a:pt x="13980" y="19776"/>
                </a:cubicBezTo>
                <a:cubicBezTo>
                  <a:pt x="13952" y="19728"/>
                  <a:pt x="13896" y="19631"/>
                  <a:pt x="13868" y="19582"/>
                </a:cubicBezTo>
                <a:cubicBezTo>
                  <a:pt x="13840" y="19582"/>
                  <a:pt x="13840" y="19582"/>
                  <a:pt x="13840" y="19582"/>
                </a:cubicBezTo>
                <a:cubicBezTo>
                  <a:pt x="13840" y="19582"/>
                  <a:pt x="13225" y="18804"/>
                  <a:pt x="13030" y="18463"/>
                </a:cubicBezTo>
                <a:cubicBezTo>
                  <a:pt x="12918" y="18317"/>
                  <a:pt x="12806" y="18171"/>
                  <a:pt x="12722" y="17928"/>
                </a:cubicBezTo>
                <a:cubicBezTo>
                  <a:pt x="12499" y="17441"/>
                  <a:pt x="12359" y="16906"/>
                  <a:pt x="12415" y="16760"/>
                </a:cubicBezTo>
                <a:cubicBezTo>
                  <a:pt x="12638" y="16274"/>
                  <a:pt x="13505" y="16760"/>
                  <a:pt x="14035" y="17733"/>
                </a:cubicBezTo>
                <a:lnTo>
                  <a:pt x="14622" y="18755"/>
                </a:lnTo>
                <a:lnTo>
                  <a:pt x="14455" y="18901"/>
                </a:lnTo>
                <a:lnTo>
                  <a:pt x="14287" y="19047"/>
                </a:lnTo>
                <a:lnTo>
                  <a:pt x="14119" y="19193"/>
                </a:lnTo>
                <a:lnTo>
                  <a:pt x="13868" y="19387"/>
                </a:lnTo>
                <a:cubicBezTo>
                  <a:pt x="13952" y="19387"/>
                  <a:pt x="14175" y="19290"/>
                  <a:pt x="14343" y="19338"/>
                </a:cubicBezTo>
                <a:cubicBezTo>
                  <a:pt x="14538" y="19338"/>
                  <a:pt x="14622" y="19193"/>
                  <a:pt x="14986" y="19241"/>
                </a:cubicBezTo>
                <a:cubicBezTo>
                  <a:pt x="15321" y="19290"/>
                  <a:pt x="15824" y="19533"/>
                  <a:pt x="16075" y="19533"/>
                </a:cubicBezTo>
                <a:cubicBezTo>
                  <a:pt x="16327" y="19533"/>
                  <a:pt x="16690" y="19484"/>
                  <a:pt x="16718" y="19387"/>
                </a:cubicBezTo>
                <a:cubicBezTo>
                  <a:pt x="16746" y="19290"/>
                  <a:pt x="16522" y="19193"/>
                  <a:pt x="16439" y="19144"/>
                </a:cubicBezTo>
                <a:cubicBezTo>
                  <a:pt x="16355" y="19095"/>
                  <a:pt x="16243" y="19095"/>
                  <a:pt x="16103" y="19144"/>
                </a:cubicBezTo>
                <a:cubicBezTo>
                  <a:pt x="15489" y="19290"/>
                  <a:pt x="13840" y="17295"/>
                  <a:pt x="14008" y="16614"/>
                </a:cubicBezTo>
                <a:cubicBezTo>
                  <a:pt x="14063" y="16371"/>
                  <a:pt x="14371" y="16079"/>
                  <a:pt x="14706" y="15982"/>
                </a:cubicBezTo>
                <a:cubicBezTo>
                  <a:pt x="15628" y="15739"/>
                  <a:pt x="17277" y="13598"/>
                  <a:pt x="17920" y="11895"/>
                </a:cubicBezTo>
                <a:cubicBezTo>
                  <a:pt x="18227" y="11020"/>
                  <a:pt x="18534" y="9560"/>
                  <a:pt x="18590" y="8636"/>
                </a:cubicBezTo>
                <a:cubicBezTo>
                  <a:pt x="18758" y="6058"/>
                  <a:pt x="18870" y="4841"/>
                  <a:pt x="19429" y="4452"/>
                </a:cubicBezTo>
                <a:cubicBezTo>
                  <a:pt x="19680" y="4258"/>
                  <a:pt x="21161" y="3917"/>
                  <a:pt x="21161" y="3820"/>
                </a:cubicBezTo>
                <a:cubicBezTo>
                  <a:pt x="21161" y="3722"/>
                  <a:pt x="19792" y="3187"/>
                  <a:pt x="19540" y="2944"/>
                </a:cubicBezTo>
                <a:cubicBezTo>
                  <a:pt x="19261" y="2701"/>
                  <a:pt x="18981" y="1971"/>
                  <a:pt x="18674" y="1387"/>
                </a:cubicBezTo>
                <a:cubicBezTo>
                  <a:pt x="17556" y="-656"/>
                  <a:pt x="15712" y="-413"/>
                  <a:pt x="14566" y="1922"/>
                </a:cubicBezTo>
                <a:cubicBezTo>
                  <a:pt x="14008" y="3090"/>
                  <a:pt x="13756" y="3236"/>
                  <a:pt x="10682" y="4549"/>
                </a:cubicBezTo>
                <a:cubicBezTo>
                  <a:pt x="8866" y="5328"/>
                  <a:pt x="6966" y="5960"/>
                  <a:pt x="6407" y="5960"/>
                </a:cubicBezTo>
                <a:cubicBezTo>
                  <a:pt x="5848" y="5960"/>
                  <a:pt x="4339" y="5571"/>
                  <a:pt x="2998" y="5036"/>
                </a:cubicBezTo>
                <a:cubicBezTo>
                  <a:pt x="1657" y="4501"/>
                  <a:pt x="427" y="4111"/>
                  <a:pt x="260" y="4160"/>
                </a:cubicBezTo>
                <a:lnTo>
                  <a:pt x="260" y="4160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176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Date Placeholder 3">
            <a:extLst>
              <a:ext uri="{FF2B5EF4-FFF2-40B4-BE49-F238E27FC236}">
                <a16:creationId xmlns=""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201D9695-6958-D94B-B326-EDCCE75117BC}"/>
              </a:ext>
            </a:extLst>
          </p:cNvPr>
          <p:cNvGrpSpPr/>
          <p:nvPr userDrawn="1"/>
        </p:nvGrpSpPr>
        <p:grpSpPr>
          <a:xfrm>
            <a:off x="-2" y="3429000"/>
            <a:ext cx="1480359" cy="3428517"/>
            <a:chOff x="18948400" y="52285899"/>
            <a:chExt cx="1974088" cy="4571995"/>
          </a:xfrm>
        </p:grpSpPr>
        <p:sp>
          <p:nvSpPr>
            <p:cNvPr id="26" name="Shape">
              <a:extLst>
                <a:ext uri="{FF2B5EF4-FFF2-40B4-BE49-F238E27FC236}">
                  <a16:creationId xmlns="" xmlns:a16="http://schemas.microsoft.com/office/drawing/2014/main" id="{BB210B44-A75E-FB48-8FDA-F57651921178}"/>
                </a:ext>
              </a:extLst>
            </p:cNvPr>
            <p:cNvSpPr/>
            <p:nvPr/>
          </p:nvSpPr>
          <p:spPr>
            <a:xfrm>
              <a:off x="20053300" y="55067200"/>
              <a:ext cx="580707" cy="329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0995" extrusionOk="0">
                  <a:moveTo>
                    <a:pt x="20817" y="3116"/>
                  </a:moveTo>
                  <a:cubicBezTo>
                    <a:pt x="20678" y="3116"/>
                    <a:pt x="19432" y="3521"/>
                    <a:pt x="18140" y="4168"/>
                  </a:cubicBezTo>
                  <a:cubicBezTo>
                    <a:pt x="16847" y="4815"/>
                    <a:pt x="15278" y="5300"/>
                    <a:pt x="14770" y="5300"/>
                  </a:cubicBezTo>
                  <a:cubicBezTo>
                    <a:pt x="14217" y="5300"/>
                    <a:pt x="12278" y="4815"/>
                    <a:pt x="10478" y="4168"/>
                  </a:cubicBezTo>
                  <a:cubicBezTo>
                    <a:pt x="7386" y="3035"/>
                    <a:pt x="7109" y="2954"/>
                    <a:pt x="6509" y="1822"/>
                  </a:cubicBezTo>
                  <a:cubicBezTo>
                    <a:pt x="5309" y="-524"/>
                    <a:pt x="3463" y="-605"/>
                    <a:pt x="2401" y="1579"/>
                  </a:cubicBezTo>
                  <a:cubicBezTo>
                    <a:pt x="2078" y="2226"/>
                    <a:pt x="1847" y="2955"/>
                    <a:pt x="1570" y="3197"/>
                  </a:cubicBezTo>
                  <a:cubicBezTo>
                    <a:pt x="1340" y="3440"/>
                    <a:pt x="-45" y="4087"/>
                    <a:pt x="1" y="4168"/>
                  </a:cubicBezTo>
                  <a:cubicBezTo>
                    <a:pt x="1" y="4249"/>
                    <a:pt x="1478" y="4573"/>
                    <a:pt x="1755" y="4654"/>
                  </a:cubicBezTo>
                  <a:cubicBezTo>
                    <a:pt x="2309" y="4977"/>
                    <a:pt x="2447" y="6191"/>
                    <a:pt x="2678" y="8780"/>
                  </a:cubicBezTo>
                  <a:cubicBezTo>
                    <a:pt x="2770" y="9750"/>
                    <a:pt x="3093" y="11206"/>
                    <a:pt x="3417" y="12015"/>
                  </a:cubicBezTo>
                  <a:cubicBezTo>
                    <a:pt x="4109" y="13714"/>
                    <a:pt x="5816" y="15737"/>
                    <a:pt x="6740" y="15898"/>
                  </a:cubicBezTo>
                  <a:cubicBezTo>
                    <a:pt x="7063" y="15979"/>
                    <a:pt x="7386" y="16222"/>
                    <a:pt x="7478" y="16465"/>
                  </a:cubicBezTo>
                  <a:cubicBezTo>
                    <a:pt x="7663" y="17112"/>
                    <a:pt x="6047" y="19296"/>
                    <a:pt x="5447" y="19134"/>
                  </a:cubicBezTo>
                  <a:cubicBezTo>
                    <a:pt x="5309" y="19134"/>
                    <a:pt x="5170" y="19134"/>
                    <a:pt x="5124" y="19134"/>
                  </a:cubicBezTo>
                  <a:cubicBezTo>
                    <a:pt x="5078" y="19134"/>
                    <a:pt x="4847" y="19296"/>
                    <a:pt x="4847" y="19377"/>
                  </a:cubicBezTo>
                  <a:cubicBezTo>
                    <a:pt x="4893" y="19458"/>
                    <a:pt x="5263" y="19539"/>
                    <a:pt x="5493" y="19458"/>
                  </a:cubicBezTo>
                  <a:cubicBezTo>
                    <a:pt x="5724" y="19377"/>
                    <a:pt x="6232" y="19215"/>
                    <a:pt x="6601" y="19053"/>
                  </a:cubicBezTo>
                  <a:cubicBezTo>
                    <a:pt x="6970" y="18972"/>
                    <a:pt x="7063" y="19134"/>
                    <a:pt x="7247" y="19134"/>
                  </a:cubicBezTo>
                  <a:cubicBezTo>
                    <a:pt x="7432" y="19134"/>
                    <a:pt x="7617" y="19134"/>
                    <a:pt x="7709" y="19134"/>
                  </a:cubicBezTo>
                  <a:lnTo>
                    <a:pt x="7432" y="18972"/>
                  </a:lnTo>
                  <a:lnTo>
                    <a:pt x="7247" y="18810"/>
                  </a:lnTo>
                  <a:lnTo>
                    <a:pt x="7063" y="18729"/>
                  </a:lnTo>
                  <a:lnTo>
                    <a:pt x="6878" y="18648"/>
                  </a:lnTo>
                  <a:lnTo>
                    <a:pt x="7432" y="17597"/>
                  </a:lnTo>
                  <a:cubicBezTo>
                    <a:pt x="7940" y="16626"/>
                    <a:pt x="8816" y="16060"/>
                    <a:pt x="9047" y="16545"/>
                  </a:cubicBezTo>
                  <a:cubicBezTo>
                    <a:pt x="9093" y="16707"/>
                    <a:pt x="8955" y="17192"/>
                    <a:pt x="8770" y="17759"/>
                  </a:cubicBezTo>
                  <a:cubicBezTo>
                    <a:pt x="8678" y="18001"/>
                    <a:pt x="8586" y="18163"/>
                    <a:pt x="8493" y="18325"/>
                  </a:cubicBezTo>
                  <a:cubicBezTo>
                    <a:pt x="8309" y="18649"/>
                    <a:pt x="7709" y="19539"/>
                    <a:pt x="7709" y="19539"/>
                  </a:cubicBezTo>
                  <a:cubicBezTo>
                    <a:pt x="7709" y="19539"/>
                    <a:pt x="7709" y="19539"/>
                    <a:pt x="7663" y="19539"/>
                  </a:cubicBezTo>
                  <a:cubicBezTo>
                    <a:pt x="7617" y="19620"/>
                    <a:pt x="7617" y="19620"/>
                    <a:pt x="7570" y="19701"/>
                  </a:cubicBezTo>
                  <a:cubicBezTo>
                    <a:pt x="7524" y="19782"/>
                    <a:pt x="7478" y="19863"/>
                    <a:pt x="7432" y="19943"/>
                  </a:cubicBezTo>
                  <a:cubicBezTo>
                    <a:pt x="7293" y="20105"/>
                    <a:pt x="7155" y="20267"/>
                    <a:pt x="6970" y="20429"/>
                  </a:cubicBezTo>
                  <a:cubicBezTo>
                    <a:pt x="6786" y="20510"/>
                    <a:pt x="6601" y="20591"/>
                    <a:pt x="6463" y="20591"/>
                  </a:cubicBezTo>
                  <a:cubicBezTo>
                    <a:pt x="6324" y="20591"/>
                    <a:pt x="6186" y="20591"/>
                    <a:pt x="6093" y="20591"/>
                  </a:cubicBezTo>
                  <a:cubicBezTo>
                    <a:pt x="6001" y="20591"/>
                    <a:pt x="5770" y="20752"/>
                    <a:pt x="5817" y="20833"/>
                  </a:cubicBezTo>
                  <a:cubicBezTo>
                    <a:pt x="5863" y="20914"/>
                    <a:pt x="6278" y="20995"/>
                    <a:pt x="6601" y="20995"/>
                  </a:cubicBezTo>
                  <a:cubicBezTo>
                    <a:pt x="6924" y="20995"/>
                    <a:pt x="7386" y="20671"/>
                    <a:pt x="7847" y="20591"/>
                  </a:cubicBezTo>
                  <a:cubicBezTo>
                    <a:pt x="8540" y="20510"/>
                    <a:pt x="9278" y="20591"/>
                    <a:pt x="9278" y="20591"/>
                  </a:cubicBezTo>
                  <a:cubicBezTo>
                    <a:pt x="9140" y="20429"/>
                    <a:pt x="9186" y="20429"/>
                    <a:pt x="8909" y="20348"/>
                  </a:cubicBezTo>
                  <a:cubicBezTo>
                    <a:pt x="8263" y="20105"/>
                    <a:pt x="7986" y="19539"/>
                    <a:pt x="8447" y="19296"/>
                  </a:cubicBezTo>
                  <a:cubicBezTo>
                    <a:pt x="8540" y="19216"/>
                    <a:pt x="8909" y="18568"/>
                    <a:pt x="9278" y="17760"/>
                  </a:cubicBezTo>
                  <a:cubicBezTo>
                    <a:pt x="9601" y="16951"/>
                    <a:pt x="10247" y="15899"/>
                    <a:pt x="10663" y="15414"/>
                  </a:cubicBezTo>
                  <a:cubicBezTo>
                    <a:pt x="11078" y="14928"/>
                    <a:pt x="11909" y="13391"/>
                    <a:pt x="12509" y="12016"/>
                  </a:cubicBezTo>
                  <a:cubicBezTo>
                    <a:pt x="13201" y="10398"/>
                    <a:pt x="13663" y="9670"/>
                    <a:pt x="14540" y="8780"/>
                  </a:cubicBezTo>
                  <a:cubicBezTo>
                    <a:pt x="14724" y="8618"/>
                    <a:pt x="15001" y="8375"/>
                    <a:pt x="15186" y="8456"/>
                  </a:cubicBezTo>
                  <a:cubicBezTo>
                    <a:pt x="15878" y="8537"/>
                    <a:pt x="15786" y="8052"/>
                    <a:pt x="17909" y="8375"/>
                  </a:cubicBezTo>
                  <a:cubicBezTo>
                    <a:pt x="18509" y="8456"/>
                    <a:pt x="19201" y="8375"/>
                    <a:pt x="19801" y="8294"/>
                  </a:cubicBezTo>
                  <a:cubicBezTo>
                    <a:pt x="20216" y="8294"/>
                    <a:pt x="20678" y="8456"/>
                    <a:pt x="21001" y="8052"/>
                  </a:cubicBezTo>
                  <a:cubicBezTo>
                    <a:pt x="21555" y="7405"/>
                    <a:pt x="19155" y="7405"/>
                    <a:pt x="19063" y="7485"/>
                  </a:cubicBezTo>
                  <a:cubicBezTo>
                    <a:pt x="18647" y="7485"/>
                    <a:pt x="18186" y="7485"/>
                    <a:pt x="17770" y="7485"/>
                  </a:cubicBezTo>
                  <a:cubicBezTo>
                    <a:pt x="17632" y="7485"/>
                    <a:pt x="17170" y="7243"/>
                    <a:pt x="16986" y="7243"/>
                  </a:cubicBezTo>
                  <a:cubicBezTo>
                    <a:pt x="17447" y="7000"/>
                    <a:pt x="18232" y="6919"/>
                    <a:pt x="18509" y="6838"/>
                  </a:cubicBezTo>
                  <a:cubicBezTo>
                    <a:pt x="19155" y="6515"/>
                    <a:pt x="19801" y="6353"/>
                    <a:pt x="20447" y="6029"/>
                  </a:cubicBezTo>
                  <a:cubicBezTo>
                    <a:pt x="20586" y="5949"/>
                    <a:pt x="21140" y="5787"/>
                    <a:pt x="21093" y="5463"/>
                  </a:cubicBezTo>
                  <a:cubicBezTo>
                    <a:pt x="21001" y="5059"/>
                    <a:pt x="20124" y="5463"/>
                    <a:pt x="19986" y="5463"/>
                  </a:cubicBezTo>
                  <a:cubicBezTo>
                    <a:pt x="19155" y="5787"/>
                    <a:pt x="17632" y="5868"/>
                    <a:pt x="16801" y="6191"/>
                  </a:cubicBezTo>
                  <a:cubicBezTo>
                    <a:pt x="17124" y="5949"/>
                    <a:pt x="18047" y="5625"/>
                    <a:pt x="18416" y="5382"/>
                  </a:cubicBezTo>
                  <a:cubicBezTo>
                    <a:pt x="20909" y="3925"/>
                    <a:pt x="21555" y="3278"/>
                    <a:pt x="20817" y="3116"/>
                  </a:cubicBezTo>
                  <a:lnTo>
                    <a:pt x="20817" y="3116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7" name="Shape">
              <a:extLst>
                <a:ext uri="{FF2B5EF4-FFF2-40B4-BE49-F238E27FC236}">
                  <a16:creationId xmlns="" xmlns:a16="http://schemas.microsoft.com/office/drawing/2014/main" id="{87BF5638-5DB1-EF4F-9E52-E49AD0C81B85}"/>
                </a:ext>
              </a:extLst>
            </p:cNvPr>
            <p:cNvSpPr/>
            <p:nvPr/>
          </p:nvSpPr>
          <p:spPr>
            <a:xfrm>
              <a:off x="18948400" y="52285899"/>
              <a:ext cx="1974088" cy="4571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21489" y="14190"/>
                  </a:moveTo>
                  <a:lnTo>
                    <a:pt x="21448" y="14130"/>
                  </a:lnTo>
                  <a:cubicBezTo>
                    <a:pt x="21309" y="13914"/>
                    <a:pt x="20576" y="13812"/>
                    <a:pt x="19801" y="13902"/>
                  </a:cubicBezTo>
                  <a:lnTo>
                    <a:pt x="9963" y="15054"/>
                  </a:lnTo>
                  <a:lnTo>
                    <a:pt x="11969" y="888"/>
                  </a:lnTo>
                  <a:cubicBezTo>
                    <a:pt x="12038" y="408"/>
                    <a:pt x="11153" y="0"/>
                    <a:pt x="10046" y="0"/>
                  </a:cubicBezTo>
                  <a:cubicBezTo>
                    <a:pt x="9036" y="0"/>
                    <a:pt x="8192" y="342"/>
                    <a:pt x="8122" y="780"/>
                  </a:cubicBezTo>
                  <a:lnTo>
                    <a:pt x="7375" y="6048"/>
                  </a:lnTo>
                  <a:lnTo>
                    <a:pt x="0" y="4794"/>
                  </a:lnTo>
                  <a:lnTo>
                    <a:pt x="0" y="6012"/>
                  </a:lnTo>
                  <a:lnTo>
                    <a:pt x="7154" y="7662"/>
                  </a:lnTo>
                  <a:lnTo>
                    <a:pt x="5189" y="21600"/>
                  </a:lnTo>
                  <a:lnTo>
                    <a:pt x="9050" y="21600"/>
                  </a:lnTo>
                  <a:lnTo>
                    <a:pt x="9755" y="16626"/>
                  </a:lnTo>
                  <a:lnTo>
                    <a:pt x="20604" y="14706"/>
                  </a:lnTo>
                  <a:cubicBezTo>
                    <a:pt x="21226" y="14598"/>
                    <a:pt x="21600" y="14382"/>
                    <a:pt x="21489" y="1419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260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53">
            <a:extLst>
              <a:ext uri="{FF2B5EF4-FFF2-40B4-BE49-F238E27FC236}">
                <a16:creationId xmlns="" xmlns:a16="http://schemas.microsoft.com/office/drawing/2014/main" id="{B5A837FD-7B0A-0848-80ED-89033D5FCE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68242" y="0"/>
            <a:ext cx="3623758" cy="6857042"/>
          </a:xfrm>
          <a:custGeom>
            <a:avLst/>
            <a:gdLst>
              <a:gd name="connsiteX0" fmla="*/ 0 w 3623758"/>
              <a:gd name="connsiteY0" fmla="*/ 0 h 6857042"/>
              <a:gd name="connsiteX1" fmla="*/ 3623758 w 3623758"/>
              <a:gd name="connsiteY1" fmla="*/ 0 h 6857042"/>
              <a:gd name="connsiteX2" fmla="*/ 3623758 w 3623758"/>
              <a:gd name="connsiteY2" fmla="*/ 6857042 h 6857042"/>
              <a:gd name="connsiteX3" fmla="*/ 148641 w 3623758"/>
              <a:gd name="connsiteY3" fmla="*/ 6857042 h 6857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3758" h="6857042">
                <a:moveTo>
                  <a:pt x="0" y="0"/>
                </a:moveTo>
                <a:lnTo>
                  <a:pt x="3623758" y="0"/>
                </a:lnTo>
                <a:lnTo>
                  <a:pt x="3623758" y="6857042"/>
                </a:lnTo>
                <a:lnTo>
                  <a:pt x="148641" y="685704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8888851-8419-4D40-B1E3-9D279F24C73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73152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9CCD0F33-6122-4DA2-AA9D-CA48CEFB9225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838200" y="1825625"/>
            <a:ext cx="6596765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="" xmlns:a16="http://schemas.microsoft.com/office/drawing/2014/main" id="{7A8A3FA1-377F-4383-B7E8-14D9409AF64B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566F5CF8-699B-4A09-9AD0-718B0175E48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7C55771C-35B2-4842-A572-EEE14A727DBF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606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728" y="1709738"/>
            <a:ext cx="529559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4728" y="4589463"/>
            <a:ext cx="529559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>
              <a:solidFill>
                <a:srgbClr val="706147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>
              <a:solidFill>
                <a:srgbClr val="706147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94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672B7600-67E3-4D97-B453-880E2742B982}" type="slidenum">
              <a:rPr lang="en-US" smtClean="0">
                <a:solidFill>
                  <a:srgbClr val="706147"/>
                </a:solidFill>
              </a:rPr>
              <a:pPr/>
              <a:t>‹#›</a:t>
            </a:fld>
            <a:endParaRPr lang="en-US">
              <a:solidFill>
                <a:srgbClr val="706147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0F6F9169-BB00-BD40-AFFD-ED2CABA07101}"/>
              </a:ext>
            </a:extLst>
          </p:cNvPr>
          <p:cNvGrpSpPr/>
          <p:nvPr userDrawn="1"/>
        </p:nvGrpSpPr>
        <p:grpSpPr>
          <a:xfrm>
            <a:off x="1704" y="0"/>
            <a:ext cx="11647821" cy="6857048"/>
            <a:chOff x="52184299" y="47713899"/>
            <a:chExt cx="15532598" cy="9144008"/>
          </a:xfrm>
        </p:grpSpPr>
        <p:sp>
          <p:nvSpPr>
            <p:cNvPr id="17" name="Shape">
              <a:extLst>
                <a:ext uri="{FF2B5EF4-FFF2-40B4-BE49-F238E27FC236}">
                  <a16:creationId xmlns="" xmlns:a16="http://schemas.microsoft.com/office/drawing/2014/main" id="{5F1B72F9-BC00-A14B-A48D-3D6F77C44CF1}"/>
                </a:ext>
              </a:extLst>
            </p:cNvPr>
            <p:cNvSpPr/>
            <p:nvPr/>
          </p:nvSpPr>
          <p:spPr>
            <a:xfrm>
              <a:off x="65112900" y="52324000"/>
              <a:ext cx="2603997" cy="4532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600" extrusionOk="0">
                  <a:moveTo>
                    <a:pt x="21456" y="14628"/>
                  </a:moveTo>
                  <a:lnTo>
                    <a:pt x="21435" y="14586"/>
                  </a:lnTo>
                  <a:cubicBezTo>
                    <a:pt x="21362" y="14434"/>
                    <a:pt x="20985" y="14362"/>
                    <a:pt x="20577" y="14428"/>
                  </a:cubicBezTo>
                  <a:lnTo>
                    <a:pt x="16933" y="14997"/>
                  </a:lnTo>
                  <a:lnTo>
                    <a:pt x="18922" y="1223"/>
                  </a:lnTo>
                  <a:cubicBezTo>
                    <a:pt x="19017" y="563"/>
                    <a:pt x="18116" y="0"/>
                    <a:pt x="16975" y="0"/>
                  </a:cubicBezTo>
                  <a:lnTo>
                    <a:pt x="16975" y="0"/>
                  </a:lnTo>
                  <a:cubicBezTo>
                    <a:pt x="15959" y="0"/>
                    <a:pt x="15111" y="448"/>
                    <a:pt x="15027" y="1035"/>
                  </a:cubicBezTo>
                  <a:lnTo>
                    <a:pt x="14692" y="3389"/>
                  </a:lnTo>
                  <a:lnTo>
                    <a:pt x="9457" y="2161"/>
                  </a:lnTo>
                  <a:cubicBezTo>
                    <a:pt x="9038" y="2064"/>
                    <a:pt x="8557" y="2179"/>
                    <a:pt x="8389" y="2421"/>
                  </a:cubicBezTo>
                  <a:lnTo>
                    <a:pt x="8347" y="2487"/>
                  </a:lnTo>
                  <a:cubicBezTo>
                    <a:pt x="8201" y="2699"/>
                    <a:pt x="8326" y="2941"/>
                    <a:pt x="8662" y="3062"/>
                  </a:cubicBezTo>
                  <a:lnTo>
                    <a:pt x="14431" y="5223"/>
                  </a:lnTo>
                  <a:lnTo>
                    <a:pt x="12441" y="18985"/>
                  </a:lnTo>
                  <a:lnTo>
                    <a:pt x="1720" y="17388"/>
                  </a:lnTo>
                  <a:cubicBezTo>
                    <a:pt x="914" y="17267"/>
                    <a:pt x="160" y="17376"/>
                    <a:pt x="45" y="17630"/>
                  </a:cubicBezTo>
                  <a:lnTo>
                    <a:pt x="13" y="17696"/>
                  </a:lnTo>
                  <a:cubicBezTo>
                    <a:pt x="-81" y="17914"/>
                    <a:pt x="327" y="18181"/>
                    <a:pt x="1008" y="18326"/>
                  </a:cubicBezTo>
                  <a:lnTo>
                    <a:pt x="12190" y="20729"/>
                  </a:lnTo>
                  <a:lnTo>
                    <a:pt x="12064" y="21600"/>
                  </a:lnTo>
                  <a:lnTo>
                    <a:pt x="15980" y="21600"/>
                  </a:lnTo>
                  <a:lnTo>
                    <a:pt x="16797" y="15972"/>
                  </a:lnTo>
                  <a:lnTo>
                    <a:pt x="20995" y="14985"/>
                  </a:lnTo>
                  <a:cubicBezTo>
                    <a:pt x="21320" y="14906"/>
                    <a:pt x="21519" y="14755"/>
                    <a:pt x="21456" y="14628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8" name="Shape">
              <a:extLst>
                <a:ext uri="{FF2B5EF4-FFF2-40B4-BE49-F238E27FC236}">
                  <a16:creationId xmlns="" xmlns:a16="http://schemas.microsoft.com/office/drawing/2014/main" id="{A7E34BDB-85D5-CB47-900D-F5C889A5FB37}"/>
                </a:ext>
              </a:extLst>
            </p:cNvPr>
            <p:cNvSpPr/>
            <p:nvPr/>
          </p:nvSpPr>
          <p:spPr>
            <a:xfrm>
              <a:off x="65912999" y="52362099"/>
              <a:ext cx="825821" cy="462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0920" extrusionOk="0">
                  <a:moveTo>
                    <a:pt x="20755" y="0"/>
                  </a:moveTo>
                  <a:cubicBezTo>
                    <a:pt x="20592" y="0"/>
                    <a:pt x="19421" y="689"/>
                    <a:pt x="18152" y="1551"/>
                  </a:cubicBezTo>
                  <a:cubicBezTo>
                    <a:pt x="16884" y="2413"/>
                    <a:pt x="15387" y="3217"/>
                    <a:pt x="14867" y="3332"/>
                  </a:cubicBezTo>
                  <a:cubicBezTo>
                    <a:pt x="14313" y="3447"/>
                    <a:pt x="12362" y="3332"/>
                    <a:pt x="10507" y="3045"/>
                  </a:cubicBezTo>
                  <a:cubicBezTo>
                    <a:pt x="7352" y="2528"/>
                    <a:pt x="7092" y="2413"/>
                    <a:pt x="6409" y="1436"/>
                  </a:cubicBezTo>
                  <a:cubicBezTo>
                    <a:pt x="5042" y="-632"/>
                    <a:pt x="3221" y="-402"/>
                    <a:pt x="2277" y="1953"/>
                  </a:cubicBezTo>
                  <a:cubicBezTo>
                    <a:pt x="2017" y="2643"/>
                    <a:pt x="1789" y="3447"/>
                    <a:pt x="1529" y="3734"/>
                  </a:cubicBezTo>
                  <a:cubicBezTo>
                    <a:pt x="1301" y="4021"/>
                    <a:pt x="0" y="4941"/>
                    <a:pt x="0" y="5055"/>
                  </a:cubicBezTo>
                  <a:cubicBezTo>
                    <a:pt x="0" y="5170"/>
                    <a:pt x="1496" y="5113"/>
                    <a:pt x="1757" y="5228"/>
                  </a:cubicBezTo>
                  <a:cubicBezTo>
                    <a:pt x="2342" y="5457"/>
                    <a:pt x="2570" y="6664"/>
                    <a:pt x="2928" y="9191"/>
                  </a:cubicBezTo>
                  <a:cubicBezTo>
                    <a:pt x="3058" y="10111"/>
                    <a:pt x="3481" y="11547"/>
                    <a:pt x="3871" y="12294"/>
                  </a:cubicBezTo>
                  <a:cubicBezTo>
                    <a:pt x="4652" y="13902"/>
                    <a:pt x="6474" y="15568"/>
                    <a:pt x="7417" y="15568"/>
                  </a:cubicBezTo>
                  <a:cubicBezTo>
                    <a:pt x="7742" y="15568"/>
                    <a:pt x="8068" y="15798"/>
                    <a:pt x="8165" y="16028"/>
                  </a:cubicBezTo>
                  <a:cubicBezTo>
                    <a:pt x="8393" y="16660"/>
                    <a:pt x="6929" y="19130"/>
                    <a:pt x="6311" y="19130"/>
                  </a:cubicBezTo>
                  <a:cubicBezTo>
                    <a:pt x="6181" y="19130"/>
                    <a:pt x="6051" y="19187"/>
                    <a:pt x="5985" y="19245"/>
                  </a:cubicBezTo>
                  <a:cubicBezTo>
                    <a:pt x="5920" y="19302"/>
                    <a:pt x="5693" y="19475"/>
                    <a:pt x="5725" y="19532"/>
                  </a:cubicBezTo>
                  <a:cubicBezTo>
                    <a:pt x="5758" y="19647"/>
                    <a:pt x="6116" y="19590"/>
                    <a:pt x="6376" y="19532"/>
                  </a:cubicBezTo>
                  <a:cubicBezTo>
                    <a:pt x="6636" y="19475"/>
                    <a:pt x="7092" y="19130"/>
                    <a:pt x="7449" y="18958"/>
                  </a:cubicBezTo>
                  <a:cubicBezTo>
                    <a:pt x="7807" y="18785"/>
                    <a:pt x="7905" y="18958"/>
                    <a:pt x="8100" y="18900"/>
                  </a:cubicBezTo>
                  <a:cubicBezTo>
                    <a:pt x="8295" y="18843"/>
                    <a:pt x="8490" y="18843"/>
                    <a:pt x="8588" y="18843"/>
                  </a:cubicBezTo>
                  <a:lnTo>
                    <a:pt x="8328" y="18728"/>
                  </a:lnTo>
                  <a:lnTo>
                    <a:pt x="8133" y="18613"/>
                  </a:lnTo>
                  <a:lnTo>
                    <a:pt x="7970" y="18498"/>
                  </a:lnTo>
                  <a:lnTo>
                    <a:pt x="7807" y="18383"/>
                  </a:lnTo>
                  <a:lnTo>
                    <a:pt x="8295" y="17234"/>
                  </a:lnTo>
                  <a:cubicBezTo>
                    <a:pt x="8751" y="16142"/>
                    <a:pt x="9564" y="15395"/>
                    <a:pt x="9824" y="15855"/>
                  </a:cubicBezTo>
                  <a:cubicBezTo>
                    <a:pt x="9889" y="15970"/>
                    <a:pt x="9792" y="16544"/>
                    <a:pt x="9596" y="17119"/>
                  </a:cubicBezTo>
                  <a:cubicBezTo>
                    <a:pt x="9531" y="17349"/>
                    <a:pt x="9434" y="17578"/>
                    <a:pt x="9336" y="17693"/>
                  </a:cubicBezTo>
                  <a:cubicBezTo>
                    <a:pt x="9174" y="18096"/>
                    <a:pt x="8620" y="19072"/>
                    <a:pt x="8620" y="19072"/>
                  </a:cubicBezTo>
                  <a:cubicBezTo>
                    <a:pt x="8620" y="19072"/>
                    <a:pt x="8588" y="19072"/>
                    <a:pt x="8588" y="19130"/>
                  </a:cubicBezTo>
                  <a:cubicBezTo>
                    <a:pt x="8555" y="19187"/>
                    <a:pt x="8523" y="19245"/>
                    <a:pt x="8490" y="19359"/>
                  </a:cubicBezTo>
                  <a:cubicBezTo>
                    <a:pt x="8458" y="19417"/>
                    <a:pt x="8425" y="19532"/>
                    <a:pt x="8360" y="19647"/>
                  </a:cubicBezTo>
                  <a:cubicBezTo>
                    <a:pt x="8263" y="19876"/>
                    <a:pt x="8100" y="20049"/>
                    <a:pt x="7905" y="20221"/>
                  </a:cubicBezTo>
                  <a:cubicBezTo>
                    <a:pt x="7710" y="20393"/>
                    <a:pt x="7547" y="20451"/>
                    <a:pt x="7417" y="20451"/>
                  </a:cubicBezTo>
                  <a:cubicBezTo>
                    <a:pt x="7254" y="20451"/>
                    <a:pt x="7157" y="20508"/>
                    <a:pt x="7059" y="20566"/>
                  </a:cubicBezTo>
                  <a:cubicBezTo>
                    <a:pt x="6994" y="20623"/>
                    <a:pt x="6766" y="20795"/>
                    <a:pt x="6799" y="20853"/>
                  </a:cubicBezTo>
                  <a:cubicBezTo>
                    <a:pt x="6831" y="20968"/>
                    <a:pt x="7254" y="20910"/>
                    <a:pt x="7580" y="20853"/>
                  </a:cubicBezTo>
                  <a:cubicBezTo>
                    <a:pt x="7905" y="20795"/>
                    <a:pt x="8328" y="20394"/>
                    <a:pt x="8816" y="20221"/>
                  </a:cubicBezTo>
                  <a:cubicBezTo>
                    <a:pt x="9499" y="19991"/>
                    <a:pt x="10214" y="19991"/>
                    <a:pt x="10214" y="19991"/>
                  </a:cubicBezTo>
                  <a:cubicBezTo>
                    <a:pt x="10052" y="19876"/>
                    <a:pt x="10117" y="19819"/>
                    <a:pt x="9857" y="19762"/>
                  </a:cubicBezTo>
                  <a:cubicBezTo>
                    <a:pt x="9173" y="19647"/>
                    <a:pt x="8881" y="19130"/>
                    <a:pt x="9303" y="18842"/>
                  </a:cubicBezTo>
                  <a:cubicBezTo>
                    <a:pt x="9401" y="18785"/>
                    <a:pt x="9726" y="17981"/>
                    <a:pt x="10019" y="17119"/>
                  </a:cubicBezTo>
                  <a:cubicBezTo>
                    <a:pt x="10312" y="16257"/>
                    <a:pt x="10865" y="15051"/>
                    <a:pt x="11255" y="14476"/>
                  </a:cubicBezTo>
                  <a:cubicBezTo>
                    <a:pt x="11646" y="13902"/>
                    <a:pt x="12394" y="12178"/>
                    <a:pt x="12882" y="10685"/>
                  </a:cubicBezTo>
                  <a:cubicBezTo>
                    <a:pt x="13467" y="8904"/>
                    <a:pt x="13890" y="8099"/>
                    <a:pt x="14704" y="7065"/>
                  </a:cubicBezTo>
                  <a:cubicBezTo>
                    <a:pt x="14866" y="6836"/>
                    <a:pt x="15126" y="6606"/>
                    <a:pt x="15322" y="6606"/>
                  </a:cubicBezTo>
                  <a:cubicBezTo>
                    <a:pt x="16005" y="6548"/>
                    <a:pt x="15907" y="6089"/>
                    <a:pt x="18022" y="5974"/>
                  </a:cubicBezTo>
                  <a:cubicBezTo>
                    <a:pt x="18640" y="5916"/>
                    <a:pt x="19290" y="5744"/>
                    <a:pt x="19908" y="5572"/>
                  </a:cubicBezTo>
                  <a:cubicBezTo>
                    <a:pt x="20331" y="5457"/>
                    <a:pt x="20787" y="5514"/>
                    <a:pt x="21079" y="5112"/>
                  </a:cubicBezTo>
                  <a:cubicBezTo>
                    <a:pt x="21600" y="4366"/>
                    <a:pt x="19193" y="4825"/>
                    <a:pt x="19128" y="4883"/>
                  </a:cubicBezTo>
                  <a:cubicBezTo>
                    <a:pt x="18705" y="4998"/>
                    <a:pt x="18282" y="5055"/>
                    <a:pt x="17826" y="5170"/>
                  </a:cubicBezTo>
                  <a:cubicBezTo>
                    <a:pt x="17664" y="5227"/>
                    <a:pt x="17208" y="5055"/>
                    <a:pt x="17046" y="5112"/>
                  </a:cubicBezTo>
                  <a:cubicBezTo>
                    <a:pt x="17501" y="4825"/>
                    <a:pt x="18249" y="4595"/>
                    <a:pt x="18542" y="4366"/>
                  </a:cubicBezTo>
                  <a:cubicBezTo>
                    <a:pt x="19160" y="3963"/>
                    <a:pt x="19811" y="3619"/>
                    <a:pt x="20396" y="3217"/>
                  </a:cubicBezTo>
                  <a:cubicBezTo>
                    <a:pt x="20527" y="3159"/>
                    <a:pt x="21080" y="2872"/>
                    <a:pt x="20982" y="2527"/>
                  </a:cubicBezTo>
                  <a:cubicBezTo>
                    <a:pt x="20884" y="2125"/>
                    <a:pt x="20039" y="2699"/>
                    <a:pt x="19909" y="2757"/>
                  </a:cubicBezTo>
                  <a:cubicBezTo>
                    <a:pt x="19095" y="3216"/>
                    <a:pt x="17599" y="3619"/>
                    <a:pt x="16786" y="4136"/>
                  </a:cubicBezTo>
                  <a:cubicBezTo>
                    <a:pt x="17111" y="3848"/>
                    <a:pt x="17957" y="3331"/>
                    <a:pt x="18347" y="2987"/>
                  </a:cubicBezTo>
                  <a:cubicBezTo>
                    <a:pt x="20852" y="747"/>
                    <a:pt x="21470" y="0"/>
                    <a:pt x="20755" y="0"/>
                  </a:cubicBezTo>
                  <a:lnTo>
                    <a:pt x="20755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9" name="Shape">
              <a:extLst>
                <a:ext uri="{FF2B5EF4-FFF2-40B4-BE49-F238E27FC236}">
                  <a16:creationId xmlns="" xmlns:a16="http://schemas.microsoft.com/office/drawing/2014/main" id="{952C57D0-DDA4-3441-86C1-0A77AD9DCD78}"/>
                </a:ext>
              </a:extLst>
            </p:cNvPr>
            <p:cNvSpPr/>
            <p:nvPr/>
          </p:nvSpPr>
          <p:spPr>
            <a:xfrm>
              <a:off x="52514500" y="47713899"/>
              <a:ext cx="5313906" cy="9144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600" extrusionOk="0">
                  <a:moveTo>
                    <a:pt x="21413" y="6090"/>
                  </a:moveTo>
                  <a:lnTo>
                    <a:pt x="21290" y="5931"/>
                  </a:lnTo>
                  <a:cubicBezTo>
                    <a:pt x="21156" y="5760"/>
                    <a:pt x="20813" y="5682"/>
                    <a:pt x="20520" y="5760"/>
                  </a:cubicBezTo>
                  <a:lnTo>
                    <a:pt x="7666" y="9129"/>
                  </a:lnTo>
                  <a:lnTo>
                    <a:pt x="6461" y="0"/>
                  </a:lnTo>
                  <a:lnTo>
                    <a:pt x="3604" y="0"/>
                  </a:lnTo>
                  <a:lnTo>
                    <a:pt x="4245" y="4854"/>
                  </a:lnTo>
                  <a:lnTo>
                    <a:pt x="834" y="4044"/>
                  </a:lnTo>
                  <a:cubicBezTo>
                    <a:pt x="536" y="3972"/>
                    <a:pt x="198" y="4056"/>
                    <a:pt x="75" y="4233"/>
                  </a:cubicBezTo>
                  <a:lnTo>
                    <a:pt x="44" y="4281"/>
                  </a:lnTo>
                  <a:cubicBezTo>
                    <a:pt x="-64" y="4434"/>
                    <a:pt x="33" y="4605"/>
                    <a:pt x="269" y="4695"/>
                  </a:cubicBezTo>
                  <a:lnTo>
                    <a:pt x="4435" y="6273"/>
                  </a:lnTo>
                  <a:lnTo>
                    <a:pt x="6461" y="21600"/>
                  </a:lnTo>
                  <a:lnTo>
                    <a:pt x="9318" y="21600"/>
                  </a:lnTo>
                  <a:lnTo>
                    <a:pt x="7851" y="10524"/>
                  </a:lnTo>
                  <a:lnTo>
                    <a:pt x="21146" y="6537"/>
                  </a:lnTo>
                  <a:cubicBezTo>
                    <a:pt x="21423" y="6450"/>
                    <a:pt x="21536" y="6255"/>
                    <a:pt x="21413" y="609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0" name="Shape">
              <a:extLst>
                <a:ext uri="{FF2B5EF4-FFF2-40B4-BE49-F238E27FC236}">
                  <a16:creationId xmlns="" xmlns:a16="http://schemas.microsoft.com/office/drawing/2014/main" id="{1FC62EBE-5F52-224E-B9C6-80C198A787CD}"/>
                </a:ext>
              </a:extLst>
            </p:cNvPr>
            <p:cNvSpPr/>
            <p:nvPr/>
          </p:nvSpPr>
          <p:spPr>
            <a:xfrm>
              <a:off x="54851299" y="47713900"/>
              <a:ext cx="3492836" cy="9143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600" extrusionOk="0">
                  <a:moveTo>
                    <a:pt x="21488" y="16848"/>
                  </a:moveTo>
                  <a:lnTo>
                    <a:pt x="21472" y="16824"/>
                  </a:lnTo>
                  <a:cubicBezTo>
                    <a:pt x="21418" y="16734"/>
                    <a:pt x="21246" y="16671"/>
                    <a:pt x="21074" y="16683"/>
                  </a:cubicBezTo>
                  <a:lnTo>
                    <a:pt x="7416" y="17685"/>
                  </a:lnTo>
                  <a:lnTo>
                    <a:pt x="6658" y="2295"/>
                  </a:lnTo>
                  <a:lnTo>
                    <a:pt x="13412" y="1239"/>
                  </a:lnTo>
                  <a:cubicBezTo>
                    <a:pt x="13772" y="1182"/>
                    <a:pt x="13983" y="1074"/>
                    <a:pt x="13921" y="981"/>
                  </a:cubicBezTo>
                  <a:lnTo>
                    <a:pt x="13897" y="951"/>
                  </a:lnTo>
                  <a:cubicBezTo>
                    <a:pt x="13819" y="843"/>
                    <a:pt x="13405" y="792"/>
                    <a:pt x="12967" y="837"/>
                  </a:cubicBezTo>
                  <a:lnTo>
                    <a:pt x="6619" y="1497"/>
                  </a:lnTo>
                  <a:lnTo>
                    <a:pt x="6549" y="0"/>
                  </a:lnTo>
                  <a:lnTo>
                    <a:pt x="3601" y="0"/>
                  </a:lnTo>
                  <a:lnTo>
                    <a:pt x="4219" y="12414"/>
                  </a:lnTo>
                  <a:lnTo>
                    <a:pt x="889" y="11913"/>
                  </a:lnTo>
                  <a:cubicBezTo>
                    <a:pt x="537" y="11859"/>
                    <a:pt x="162" y="11901"/>
                    <a:pt x="60" y="12006"/>
                  </a:cubicBezTo>
                  <a:lnTo>
                    <a:pt x="29" y="12036"/>
                  </a:lnTo>
                  <a:cubicBezTo>
                    <a:pt x="-65" y="12126"/>
                    <a:pt x="76" y="12237"/>
                    <a:pt x="357" y="12300"/>
                  </a:cubicBezTo>
                  <a:lnTo>
                    <a:pt x="4258" y="13158"/>
                  </a:lnTo>
                  <a:lnTo>
                    <a:pt x="4672" y="21600"/>
                  </a:lnTo>
                  <a:lnTo>
                    <a:pt x="7620" y="21600"/>
                  </a:lnTo>
                  <a:lnTo>
                    <a:pt x="7456" y="18363"/>
                  </a:lnTo>
                  <a:lnTo>
                    <a:pt x="21285" y="17049"/>
                  </a:lnTo>
                  <a:cubicBezTo>
                    <a:pt x="21441" y="17022"/>
                    <a:pt x="21535" y="16938"/>
                    <a:pt x="21488" y="1684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1" name="Shape">
              <a:extLst>
                <a:ext uri="{FF2B5EF4-FFF2-40B4-BE49-F238E27FC236}">
                  <a16:creationId xmlns="" xmlns:a16="http://schemas.microsoft.com/office/drawing/2014/main" id="{A7B0F2F9-261A-DB4B-8DAD-FCFCA0B4B179}"/>
                </a:ext>
              </a:extLst>
            </p:cNvPr>
            <p:cNvSpPr/>
            <p:nvPr/>
          </p:nvSpPr>
          <p:spPr>
            <a:xfrm>
              <a:off x="53289199" y="55067200"/>
              <a:ext cx="580494" cy="329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6" h="20995" extrusionOk="0">
                  <a:moveTo>
                    <a:pt x="20816" y="3116"/>
                  </a:moveTo>
                  <a:cubicBezTo>
                    <a:pt x="20678" y="3116"/>
                    <a:pt x="19431" y="3521"/>
                    <a:pt x="18139" y="4168"/>
                  </a:cubicBezTo>
                  <a:cubicBezTo>
                    <a:pt x="16801" y="4815"/>
                    <a:pt x="15278" y="5300"/>
                    <a:pt x="14770" y="5300"/>
                  </a:cubicBezTo>
                  <a:cubicBezTo>
                    <a:pt x="14216" y="5300"/>
                    <a:pt x="12278" y="4815"/>
                    <a:pt x="10478" y="4168"/>
                  </a:cubicBezTo>
                  <a:cubicBezTo>
                    <a:pt x="7386" y="3035"/>
                    <a:pt x="7109" y="2954"/>
                    <a:pt x="6509" y="1822"/>
                  </a:cubicBezTo>
                  <a:cubicBezTo>
                    <a:pt x="5309" y="-524"/>
                    <a:pt x="3462" y="-605"/>
                    <a:pt x="2401" y="1579"/>
                  </a:cubicBezTo>
                  <a:cubicBezTo>
                    <a:pt x="2078" y="2226"/>
                    <a:pt x="1847" y="2955"/>
                    <a:pt x="1570" y="3197"/>
                  </a:cubicBezTo>
                  <a:cubicBezTo>
                    <a:pt x="1340" y="3440"/>
                    <a:pt x="-45" y="4087"/>
                    <a:pt x="1" y="4168"/>
                  </a:cubicBezTo>
                  <a:cubicBezTo>
                    <a:pt x="1" y="4249"/>
                    <a:pt x="1478" y="4573"/>
                    <a:pt x="1755" y="4654"/>
                  </a:cubicBezTo>
                  <a:cubicBezTo>
                    <a:pt x="2309" y="4977"/>
                    <a:pt x="2447" y="6191"/>
                    <a:pt x="2678" y="8780"/>
                  </a:cubicBezTo>
                  <a:cubicBezTo>
                    <a:pt x="2770" y="9750"/>
                    <a:pt x="3093" y="11206"/>
                    <a:pt x="3417" y="12015"/>
                  </a:cubicBezTo>
                  <a:cubicBezTo>
                    <a:pt x="4109" y="13714"/>
                    <a:pt x="5817" y="15737"/>
                    <a:pt x="6740" y="15898"/>
                  </a:cubicBezTo>
                  <a:cubicBezTo>
                    <a:pt x="7063" y="15979"/>
                    <a:pt x="7386" y="16222"/>
                    <a:pt x="7478" y="16465"/>
                  </a:cubicBezTo>
                  <a:cubicBezTo>
                    <a:pt x="7663" y="17112"/>
                    <a:pt x="6047" y="19296"/>
                    <a:pt x="5447" y="19134"/>
                  </a:cubicBezTo>
                  <a:cubicBezTo>
                    <a:pt x="5309" y="19134"/>
                    <a:pt x="5170" y="19134"/>
                    <a:pt x="5124" y="19134"/>
                  </a:cubicBezTo>
                  <a:cubicBezTo>
                    <a:pt x="5032" y="19215"/>
                    <a:pt x="4847" y="19296"/>
                    <a:pt x="4847" y="19377"/>
                  </a:cubicBezTo>
                  <a:cubicBezTo>
                    <a:pt x="4894" y="19458"/>
                    <a:pt x="5263" y="19539"/>
                    <a:pt x="5493" y="19458"/>
                  </a:cubicBezTo>
                  <a:cubicBezTo>
                    <a:pt x="5770" y="19458"/>
                    <a:pt x="6232" y="19215"/>
                    <a:pt x="6601" y="19053"/>
                  </a:cubicBezTo>
                  <a:cubicBezTo>
                    <a:pt x="6970" y="18972"/>
                    <a:pt x="7063" y="19134"/>
                    <a:pt x="7247" y="19134"/>
                  </a:cubicBezTo>
                  <a:cubicBezTo>
                    <a:pt x="7432" y="19134"/>
                    <a:pt x="7616" y="19134"/>
                    <a:pt x="7709" y="19134"/>
                  </a:cubicBezTo>
                  <a:lnTo>
                    <a:pt x="7432" y="18972"/>
                  </a:lnTo>
                  <a:lnTo>
                    <a:pt x="7247" y="18810"/>
                  </a:lnTo>
                  <a:lnTo>
                    <a:pt x="7063" y="18729"/>
                  </a:lnTo>
                  <a:lnTo>
                    <a:pt x="6878" y="18648"/>
                  </a:lnTo>
                  <a:lnTo>
                    <a:pt x="7432" y="17597"/>
                  </a:lnTo>
                  <a:cubicBezTo>
                    <a:pt x="7940" y="16626"/>
                    <a:pt x="8817" y="16060"/>
                    <a:pt x="9047" y="16545"/>
                  </a:cubicBezTo>
                  <a:cubicBezTo>
                    <a:pt x="9094" y="16707"/>
                    <a:pt x="8955" y="17192"/>
                    <a:pt x="8770" y="17759"/>
                  </a:cubicBezTo>
                  <a:cubicBezTo>
                    <a:pt x="8678" y="18001"/>
                    <a:pt x="8586" y="18163"/>
                    <a:pt x="8493" y="18325"/>
                  </a:cubicBezTo>
                  <a:cubicBezTo>
                    <a:pt x="8309" y="18649"/>
                    <a:pt x="7709" y="19539"/>
                    <a:pt x="7709" y="19539"/>
                  </a:cubicBezTo>
                  <a:cubicBezTo>
                    <a:pt x="7709" y="19539"/>
                    <a:pt x="7709" y="19539"/>
                    <a:pt x="7663" y="19539"/>
                  </a:cubicBezTo>
                  <a:cubicBezTo>
                    <a:pt x="7616" y="19620"/>
                    <a:pt x="7616" y="19620"/>
                    <a:pt x="7570" y="19701"/>
                  </a:cubicBezTo>
                  <a:cubicBezTo>
                    <a:pt x="7524" y="19782"/>
                    <a:pt x="7478" y="19863"/>
                    <a:pt x="7432" y="19943"/>
                  </a:cubicBezTo>
                  <a:cubicBezTo>
                    <a:pt x="7293" y="20105"/>
                    <a:pt x="7155" y="20267"/>
                    <a:pt x="6970" y="20429"/>
                  </a:cubicBezTo>
                  <a:cubicBezTo>
                    <a:pt x="6786" y="20510"/>
                    <a:pt x="6601" y="20591"/>
                    <a:pt x="6462" y="20591"/>
                  </a:cubicBezTo>
                  <a:cubicBezTo>
                    <a:pt x="6324" y="20591"/>
                    <a:pt x="6186" y="20591"/>
                    <a:pt x="6093" y="20591"/>
                  </a:cubicBezTo>
                  <a:cubicBezTo>
                    <a:pt x="6001" y="20591"/>
                    <a:pt x="5770" y="20752"/>
                    <a:pt x="5816" y="20833"/>
                  </a:cubicBezTo>
                  <a:cubicBezTo>
                    <a:pt x="5863" y="20914"/>
                    <a:pt x="6278" y="20995"/>
                    <a:pt x="6601" y="20995"/>
                  </a:cubicBezTo>
                  <a:cubicBezTo>
                    <a:pt x="6924" y="20995"/>
                    <a:pt x="7386" y="20671"/>
                    <a:pt x="7847" y="20591"/>
                  </a:cubicBezTo>
                  <a:cubicBezTo>
                    <a:pt x="8540" y="20510"/>
                    <a:pt x="9278" y="20591"/>
                    <a:pt x="9278" y="20591"/>
                  </a:cubicBezTo>
                  <a:cubicBezTo>
                    <a:pt x="9140" y="20429"/>
                    <a:pt x="9186" y="20429"/>
                    <a:pt x="8909" y="20348"/>
                  </a:cubicBezTo>
                  <a:cubicBezTo>
                    <a:pt x="8263" y="20105"/>
                    <a:pt x="7986" y="19539"/>
                    <a:pt x="8447" y="19296"/>
                  </a:cubicBezTo>
                  <a:cubicBezTo>
                    <a:pt x="8540" y="19216"/>
                    <a:pt x="8909" y="18568"/>
                    <a:pt x="9278" y="17760"/>
                  </a:cubicBezTo>
                  <a:cubicBezTo>
                    <a:pt x="9647" y="16951"/>
                    <a:pt x="10247" y="15899"/>
                    <a:pt x="10663" y="15414"/>
                  </a:cubicBezTo>
                  <a:cubicBezTo>
                    <a:pt x="11078" y="14928"/>
                    <a:pt x="11909" y="13391"/>
                    <a:pt x="12509" y="12016"/>
                  </a:cubicBezTo>
                  <a:cubicBezTo>
                    <a:pt x="13201" y="10398"/>
                    <a:pt x="13663" y="9670"/>
                    <a:pt x="14540" y="8780"/>
                  </a:cubicBezTo>
                  <a:cubicBezTo>
                    <a:pt x="14724" y="8618"/>
                    <a:pt x="15001" y="8375"/>
                    <a:pt x="15186" y="8456"/>
                  </a:cubicBezTo>
                  <a:cubicBezTo>
                    <a:pt x="15878" y="8537"/>
                    <a:pt x="15786" y="8052"/>
                    <a:pt x="17909" y="8375"/>
                  </a:cubicBezTo>
                  <a:cubicBezTo>
                    <a:pt x="18509" y="8456"/>
                    <a:pt x="19201" y="8375"/>
                    <a:pt x="19801" y="8294"/>
                  </a:cubicBezTo>
                  <a:cubicBezTo>
                    <a:pt x="20216" y="8294"/>
                    <a:pt x="20678" y="8456"/>
                    <a:pt x="21001" y="8052"/>
                  </a:cubicBezTo>
                  <a:cubicBezTo>
                    <a:pt x="21555" y="7405"/>
                    <a:pt x="19155" y="7405"/>
                    <a:pt x="19063" y="7485"/>
                  </a:cubicBezTo>
                  <a:cubicBezTo>
                    <a:pt x="18647" y="7485"/>
                    <a:pt x="18186" y="7485"/>
                    <a:pt x="17770" y="7485"/>
                  </a:cubicBezTo>
                  <a:cubicBezTo>
                    <a:pt x="17632" y="7485"/>
                    <a:pt x="17170" y="7243"/>
                    <a:pt x="16986" y="7243"/>
                  </a:cubicBezTo>
                  <a:cubicBezTo>
                    <a:pt x="17447" y="7000"/>
                    <a:pt x="18232" y="6919"/>
                    <a:pt x="18509" y="6838"/>
                  </a:cubicBezTo>
                  <a:cubicBezTo>
                    <a:pt x="19155" y="6515"/>
                    <a:pt x="19801" y="6353"/>
                    <a:pt x="20447" y="6029"/>
                  </a:cubicBezTo>
                  <a:cubicBezTo>
                    <a:pt x="20586" y="5949"/>
                    <a:pt x="21139" y="5787"/>
                    <a:pt x="21093" y="5463"/>
                  </a:cubicBezTo>
                  <a:cubicBezTo>
                    <a:pt x="21001" y="5059"/>
                    <a:pt x="20124" y="5463"/>
                    <a:pt x="19986" y="5463"/>
                  </a:cubicBezTo>
                  <a:cubicBezTo>
                    <a:pt x="19155" y="5787"/>
                    <a:pt x="17632" y="5868"/>
                    <a:pt x="16801" y="6191"/>
                  </a:cubicBezTo>
                  <a:cubicBezTo>
                    <a:pt x="17124" y="5949"/>
                    <a:pt x="18047" y="5625"/>
                    <a:pt x="18416" y="5382"/>
                  </a:cubicBezTo>
                  <a:cubicBezTo>
                    <a:pt x="20862" y="3925"/>
                    <a:pt x="21508" y="3278"/>
                    <a:pt x="20816" y="3116"/>
                  </a:cubicBezTo>
                  <a:lnTo>
                    <a:pt x="20816" y="3116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2" name="Shape">
              <a:extLst>
                <a:ext uri="{FF2B5EF4-FFF2-40B4-BE49-F238E27FC236}">
                  <a16:creationId xmlns="" xmlns:a16="http://schemas.microsoft.com/office/drawing/2014/main" id="{E85ED191-BD70-C140-805D-18FBE499DE7D}"/>
                </a:ext>
              </a:extLst>
            </p:cNvPr>
            <p:cNvSpPr/>
            <p:nvPr/>
          </p:nvSpPr>
          <p:spPr>
            <a:xfrm>
              <a:off x="52222400" y="49047400"/>
              <a:ext cx="1201722" cy="667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6" h="20897" extrusionOk="0">
                  <a:moveTo>
                    <a:pt x="496" y="47"/>
                  </a:moveTo>
                  <a:cubicBezTo>
                    <a:pt x="-219" y="47"/>
                    <a:pt x="384" y="803"/>
                    <a:pt x="2819" y="2871"/>
                  </a:cubicBezTo>
                  <a:cubicBezTo>
                    <a:pt x="3199" y="3190"/>
                    <a:pt x="4048" y="3707"/>
                    <a:pt x="4383" y="4025"/>
                  </a:cubicBezTo>
                  <a:cubicBezTo>
                    <a:pt x="3579" y="3548"/>
                    <a:pt x="2082" y="3110"/>
                    <a:pt x="1278" y="2633"/>
                  </a:cubicBezTo>
                  <a:cubicBezTo>
                    <a:pt x="1144" y="2553"/>
                    <a:pt x="295" y="1996"/>
                    <a:pt x="206" y="2394"/>
                  </a:cubicBezTo>
                  <a:cubicBezTo>
                    <a:pt x="94" y="2752"/>
                    <a:pt x="675" y="3030"/>
                    <a:pt x="787" y="3110"/>
                  </a:cubicBezTo>
                  <a:cubicBezTo>
                    <a:pt x="1390" y="3548"/>
                    <a:pt x="2037" y="3826"/>
                    <a:pt x="2641" y="4264"/>
                  </a:cubicBezTo>
                  <a:cubicBezTo>
                    <a:pt x="2931" y="4462"/>
                    <a:pt x="3668" y="4701"/>
                    <a:pt x="4115" y="4980"/>
                  </a:cubicBezTo>
                  <a:cubicBezTo>
                    <a:pt x="3936" y="4940"/>
                    <a:pt x="3467" y="5099"/>
                    <a:pt x="3333" y="5059"/>
                  </a:cubicBezTo>
                  <a:cubicBezTo>
                    <a:pt x="2909" y="4940"/>
                    <a:pt x="2462" y="4900"/>
                    <a:pt x="2037" y="4781"/>
                  </a:cubicBezTo>
                  <a:cubicBezTo>
                    <a:pt x="1948" y="4741"/>
                    <a:pt x="-442" y="4264"/>
                    <a:pt x="72" y="5019"/>
                  </a:cubicBezTo>
                  <a:cubicBezTo>
                    <a:pt x="362" y="5457"/>
                    <a:pt x="809" y="5377"/>
                    <a:pt x="1256" y="5497"/>
                  </a:cubicBezTo>
                  <a:cubicBezTo>
                    <a:pt x="1859" y="5656"/>
                    <a:pt x="2507" y="5894"/>
                    <a:pt x="3132" y="5934"/>
                  </a:cubicBezTo>
                  <a:cubicBezTo>
                    <a:pt x="5232" y="6054"/>
                    <a:pt x="5120" y="6491"/>
                    <a:pt x="5812" y="6571"/>
                  </a:cubicBezTo>
                  <a:cubicBezTo>
                    <a:pt x="6013" y="6611"/>
                    <a:pt x="6282" y="6849"/>
                    <a:pt x="6438" y="7048"/>
                  </a:cubicBezTo>
                  <a:cubicBezTo>
                    <a:pt x="7264" y="8122"/>
                    <a:pt x="7666" y="8918"/>
                    <a:pt x="8270" y="10708"/>
                  </a:cubicBezTo>
                  <a:cubicBezTo>
                    <a:pt x="8783" y="12219"/>
                    <a:pt x="9520" y="13930"/>
                    <a:pt x="9900" y="14527"/>
                  </a:cubicBezTo>
                  <a:cubicBezTo>
                    <a:pt x="10280" y="15123"/>
                    <a:pt x="10838" y="16317"/>
                    <a:pt x="11151" y="17152"/>
                  </a:cubicBezTo>
                  <a:cubicBezTo>
                    <a:pt x="11441" y="18027"/>
                    <a:pt x="11754" y="18783"/>
                    <a:pt x="11866" y="18862"/>
                  </a:cubicBezTo>
                  <a:cubicBezTo>
                    <a:pt x="12290" y="19181"/>
                    <a:pt x="11978" y="19658"/>
                    <a:pt x="11330" y="19777"/>
                  </a:cubicBezTo>
                  <a:cubicBezTo>
                    <a:pt x="11062" y="19817"/>
                    <a:pt x="11106" y="19857"/>
                    <a:pt x="10972" y="19976"/>
                  </a:cubicBezTo>
                  <a:cubicBezTo>
                    <a:pt x="10972" y="19976"/>
                    <a:pt x="11709" y="19976"/>
                    <a:pt x="12380" y="20215"/>
                  </a:cubicBezTo>
                  <a:cubicBezTo>
                    <a:pt x="12849" y="20374"/>
                    <a:pt x="13273" y="20812"/>
                    <a:pt x="13608" y="20851"/>
                  </a:cubicBezTo>
                  <a:cubicBezTo>
                    <a:pt x="13943" y="20891"/>
                    <a:pt x="14368" y="20931"/>
                    <a:pt x="14390" y="20851"/>
                  </a:cubicBezTo>
                  <a:cubicBezTo>
                    <a:pt x="14412" y="20772"/>
                    <a:pt x="14189" y="20613"/>
                    <a:pt x="14122" y="20533"/>
                  </a:cubicBezTo>
                  <a:cubicBezTo>
                    <a:pt x="14055" y="20454"/>
                    <a:pt x="13921" y="20454"/>
                    <a:pt x="13787" y="20454"/>
                  </a:cubicBezTo>
                  <a:cubicBezTo>
                    <a:pt x="13630" y="20454"/>
                    <a:pt x="13452" y="20374"/>
                    <a:pt x="13295" y="20215"/>
                  </a:cubicBezTo>
                  <a:cubicBezTo>
                    <a:pt x="13139" y="20056"/>
                    <a:pt x="12960" y="19857"/>
                    <a:pt x="12849" y="19658"/>
                  </a:cubicBezTo>
                  <a:cubicBezTo>
                    <a:pt x="12804" y="19579"/>
                    <a:pt x="12759" y="19459"/>
                    <a:pt x="12715" y="19380"/>
                  </a:cubicBezTo>
                  <a:cubicBezTo>
                    <a:pt x="12670" y="19300"/>
                    <a:pt x="12648" y="19221"/>
                    <a:pt x="12625" y="19181"/>
                  </a:cubicBezTo>
                  <a:cubicBezTo>
                    <a:pt x="12603" y="19181"/>
                    <a:pt x="12580" y="19141"/>
                    <a:pt x="12580" y="19141"/>
                  </a:cubicBezTo>
                  <a:cubicBezTo>
                    <a:pt x="12580" y="19141"/>
                    <a:pt x="12044" y="18186"/>
                    <a:pt x="11866" y="17789"/>
                  </a:cubicBezTo>
                  <a:cubicBezTo>
                    <a:pt x="11776" y="17629"/>
                    <a:pt x="11687" y="17431"/>
                    <a:pt x="11598" y="17192"/>
                  </a:cubicBezTo>
                  <a:cubicBezTo>
                    <a:pt x="11419" y="16635"/>
                    <a:pt x="11329" y="16078"/>
                    <a:pt x="11374" y="15959"/>
                  </a:cubicBezTo>
                  <a:cubicBezTo>
                    <a:pt x="11620" y="15521"/>
                    <a:pt x="12446" y="16237"/>
                    <a:pt x="12915" y="17351"/>
                  </a:cubicBezTo>
                  <a:lnTo>
                    <a:pt x="13407" y="18544"/>
                  </a:lnTo>
                  <a:lnTo>
                    <a:pt x="13228" y="18624"/>
                  </a:lnTo>
                  <a:lnTo>
                    <a:pt x="13050" y="18703"/>
                  </a:lnTo>
                  <a:lnTo>
                    <a:pt x="12871" y="18823"/>
                  </a:lnTo>
                  <a:lnTo>
                    <a:pt x="12603" y="18982"/>
                  </a:lnTo>
                  <a:cubicBezTo>
                    <a:pt x="12692" y="18982"/>
                    <a:pt x="12893" y="18982"/>
                    <a:pt x="13072" y="19022"/>
                  </a:cubicBezTo>
                  <a:cubicBezTo>
                    <a:pt x="13251" y="19101"/>
                    <a:pt x="13362" y="18942"/>
                    <a:pt x="13720" y="19101"/>
                  </a:cubicBezTo>
                  <a:cubicBezTo>
                    <a:pt x="14055" y="19260"/>
                    <a:pt x="14524" y="19618"/>
                    <a:pt x="14770" y="19698"/>
                  </a:cubicBezTo>
                  <a:cubicBezTo>
                    <a:pt x="15038" y="19738"/>
                    <a:pt x="15395" y="19817"/>
                    <a:pt x="15417" y="19698"/>
                  </a:cubicBezTo>
                  <a:cubicBezTo>
                    <a:pt x="15462" y="19618"/>
                    <a:pt x="15239" y="19459"/>
                    <a:pt x="15172" y="19380"/>
                  </a:cubicBezTo>
                  <a:cubicBezTo>
                    <a:pt x="15105" y="19300"/>
                    <a:pt x="14993" y="19260"/>
                    <a:pt x="14837" y="19260"/>
                  </a:cubicBezTo>
                  <a:cubicBezTo>
                    <a:pt x="14233" y="19260"/>
                    <a:pt x="12759" y="16794"/>
                    <a:pt x="12983" y="16157"/>
                  </a:cubicBezTo>
                  <a:cubicBezTo>
                    <a:pt x="13072" y="15919"/>
                    <a:pt x="13407" y="15720"/>
                    <a:pt x="13720" y="15720"/>
                  </a:cubicBezTo>
                  <a:cubicBezTo>
                    <a:pt x="14658" y="15720"/>
                    <a:pt x="16467" y="14009"/>
                    <a:pt x="17249" y="12418"/>
                  </a:cubicBezTo>
                  <a:cubicBezTo>
                    <a:pt x="17629" y="11623"/>
                    <a:pt x="18075" y="10230"/>
                    <a:pt x="18187" y="9276"/>
                  </a:cubicBezTo>
                  <a:cubicBezTo>
                    <a:pt x="18567" y="6690"/>
                    <a:pt x="18790" y="5497"/>
                    <a:pt x="19371" y="5258"/>
                  </a:cubicBezTo>
                  <a:cubicBezTo>
                    <a:pt x="19617" y="5139"/>
                    <a:pt x="21113" y="5179"/>
                    <a:pt x="21136" y="5059"/>
                  </a:cubicBezTo>
                  <a:cubicBezTo>
                    <a:pt x="21158" y="4940"/>
                    <a:pt x="19840" y="4025"/>
                    <a:pt x="19617" y="3746"/>
                  </a:cubicBezTo>
                  <a:cubicBezTo>
                    <a:pt x="19371" y="3428"/>
                    <a:pt x="19148" y="2633"/>
                    <a:pt x="18880" y="1956"/>
                  </a:cubicBezTo>
                  <a:cubicBezTo>
                    <a:pt x="17941" y="-430"/>
                    <a:pt x="16110" y="-669"/>
                    <a:pt x="14770" y="1439"/>
                  </a:cubicBezTo>
                  <a:cubicBezTo>
                    <a:pt x="14122" y="2474"/>
                    <a:pt x="13854" y="2553"/>
                    <a:pt x="10704" y="3070"/>
                  </a:cubicBezTo>
                  <a:cubicBezTo>
                    <a:pt x="8850" y="3349"/>
                    <a:pt x="6907" y="3508"/>
                    <a:pt x="6371" y="3388"/>
                  </a:cubicBezTo>
                  <a:cubicBezTo>
                    <a:pt x="5835" y="3269"/>
                    <a:pt x="4360" y="2434"/>
                    <a:pt x="3087" y="1559"/>
                  </a:cubicBezTo>
                  <a:cubicBezTo>
                    <a:pt x="1836" y="723"/>
                    <a:pt x="675" y="47"/>
                    <a:pt x="496" y="47"/>
                  </a:cubicBezTo>
                  <a:lnTo>
                    <a:pt x="496" y="47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3" name="Shape">
              <a:extLst>
                <a:ext uri="{FF2B5EF4-FFF2-40B4-BE49-F238E27FC236}">
                  <a16:creationId xmlns="" xmlns:a16="http://schemas.microsoft.com/office/drawing/2014/main" id="{5DAA04FE-0B2F-A142-B5E2-219730EAF06A}"/>
                </a:ext>
              </a:extLst>
            </p:cNvPr>
            <p:cNvSpPr/>
            <p:nvPr/>
          </p:nvSpPr>
          <p:spPr>
            <a:xfrm>
              <a:off x="57061099" y="54368700"/>
              <a:ext cx="961716" cy="546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0944" extrusionOk="0">
                  <a:moveTo>
                    <a:pt x="260" y="4160"/>
                  </a:moveTo>
                  <a:cubicBezTo>
                    <a:pt x="-439" y="4355"/>
                    <a:pt x="232" y="4890"/>
                    <a:pt x="2802" y="6301"/>
                  </a:cubicBezTo>
                  <a:cubicBezTo>
                    <a:pt x="3194" y="6495"/>
                    <a:pt x="4088" y="6787"/>
                    <a:pt x="4423" y="6982"/>
                  </a:cubicBezTo>
                  <a:cubicBezTo>
                    <a:pt x="3585" y="6690"/>
                    <a:pt x="2076" y="6690"/>
                    <a:pt x="1238" y="6446"/>
                  </a:cubicBezTo>
                  <a:cubicBezTo>
                    <a:pt x="1098" y="6398"/>
                    <a:pt x="232" y="6106"/>
                    <a:pt x="148" y="6495"/>
                  </a:cubicBezTo>
                  <a:cubicBezTo>
                    <a:pt x="64" y="6884"/>
                    <a:pt x="651" y="6982"/>
                    <a:pt x="790" y="7030"/>
                  </a:cubicBezTo>
                  <a:cubicBezTo>
                    <a:pt x="1433" y="7274"/>
                    <a:pt x="2076" y="7419"/>
                    <a:pt x="2719" y="7663"/>
                  </a:cubicBezTo>
                  <a:cubicBezTo>
                    <a:pt x="3026" y="7760"/>
                    <a:pt x="3780" y="7809"/>
                    <a:pt x="4255" y="8003"/>
                  </a:cubicBezTo>
                  <a:cubicBezTo>
                    <a:pt x="4060" y="8052"/>
                    <a:pt x="3641" y="8295"/>
                    <a:pt x="3473" y="8295"/>
                  </a:cubicBezTo>
                  <a:cubicBezTo>
                    <a:pt x="3054" y="8295"/>
                    <a:pt x="2607" y="8344"/>
                    <a:pt x="2188" y="8344"/>
                  </a:cubicBezTo>
                  <a:cubicBezTo>
                    <a:pt x="2104" y="8344"/>
                    <a:pt x="-327" y="8490"/>
                    <a:pt x="260" y="9074"/>
                  </a:cubicBezTo>
                  <a:cubicBezTo>
                    <a:pt x="595" y="9414"/>
                    <a:pt x="1014" y="9219"/>
                    <a:pt x="1461" y="9219"/>
                  </a:cubicBezTo>
                  <a:cubicBezTo>
                    <a:pt x="2076" y="9219"/>
                    <a:pt x="2747" y="9268"/>
                    <a:pt x="3361" y="9171"/>
                  </a:cubicBezTo>
                  <a:cubicBezTo>
                    <a:pt x="5457" y="8733"/>
                    <a:pt x="5373" y="9219"/>
                    <a:pt x="6072" y="9122"/>
                  </a:cubicBezTo>
                  <a:cubicBezTo>
                    <a:pt x="6267" y="9073"/>
                    <a:pt x="6547" y="9268"/>
                    <a:pt x="6714" y="9414"/>
                  </a:cubicBezTo>
                  <a:cubicBezTo>
                    <a:pt x="7609" y="10241"/>
                    <a:pt x="8084" y="10922"/>
                    <a:pt x="8838" y="12479"/>
                  </a:cubicBezTo>
                  <a:cubicBezTo>
                    <a:pt x="9453" y="13792"/>
                    <a:pt x="10347" y="15300"/>
                    <a:pt x="10766" y="15738"/>
                  </a:cubicBezTo>
                  <a:cubicBezTo>
                    <a:pt x="11213" y="16225"/>
                    <a:pt x="11856" y="17198"/>
                    <a:pt x="12219" y="17976"/>
                  </a:cubicBezTo>
                  <a:cubicBezTo>
                    <a:pt x="12583" y="18755"/>
                    <a:pt x="12974" y="19387"/>
                    <a:pt x="13058" y="19436"/>
                  </a:cubicBezTo>
                  <a:cubicBezTo>
                    <a:pt x="13505" y="19630"/>
                    <a:pt x="13253" y="20214"/>
                    <a:pt x="12611" y="20457"/>
                  </a:cubicBezTo>
                  <a:cubicBezTo>
                    <a:pt x="12331" y="20555"/>
                    <a:pt x="12415" y="20603"/>
                    <a:pt x="12275" y="20749"/>
                  </a:cubicBezTo>
                  <a:cubicBezTo>
                    <a:pt x="12275" y="20749"/>
                    <a:pt x="13002" y="20555"/>
                    <a:pt x="13672" y="20603"/>
                  </a:cubicBezTo>
                  <a:cubicBezTo>
                    <a:pt x="14148" y="20652"/>
                    <a:pt x="14595" y="20944"/>
                    <a:pt x="14930" y="20944"/>
                  </a:cubicBezTo>
                  <a:cubicBezTo>
                    <a:pt x="15265" y="20895"/>
                    <a:pt x="15684" y="20847"/>
                    <a:pt x="15712" y="20749"/>
                  </a:cubicBezTo>
                  <a:cubicBezTo>
                    <a:pt x="15740" y="20652"/>
                    <a:pt x="15489" y="20555"/>
                    <a:pt x="15433" y="20506"/>
                  </a:cubicBezTo>
                  <a:cubicBezTo>
                    <a:pt x="15349" y="20458"/>
                    <a:pt x="15237" y="20458"/>
                    <a:pt x="15097" y="20506"/>
                  </a:cubicBezTo>
                  <a:cubicBezTo>
                    <a:pt x="14958" y="20555"/>
                    <a:pt x="14762" y="20506"/>
                    <a:pt x="14595" y="20409"/>
                  </a:cubicBezTo>
                  <a:cubicBezTo>
                    <a:pt x="14427" y="20311"/>
                    <a:pt x="14231" y="20166"/>
                    <a:pt x="14119" y="19971"/>
                  </a:cubicBezTo>
                  <a:cubicBezTo>
                    <a:pt x="14063" y="19874"/>
                    <a:pt x="14008" y="19825"/>
                    <a:pt x="13980" y="19776"/>
                  </a:cubicBezTo>
                  <a:cubicBezTo>
                    <a:pt x="13952" y="19728"/>
                    <a:pt x="13896" y="19631"/>
                    <a:pt x="13868" y="19582"/>
                  </a:cubicBezTo>
                  <a:cubicBezTo>
                    <a:pt x="13840" y="19582"/>
                    <a:pt x="13840" y="19582"/>
                    <a:pt x="13840" y="19582"/>
                  </a:cubicBezTo>
                  <a:cubicBezTo>
                    <a:pt x="13840" y="19582"/>
                    <a:pt x="13225" y="18804"/>
                    <a:pt x="13030" y="18463"/>
                  </a:cubicBezTo>
                  <a:cubicBezTo>
                    <a:pt x="12918" y="18317"/>
                    <a:pt x="12806" y="18171"/>
                    <a:pt x="12722" y="17928"/>
                  </a:cubicBezTo>
                  <a:cubicBezTo>
                    <a:pt x="12499" y="17441"/>
                    <a:pt x="12359" y="16906"/>
                    <a:pt x="12415" y="16760"/>
                  </a:cubicBezTo>
                  <a:cubicBezTo>
                    <a:pt x="12638" y="16274"/>
                    <a:pt x="13505" y="16760"/>
                    <a:pt x="14035" y="17733"/>
                  </a:cubicBezTo>
                  <a:lnTo>
                    <a:pt x="14622" y="18755"/>
                  </a:lnTo>
                  <a:lnTo>
                    <a:pt x="14455" y="18901"/>
                  </a:lnTo>
                  <a:lnTo>
                    <a:pt x="14287" y="19047"/>
                  </a:lnTo>
                  <a:lnTo>
                    <a:pt x="14119" y="19193"/>
                  </a:lnTo>
                  <a:lnTo>
                    <a:pt x="13868" y="19387"/>
                  </a:lnTo>
                  <a:cubicBezTo>
                    <a:pt x="13952" y="19387"/>
                    <a:pt x="14175" y="19290"/>
                    <a:pt x="14343" y="19338"/>
                  </a:cubicBezTo>
                  <a:cubicBezTo>
                    <a:pt x="14511" y="19387"/>
                    <a:pt x="14622" y="19193"/>
                    <a:pt x="14986" y="19241"/>
                  </a:cubicBezTo>
                  <a:cubicBezTo>
                    <a:pt x="15321" y="19290"/>
                    <a:pt x="15824" y="19533"/>
                    <a:pt x="16075" y="19533"/>
                  </a:cubicBezTo>
                  <a:cubicBezTo>
                    <a:pt x="16327" y="19533"/>
                    <a:pt x="16690" y="19484"/>
                    <a:pt x="16718" y="19387"/>
                  </a:cubicBezTo>
                  <a:cubicBezTo>
                    <a:pt x="16746" y="19290"/>
                    <a:pt x="16522" y="19193"/>
                    <a:pt x="16439" y="19144"/>
                  </a:cubicBezTo>
                  <a:cubicBezTo>
                    <a:pt x="16355" y="19095"/>
                    <a:pt x="16243" y="19095"/>
                    <a:pt x="16103" y="19144"/>
                  </a:cubicBezTo>
                  <a:cubicBezTo>
                    <a:pt x="15488" y="19290"/>
                    <a:pt x="13840" y="17295"/>
                    <a:pt x="14007" y="16614"/>
                  </a:cubicBezTo>
                  <a:cubicBezTo>
                    <a:pt x="14063" y="16371"/>
                    <a:pt x="14371" y="16079"/>
                    <a:pt x="14706" y="15982"/>
                  </a:cubicBezTo>
                  <a:cubicBezTo>
                    <a:pt x="15628" y="15739"/>
                    <a:pt x="17277" y="13598"/>
                    <a:pt x="17920" y="11895"/>
                  </a:cubicBezTo>
                  <a:cubicBezTo>
                    <a:pt x="18227" y="11020"/>
                    <a:pt x="18534" y="9560"/>
                    <a:pt x="18590" y="8636"/>
                  </a:cubicBezTo>
                  <a:cubicBezTo>
                    <a:pt x="18758" y="6058"/>
                    <a:pt x="18870" y="4841"/>
                    <a:pt x="19428" y="4452"/>
                  </a:cubicBezTo>
                  <a:cubicBezTo>
                    <a:pt x="19680" y="4258"/>
                    <a:pt x="21161" y="3917"/>
                    <a:pt x="21161" y="3820"/>
                  </a:cubicBezTo>
                  <a:cubicBezTo>
                    <a:pt x="21161" y="3722"/>
                    <a:pt x="19792" y="3187"/>
                    <a:pt x="19540" y="2944"/>
                  </a:cubicBezTo>
                  <a:cubicBezTo>
                    <a:pt x="19261" y="2701"/>
                    <a:pt x="18981" y="1971"/>
                    <a:pt x="18674" y="1387"/>
                  </a:cubicBezTo>
                  <a:cubicBezTo>
                    <a:pt x="17556" y="-656"/>
                    <a:pt x="15712" y="-413"/>
                    <a:pt x="14566" y="1922"/>
                  </a:cubicBezTo>
                  <a:cubicBezTo>
                    <a:pt x="14007" y="3090"/>
                    <a:pt x="13756" y="3236"/>
                    <a:pt x="10682" y="4549"/>
                  </a:cubicBezTo>
                  <a:cubicBezTo>
                    <a:pt x="8866" y="5328"/>
                    <a:pt x="6966" y="5960"/>
                    <a:pt x="6407" y="5960"/>
                  </a:cubicBezTo>
                  <a:cubicBezTo>
                    <a:pt x="5848" y="5960"/>
                    <a:pt x="4339" y="5571"/>
                    <a:pt x="2998" y="5036"/>
                  </a:cubicBezTo>
                  <a:cubicBezTo>
                    <a:pt x="1629" y="4501"/>
                    <a:pt x="399" y="4111"/>
                    <a:pt x="260" y="4160"/>
                  </a:cubicBezTo>
                  <a:lnTo>
                    <a:pt x="260" y="416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4" name="Shape">
              <a:extLst>
                <a:ext uri="{FF2B5EF4-FFF2-40B4-BE49-F238E27FC236}">
                  <a16:creationId xmlns="" xmlns:a16="http://schemas.microsoft.com/office/drawing/2014/main" id="{01209004-18CB-2541-84F1-6F6951E94271}"/>
                </a:ext>
              </a:extLst>
            </p:cNvPr>
            <p:cNvSpPr/>
            <p:nvPr/>
          </p:nvSpPr>
          <p:spPr>
            <a:xfrm>
              <a:off x="52184299" y="52285900"/>
              <a:ext cx="1974433" cy="457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extrusionOk="0">
                  <a:moveTo>
                    <a:pt x="21476" y="14194"/>
                  </a:moveTo>
                  <a:lnTo>
                    <a:pt x="21434" y="14134"/>
                  </a:lnTo>
                  <a:cubicBezTo>
                    <a:pt x="21296" y="13918"/>
                    <a:pt x="20563" y="13816"/>
                    <a:pt x="19789" y="13906"/>
                  </a:cubicBezTo>
                  <a:lnTo>
                    <a:pt x="9956" y="15058"/>
                  </a:lnTo>
                  <a:lnTo>
                    <a:pt x="11962" y="888"/>
                  </a:lnTo>
                  <a:cubicBezTo>
                    <a:pt x="12031" y="408"/>
                    <a:pt x="11146" y="0"/>
                    <a:pt x="10039" y="0"/>
                  </a:cubicBezTo>
                  <a:cubicBezTo>
                    <a:pt x="9030" y="0"/>
                    <a:pt x="8186" y="342"/>
                    <a:pt x="8117" y="780"/>
                  </a:cubicBezTo>
                  <a:lnTo>
                    <a:pt x="7371" y="6050"/>
                  </a:lnTo>
                  <a:lnTo>
                    <a:pt x="0" y="4795"/>
                  </a:lnTo>
                  <a:lnTo>
                    <a:pt x="0" y="6014"/>
                  </a:lnTo>
                  <a:lnTo>
                    <a:pt x="7149" y="7664"/>
                  </a:lnTo>
                  <a:lnTo>
                    <a:pt x="5172" y="21600"/>
                  </a:lnTo>
                  <a:lnTo>
                    <a:pt x="9030" y="21600"/>
                  </a:lnTo>
                  <a:lnTo>
                    <a:pt x="9735" y="16625"/>
                  </a:lnTo>
                  <a:lnTo>
                    <a:pt x="20577" y="14704"/>
                  </a:lnTo>
                  <a:cubicBezTo>
                    <a:pt x="21213" y="14602"/>
                    <a:pt x="21600" y="14386"/>
                    <a:pt x="21476" y="14194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8923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130" y="1709738"/>
            <a:ext cx="5702579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6130" y="4589463"/>
            <a:ext cx="570257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A67E5779-2729-4DED-A8C2-41F4FEE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rgbClr val="DFDCD0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FBD21987-FA22-47F7-B702-8D9638C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rgbClr val="DFDCD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F943FE0F-D91F-CF40-BDBF-F3677845603A}"/>
              </a:ext>
            </a:extLst>
          </p:cNvPr>
          <p:cNvGrpSpPr/>
          <p:nvPr userDrawn="1"/>
        </p:nvGrpSpPr>
        <p:grpSpPr>
          <a:xfrm>
            <a:off x="1704" y="0"/>
            <a:ext cx="12188120" cy="6858000"/>
            <a:chOff x="68694299" y="47713899"/>
            <a:chExt cx="16253096" cy="9145277"/>
          </a:xfrm>
        </p:grpSpPr>
        <p:sp>
          <p:nvSpPr>
            <p:cNvPr id="17" name="Shape">
              <a:extLst>
                <a:ext uri="{FF2B5EF4-FFF2-40B4-BE49-F238E27FC236}">
                  <a16:creationId xmlns="" xmlns:a16="http://schemas.microsoft.com/office/drawing/2014/main" id="{77F54B0F-F0D8-7948-920D-763A1E5EA5A3}"/>
                </a:ext>
              </a:extLst>
            </p:cNvPr>
            <p:cNvSpPr/>
            <p:nvPr/>
          </p:nvSpPr>
          <p:spPr>
            <a:xfrm>
              <a:off x="69799199" y="55067200"/>
              <a:ext cx="580494" cy="329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6" h="20995" extrusionOk="0">
                  <a:moveTo>
                    <a:pt x="20816" y="3116"/>
                  </a:moveTo>
                  <a:cubicBezTo>
                    <a:pt x="20678" y="3116"/>
                    <a:pt x="19431" y="3521"/>
                    <a:pt x="18139" y="4168"/>
                  </a:cubicBezTo>
                  <a:cubicBezTo>
                    <a:pt x="16801" y="4815"/>
                    <a:pt x="15278" y="5300"/>
                    <a:pt x="14770" y="5300"/>
                  </a:cubicBezTo>
                  <a:cubicBezTo>
                    <a:pt x="14216" y="5300"/>
                    <a:pt x="12278" y="4815"/>
                    <a:pt x="10478" y="4168"/>
                  </a:cubicBezTo>
                  <a:cubicBezTo>
                    <a:pt x="7386" y="3035"/>
                    <a:pt x="7109" y="2954"/>
                    <a:pt x="6509" y="1822"/>
                  </a:cubicBezTo>
                  <a:cubicBezTo>
                    <a:pt x="5309" y="-524"/>
                    <a:pt x="3462" y="-605"/>
                    <a:pt x="2401" y="1579"/>
                  </a:cubicBezTo>
                  <a:cubicBezTo>
                    <a:pt x="2078" y="2226"/>
                    <a:pt x="1847" y="2955"/>
                    <a:pt x="1570" y="3197"/>
                  </a:cubicBezTo>
                  <a:cubicBezTo>
                    <a:pt x="1340" y="3440"/>
                    <a:pt x="-45" y="4087"/>
                    <a:pt x="1" y="4168"/>
                  </a:cubicBezTo>
                  <a:cubicBezTo>
                    <a:pt x="1" y="4249"/>
                    <a:pt x="1478" y="4573"/>
                    <a:pt x="1755" y="4654"/>
                  </a:cubicBezTo>
                  <a:cubicBezTo>
                    <a:pt x="2309" y="4977"/>
                    <a:pt x="2447" y="6191"/>
                    <a:pt x="2678" y="8780"/>
                  </a:cubicBezTo>
                  <a:cubicBezTo>
                    <a:pt x="2770" y="9750"/>
                    <a:pt x="3093" y="11206"/>
                    <a:pt x="3417" y="12015"/>
                  </a:cubicBezTo>
                  <a:cubicBezTo>
                    <a:pt x="4109" y="13714"/>
                    <a:pt x="5817" y="15737"/>
                    <a:pt x="6740" y="15898"/>
                  </a:cubicBezTo>
                  <a:cubicBezTo>
                    <a:pt x="7063" y="15979"/>
                    <a:pt x="7386" y="16222"/>
                    <a:pt x="7478" y="16465"/>
                  </a:cubicBezTo>
                  <a:cubicBezTo>
                    <a:pt x="7663" y="17112"/>
                    <a:pt x="6047" y="19296"/>
                    <a:pt x="5447" y="19134"/>
                  </a:cubicBezTo>
                  <a:cubicBezTo>
                    <a:pt x="5309" y="19134"/>
                    <a:pt x="5170" y="19134"/>
                    <a:pt x="5124" y="19134"/>
                  </a:cubicBezTo>
                  <a:cubicBezTo>
                    <a:pt x="5032" y="19215"/>
                    <a:pt x="4847" y="19296"/>
                    <a:pt x="4847" y="19377"/>
                  </a:cubicBezTo>
                  <a:cubicBezTo>
                    <a:pt x="4894" y="19458"/>
                    <a:pt x="5263" y="19539"/>
                    <a:pt x="5493" y="19458"/>
                  </a:cubicBezTo>
                  <a:cubicBezTo>
                    <a:pt x="5770" y="19458"/>
                    <a:pt x="6232" y="19215"/>
                    <a:pt x="6601" y="19053"/>
                  </a:cubicBezTo>
                  <a:cubicBezTo>
                    <a:pt x="6970" y="18972"/>
                    <a:pt x="7063" y="19134"/>
                    <a:pt x="7247" y="19134"/>
                  </a:cubicBezTo>
                  <a:cubicBezTo>
                    <a:pt x="7432" y="19134"/>
                    <a:pt x="7616" y="19134"/>
                    <a:pt x="7709" y="19134"/>
                  </a:cubicBezTo>
                  <a:lnTo>
                    <a:pt x="7432" y="18972"/>
                  </a:lnTo>
                  <a:lnTo>
                    <a:pt x="7247" y="18810"/>
                  </a:lnTo>
                  <a:lnTo>
                    <a:pt x="7063" y="18729"/>
                  </a:lnTo>
                  <a:lnTo>
                    <a:pt x="6878" y="18648"/>
                  </a:lnTo>
                  <a:lnTo>
                    <a:pt x="7432" y="17597"/>
                  </a:lnTo>
                  <a:cubicBezTo>
                    <a:pt x="7940" y="16626"/>
                    <a:pt x="8817" y="16060"/>
                    <a:pt x="9047" y="16545"/>
                  </a:cubicBezTo>
                  <a:cubicBezTo>
                    <a:pt x="9094" y="16707"/>
                    <a:pt x="8955" y="17192"/>
                    <a:pt x="8770" y="17759"/>
                  </a:cubicBezTo>
                  <a:cubicBezTo>
                    <a:pt x="8678" y="18001"/>
                    <a:pt x="8586" y="18163"/>
                    <a:pt x="8493" y="18325"/>
                  </a:cubicBezTo>
                  <a:cubicBezTo>
                    <a:pt x="8309" y="18649"/>
                    <a:pt x="7709" y="19539"/>
                    <a:pt x="7709" y="19539"/>
                  </a:cubicBezTo>
                  <a:cubicBezTo>
                    <a:pt x="7709" y="19539"/>
                    <a:pt x="7709" y="19539"/>
                    <a:pt x="7663" y="19539"/>
                  </a:cubicBezTo>
                  <a:cubicBezTo>
                    <a:pt x="7616" y="19620"/>
                    <a:pt x="7616" y="19620"/>
                    <a:pt x="7570" y="19701"/>
                  </a:cubicBezTo>
                  <a:cubicBezTo>
                    <a:pt x="7524" y="19782"/>
                    <a:pt x="7478" y="19863"/>
                    <a:pt x="7432" y="19943"/>
                  </a:cubicBezTo>
                  <a:cubicBezTo>
                    <a:pt x="7293" y="20105"/>
                    <a:pt x="7155" y="20267"/>
                    <a:pt x="6970" y="20429"/>
                  </a:cubicBezTo>
                  <a:cubicBezTo>
                    <a:pt x="6786" y="20510"/>
                    <a:pt x="6601" y="20591"/>
                    <a:pt x="6462" y="20591"/>
                  </a:cubicBezTo>
                  <a:cubicBezTo>
                    <a:pt x="6324" y="20591"/>
                    <a:pt x="6186" y="20591"/>
                    <a:pt x="6093" y="20591"/>
                  </a:cubicBezTo>
                  <a:cubicBezTo>
                    <a:pt x="6001" y="20591"/>
                    <a:pt x="5770" y="20752"/>
                    <a:pt x="5816" y="20833"/>
                  </a:cubicBezTo>
                  <a:cubicBezTo>
                    <a:pt x="5863" y="20914"/>
                    <a:pt x="6278" y="20995"/>
                    <a:pt x="6601" y="20995"/>
                  </a:cubicBezTo>
                  <a:cubicBezTo>
                    <a:pt x="6924" y="20995"/>
                    <a:pt x="7386" y="20671"/>
                    <a:pt x="7847" y="20591"/>
                  </a:cubicBezTo>
                  <a:cubicBezTo>
                    <a:pt x="8540" y="20510"/>
                    <a:pt x="9278" y="20591"/>
                    <a:pt x="9278" y="20591"/>
                  </a:cubicBezTo>
                  <a:cubicBezTo>
                    <a:pt x="9140" y="20429"/>
                    <a:pt x="9186" y="20429"/>
                    <a:pt x="8909" y="20348"/>
                  </a:cubicBezTo>
                  <a:cubicBezTo>
                    <a:pt x="8263" y="20105"/>
                    <a:pt x="7986" y="19539"/>
                    <a:pt x="8447" y="19296"/>
                  </a:cubicBezTo>
                  <a:cubicBezTo>
                    <a:pt x="8540" y="19216"/>
                    <a:pt x="8909" y="18568"/>
                    <a:pt x="9278" y="17760"/>
                  </a:cubicBezTo>
                  <a:cubicBezTo>
                    <a:pt x="9647" y="16951"/>
                    <a:pt x="10247" y="15899"/>
                    <a:pt x="10663" y="15414"/>
                  </a:cubicBezTo>
                  <a:cubicBezTo>
                    <a:pt x="11078" y="14928"/>
                    <a:pt x="11909" y="13391"/>
                    <a:pt x="12509" y="12016"/>
                  </a:cubicBezTo>
                  <a:cubicBezTo>
                    <a:pt x="13201" y="10398"/>
                    <a:pt x="13663" y="9670"/>
                    <a:pt x="14540" y="8780"/>
                  </a:cubicBezTo>
                  <a:cubicBezTo>
                    <a:pt x="14724" y="8618"/>
                    <a:pt x="15001" y="8375"/>
                    <a:pt x="15186" y="8456"/>
                  </a:cubicBezTo>
                  <a:cubicBezTo>
                    <a:pt x="15878" y="8537"/>
                    <a:pt x="15786" y="8052"/>
                    <a:pt x="17909" y="8375"/>
                  </a:cubicBezTo>
                  <a:cubicBezTo>
                    <a:pt x="18509" y="8456"/>
                    <a:pt x="19201" y="8375"/>
                    <a:pt x="19801" y="8294"/>
                  </a:cubicBezTo>
                  <a:cubicBezTo>
                    <a:pt x="20216" y="8294"/>
                    <a:pt x="20678" y="8456"/>
                    <a:pt x="21001" y="8052"/>
                  </a:cubicBezTo>
                  <a:cubicBezTo>
                    <a:pt x="21555" y="7405"/>
                    <a:pt x="19155" y="7405"/>
                    <a:pt x="19063" y="7485"/>
                  </a:cubicBezTo>
                  <a:cubicBezTo>
                    <a:pt x="18647" y="7485"/>
                    <a:pt x="18186" y="7485"/>
                    <a:pt x="17770" y="7485"/>
                  </a:cubicBezTo>
                  <a:cubicBezTo>
                    <a:pt x="17632" y="7485"/>
                    <a:pt x="17170" y="7243"/>
                    <a:pt x="16986" y="7243"/>
                  </a:cubicBezTo>
                  <a:cubicBezTo>
                    <a:pt x="17447" y="7000"/>
                    <a:pt x="18232" y="6919"/>
                    <a:pt x="18509" y="6838"/>
                  </a:cubicBezTo>
                  <a:cubicBezTo>
                    <a:pt x="19155" y="6515"/>
                    <a:pt x="19801" y="6353"/>
                    <a:pt x="20447" y="6029"/>
                  </a:cubicBezTo>
                  <a:cubicBezTo>
                    <a:pt x="20586" y="5949"/>
                    <a:pt x="21139" y="5787"/>
                    <a:pt x="21093" y="5463"/>
                  </a:cubicBezTo>
                  <a:cubicBezTo>
                    <a:pt x="21001" y="5059"/>
                    <a:pt x="20124" y="5463"/>
                    <a:pt x="19986" y="5463"/>
                  </a:cubicBezTo>
                  <a:cubicBezTo>
                    <a:pt x="19155" y="5787"/>
                    <a:pt x="17632" y="5868"/>
                    <a:pt x="16801" y="6191"/>
                  </a:cubicBezTo>
                  <a:cubicBezTo>
                    <a:pt x="17124" y="5949"/>
                    <a:pt x="18047" y="5625"/>
                    <a:pt x="18416" y="5382"/>
                  </a:cubicBezTo>
                  <a:cubicBezTo>
                    <a:pt x="20862" y="3925"/>
                    <a:pt x="21508" y="3278"/>
                    <a:pt x="20816" y="3116"/>
                  </a:cubicBezTo>
                  <a:lnTo>
                    <a:pt x="20816" y="3116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8" name="Shape">
              <a:extLst>
                <a:ext uri="{FF2B5EF4-FFF2-40B4-BE49-F238E27FC236}">
                  <a16:creationId xmlns="" xmlns:a16="http://schemas.microsoft.com/office/drawing/2014/main" id="{2CAC6E50-36F3-E94D-9EB5-59BC3683187A}"/>
                </a:ext>
              </a:extLst>
            </p:cNvPr>
            <p:cNvSpPr/>
            <p:nvPr/>
          </p:nvSpPr>
          <p:spPr>
            <a:xfrm>
              <a:off x="79006700" y="47713899"/>
              <a:ext cx="5372328" cy="9145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extrusionOk="0">
                  <a:moveTo>
                    <a:pt x="21489" y="3399"/>
                  </a:moveTo>
                  <a:lnTo>
                    <a:pt x="21469" y="3348"/>
                  </a:lnTo>
                  <a:cubicBezTo>
                    <a:pt x="21392" y="3165"/>
                    <a:pt x="20915" y="3075"/>
                    <a:pt x="20401" y="3147"/>
                  </a:cubicBezTo>
                  <a:lnTo>
                    <a:pt x="12458" y="4271"/>
                  </a:lnTo>
                  <a:lnTo>
                    <a:pt x="11899" y="0"/>
                  </a:lnTo>
                  <a:lnTo>
                    <a:pt x="9068" y="0"/>
                  </a:lnTo>
                  <a:lnTo>
                    <a:pt x="11050" y="15142"/>
                  </a:lnTo>
                  <a:lnTo>
                    <a:pt x="560" y="13399"/>
                  </a:lnTo>
                  <a:cubicBezTo>
                    <a:pt x="326" y="13360"/>
                    <a:pt x="82" y="13441"/>
                    <a:pt x="16" y="13579"/>
                  </a:cubicBezTo>
                  <a:cubicBezTo>
                    <a:pt x="-45" y="13711"/>
                    <a:pt x="72" y="13849"/>
                    <a:pt x="290" y="13894"/>
                  </a:cubicBezTo>
                  <a:lnTo>
                    <a:pt x="11187" y="16213"/>
                  </a:lnTo>
                  <a:lnTo>
                    <a:pt x="11619" y="19494"/>
                  </a:lnTo>
                  <a:lnTo>
                    <a:pt x="8875" y="18861"/>
                  </a:lnTo>
                  <a:cubicBezTo>
                    <a:pt x="8646" y="18807"/>
                    <a:pt x="8402" y="18849"/>
                    <a:pt x="8336" y="18954"/>
                  </a:cubicBezTo>
                  <a:lnTo>
                    <a:pt x="8315" y="18984"/>
                  </a:lnTo>
                  <a:cubicBezTo>
                    <a:pt x="8254" y="19074"/>
                    <a:pt x="8346" y="19185"/>
                    <a:pt x="8529" y="19248"/>
                  </a:cubicBezTo>
                  <a:lnTo>
                    <a:pt x="11726" y="20328"/>
                  </a:lnTo>
                  <a:lnTo>
                    <a:pt x="11893" y="21600"/>
                  </a:lnTo>
                  <a:lnTo>
                    <a:pt x="14724" y="21600"/>
                  </a:lnTo>
                  <a:lnTo>
                    <a:pt x="12630" y="5606"/>
                  </a:lnTo>
                  <a:lnTo>
                    <a:pt x="20859" y="3833"/>
                  </a:lnTo>
                  <a:cubicBezTo>
                    <a:pt x="21296" y="3740"/>
                    <a:pt x="21555" y="3558"/>
                    <a:pt x="21489" y="3399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9" name="Shape">
              <a:extLst>
                <a:ext uri="{FF2B5EF4-FFF2-40B4-BE49-F238E27FC236}">
                  <a16:creationId xmlns="" xmlns:a16="http://schemas.microsoft.com/office/drawing/2014/main" id="{B2760EFE-F085-B044-A6B3-B9565E492733}"/>
                </a:ext>
              </a:extLst>
            </p:cNvPr>
            <p:cNvSpPr/>
            <p:nvPr/>
          </p:nvSpPr>
          <p:spPr>
            <a:xfrm>
              <a:off x="77660499" y="50279300"/>
              <a:ext cx="3776313" cy="65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600" extrusionOk="0">
                  <a:moveTo>
                    <a:pt x="21456" y="14625"/>
                  </a:moveTo>
                  <a:lnTo>
                    <a:pt x="21435" y="14584"/>
                  </a:lnTo>
                  <a:cubicBezTo>
                    <a:pt x="21362" y="14433"/>
                    <a:pt x="20980" y="14362"/>
                    <a:pt x="20575" y="14425"/>
                  </a:cubicBezTo>
                  <a:lnTo>
                    <a:pt x="16930" y="14992"/>
                  </a:lnTo>
                  <a:lnTo>
                    <a:pt x="18915" y="1222"/>
                  </a:lnTo>
                  <a:cubicBezTo>
                    <a:pt x="19009" y="563"/>
                    <a:pt x="18114" y="0"/>
                    <a:pt x="16973" y="0"/>
                  </a:cubicBezTo>
                  <a:lnTo>
                    <a:pt x="16973" y="0"/>
                  </a:lnTo>
                  <a:cubicBezTo>
                    <a:pt x="15955" y="0"/>
                    <a:pt x="15111" y="451"/>
                    <a:pt x="15031" y="1035"/>
                  </a:cubicBezTo>
                  <a:lnTo>
                    <a:pt x="14692" y="3387"/>
                  </a:lnTo>
                  <a:lnTo>
                    <a:pt x="9458" y="2161"/>
                  </a:lnTo>
                  <a:cubicBezTo>
                    <a:pt x="9039" y="2061"/>
                    <a:pt x="8563" y="2178"/>
                    <a:pt x="8389" y="2424"/>
                  </a:cubicBezTo>
                  <a:lnTo>
                    <a:pt x="8346" y="2490"/>
                  </a:lnTo>
                  <a:cubicBezTo>
                    <a:pt x="8202" y="2703"/>
                    <a:pt x="8332" y="2941"/>
                    <a:pt x="8664" y="3066"/>
                  </a:cubicBezTo>
                  <a:lnTo>
                    <a:pt x="14432" y="5227"/>
                  </a:lnTo>
                  <a:lnTo>
                    <a:pt x="12447" y="18989"/>
                  </a:lnTo>
                  <a:lnTo>
                    <a:pt x="1719" y="17387"/>
                  </a:lnTo>
                  <a:cubicBezTo>
                    <a:pt x="910" y="17266"/>
                    <a:pt x="159" y="17374"/>
                    <a:pt x="44" y="17625"/>
                  </a:cubicBezTo>
                  <a:lnTo>
                    <a:pt x="15" y="17695"/>
                  </a:lnTo>
                  <a:cubicBezTo>
                    <a:pt x="-86" y="17917"/>
                    <a:pt x="333" y="18179"/>
                    <a:pt x="1004" y="18325"/>
                  </a:cubicBezTo>
                  <a:lnTo>
                    <a:pt x="12187" y="20728"/>
                  </a:lnTo>
                  <a:lnTo>
                    <a:pt x="12064" y="21600"/>
                  </a:lnTo>
                  <a:lnTo>
                    <a:pt x="15984" y="21600"/>
                  </a:lnTo>
                  <a:lnTo>
                    <a:pt x="16793" y="15973"/>
                  </a:lnTo>
                  <a:lnTo>
                    <a:pt x="20987" y="14984"/>
                  </a:lnTo>
                  <a:cubicBezTo>
                    <a:pt x="21319" y="14909"/>
                    <a:pt x="21514" y="14755"/>
                    <a:pt x="21456" y="14625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0" name="Shape">
              <a:extLst>
                <a:ext uri="{FF2B5EF4-FFF2-40B4-BE49-F238E27FC236}">
                  <a16:creationId xmlns="" xmlns:a16="http://schemas.microsoft.com/office/drawing/2014/main" id="{D88FBBF9-C64D-8B4C-9183-73C487DE161E}"/>
                </a:ext>
              </a:extLst>
            </p:cNvPr>
            <p:cNvSpPr/>
            <p:nvPr/>
          </p:nvSpPr>
          <p:spPr>
            <a:xfrm>
              <a:off x="78841599" y="50342799"/>
              <a:ext cx="1202010" cy="668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0908" extrusionOk="0">
                  <a:moveTo>
                    <a:pt x="20640" y="0"/>
                  </a:moveTo>
                  <a:cubicBezTo>
                    <a:pt x="20483" y="0"/>
                    <a:pt x="19322" y="715"/>
                    <a:pt x="18049" y="1589"/>
                  </a:cubicBezTo>
                  <a:cubicBezTo>
                    <a:pt x="16775" y="2462"/>
                    <a:pt x="15301" y="3256"/>
                    <a:pt x="14765" y="3415"/>
                  </a:cubicBezTo>
                  <a:cubicBezTo>
                    <a:pt x="14229" y="3534"/>
                    <a:pt x="12285" y="3415"/>
                    <a:pt x="10432" y="3097"/>
                  </a:cubicBezTo>
                  <a:cubicBezTo>
                    <a:pt x="7282" y="2581"/>
                    <a:pt x="7014" y="2502"/>
                    <a:pt x="6366" y="1469"/>
                  </a:cubicBezTo>
                  <a:cubicBezTo>
                    <a:pt x="5026" y="-635"/>
                    <a:pt x="3194" y="-397"/>
                    <a:pt x="2256" y="1986"/>
                  </a:cubicBezTo>
                  <a:cubicBezTo>
                    <a:pt x="1988" y="2661"/>
                    <a:pt x="1765" y="3455"/>
                    <a:pt x="1519" y="3772"/>
                  </a:cubicBezTo>
                  <a:cubicBezTo>
                    <a:pt x="1296" y="4050"/>
                    <a:pt x="0" y="4964"/>
                    <a:pt x="0" y="5083"/>
                  </a:cubicBezTo>
                  <a:cubicBezTo>
                    <a:pt x="0" y="5202"/>
                    <a:pt x="1497" y="5162"/>
                    <a:pt x="1765" y="5281"/>
                  </a:cubicBezTo>
                  <a:cubicBezTo>
                    <a:pt x="2345" y="5519"/>
                    <a:pt x="2569" y="6711"/>
                    <a:pt x="2948" y="9291"/>
                  </a:cubicBezTo>
                  <a:cubicBezTo>
                    <a:pt x="3083" y="10205"/>
                    <a:pt x="3507" y="11634"/>
                    <a:pt x="3887" y="12428"/>
                  </a:cubicBezTo>
                  <a:cubicBezTo>
                    <a:pt x="4668" y="14016"/>
                    <a:pt x="6478" y="15724"/>
                    <a:pt x="7416" y="15724"/>
                  </a:cubicBezTo>
                  <a:cubicBezTo>
                    <a:pt x="7751" y="15724"/>
                    <a:pt x="8086" y="15922"/>
                    <a:pt x="8153" y="16161"/>
                  </a:cubicBezTo>
                  <a:cubicBezTo>
                    <a:pt x="8376" y="16796"/>
                    <a:pt x="6902" y="19258"/>
                    <a:pt x="6299" y="19258"/>
                  </a:cubicBezTo>
                  <a:cubicBezTo>
                    <a:pt x="6165" y="19258"/>
                    <a:pt x="6031" y="19297"/>
                    <a:pt x="5964" y="19377"/>
                  </a:cubicBezTo>
                  <a:cubicBezTo>
                    <a:pt x="5897" y="19456"/>
                    <a:pt x="5696" y="19575"/>
                    <a:pt x="5718" y="19694"/>
                  </a:cubicBezTo>
                  <a:cubicBezTo>
                    <a:pt x="5763" y="19813"/>
                    <a:pt x="6120" y="19734"/>
                    <a:pt x="6366" y="19694"/>
                  </a:cubicBezTo>
                  <a:cubicBezTo>
                    <a:pt x="6634" y="19655"/>
                    <a:pt x="7081" y="19258"/>
                    <a:pt x="7416" y="19099"/>
                  </a:cubicBezTo>
                  <a:cubicBezTo>
                    <a:pt x="7751" y="18940"/>
                    <a:pt x="7885" y="19099"/>
                    <a:pt x="8064" y="19019"/>
                  </a:cubicBezTo>
                  <a:cubicBezTo>
                    <a:pt x="8242" y="18940"/>
                    <a:pt x="8444" y="18980"/>
                    <a:pt x="8533" y="18980"/>
                  </a:cubicBezTo>
                  <a:lnTo>
                    <a:pt x="8265" y="18821"/>
                  </a:lnTo>
                  <a:lnTo>
                    <a:pt x="8086" y="18702"/>
                  </a:lnTo>
                  <a:lnTo>
                    <a:pt x="7907" y="18622"/>
                  </a:lnTo>
                  <a:lnTo>
                    <a:pt x="7729" y="18543"/>
                  </a:lnTo>
                  <a:lnTo>
                    <a:pt x="8220" y="17352"/>
                  </a:lnTo>
                  <a:cubicBezTo>
                    <a:pt x="8689" y="16240"/>
                    <a:pt x="9494" y="15525"/>
                    <a:pt x="9761" y="15962"/>
                  </a:cubicBezTo>
                  <a:cubicBezTo>
                    <a:pt x="9828" y="16081"/>
                    <a:pt x="9717" y="16637"/>
                    <a:pt x="9538" y="17193"/>
                  </a:cubicBezTo>
                  <a:cubicBezTo>
                    <a:pt x="9471" y="17431"/>
                    <a:pt x="9382" y="17630"/>
                    <a:pt x="9270" y="17789"/>
                  </a:cubicBezTo>
                  <a:cubicBezTo>
                    <a:pt x="9091" y="18186"/>
                    <a:pt x="8555" y="19139"/>
                    <a:pt x="8555" y="19139"/>
                  </a:cubicBezTo>
                  <a:cubicBezTo>
                    <a:pt x="8555" y="19139"/>
                    <a:pt x="8533" y="19139"/>
                    <a:pt x="8510" y="19178"/>
                  </a:cubicBezTo>
                  <a:cubicBezTo>
                    <a:pt x="8488" y="19218"/>
                    <a:pt x="8466" y="19297"/>
                    <a:pt x="8421" y="19377"/>
                  </a:cubicBezTo>
                  <a:cubicBezTo>
                    <a:pt x="8376" y="19456"/>
                    <a:pt x="8332" y="19536"/>
                    <a:pt x="8287" y="19655"/>
                  </a:cubicBezTo>
                  <a:cubicBezTo>
                    <a:pt x="8175" y="19853"/>
                    <a:pt x="8019" y="20052"/>
                    <a:pt x="7840" y="20211"/>
                  </a:cubicBezTo>
                  <a:cubicBezTo>
                    <a:pt x="7662" y="20369"/>
                    <a:pt x="7483" y="20449"/>
                    <a:pt x="7349" y="20449"/>
                  </a:cubicBezTo>
                  <a:cubicBezTo>
                    <a:pt x="7215" y="20449"/>
                    <a:pt x="7081" y="20489"/>
                    <a:pt x="7014" y="20528"/>
                  </a:cubicBezTo>
                  <a:cubicBezTo>
                    <a:pt x="6947" y="20568"/>
                    <a:pt x="6723" y="20727"/>
                    <a:pt x="6746" y="20846"/>
                  </a:cubicBezTo>
                  <a:cubicBezTo>
                    <a:pt x="6768" y="20965"/>
                    <a:pt x="7192" y="20886"/>
                    <a:pt x="7528" y="20846"/>
                  </a:cubicBezTo>
                  <a:cubicBezTo>
                    <a:pt x="7863" y="20806"/>
                    <a:pt x="8265" y="20369"/>
                    <a:pt x="8756" y="20211"/>
                  </a:cubicBezTo>
                  <a:cubicBezTo>
                    <a:pt x="9426" y="19972"/>
                    <a:pt x="10163" y="19972"/>
                    <a:pt x="10163" y="19972"/>
                  </a:cubicBezTo>
                  <a:cubicBezTo>
                    <a:pt x="10007" y="19853"/>
                    <a:pt x="10074" y="19813"/>
                    <a:pt x="9806" y="19774"/>
                  </a:cubicBezTo>
                  <a:cubicBezTo>
                    <a:pt x="9136" y="19655"/>
                    <a:pt x="8845" y="19138"/>
                    <a:pt x="9270" y="18860"/>
                  </a:cubicBezTo>
                  <a:cubicBezTo>
                    <a:pt x="9359" y="18781"/>
                    <a:pt x="9694" y="18027"/>
                    <a:pt x="9985" y="17153"/>
                  </a:cubicBezTo>
                  <a:cubicBezTo>
                    <a:pt x="10275" y="16280"/>
                    <a:pt x="10833" y="15088"/>
                    <a:pt x="11236" y="14533"/>
                  </a:cubicBezTo>
                  <a:cubicBezTo>
                    <a:pt x="11615" y="13937"/>
                    <a:pt x="12352" y="12230"/>
                    <a:pt x="12866" y="10721"/>
                  </a:cubicBezTo>
                  <a:cubicBezTo>
                    <a:pt x="13469" y="8974"/>
                    <a:pt x="13871" y="8140"/>
                    <a:pt x="14698" y="7068"/>
                  </a:cubicBezTo>
                  <a:cubicBezTo>
                    <a:pt x="14854" y="6869"/>
                    <a:pt x="15122" y="6591"/>
                    <a:pt x="15323" y="6591"/>
                  </a:cubicBezTo>
                  <a:cubicBezTo>
                    <a:pt x="15993" y="6512"/>
                    <a:pt x="15882" y="6075"/>
                    <a:pt x="18004" y="5956"/>
                  </a:cubicBezTo>
                  <a:cubicBezTo>
                    <a:pt x="18629" y="5916"/>
                    <a:pt x="19255" y="5718"/>
                    <a:pt x="19880" y="5519"/>
                  </a:cubicBezTo>
                  <a:cubicBezTo>
                    <a:pt x="20304" y="5400"/>
                    <a:pt x="20751" y="5480"/>
                    <a:pt x="21064" y="5043"/>
                  </a:cubicBezTo>
                  <a:cubicBezTo>
                    <a:pt x="21600" y="4289"/>
                    <a:pt x="19188" y="4765"/>
                    <a:pt x="19098" y="4805"/>
                  </a:cubicBezTo>
                  <a:cubicBezTo>
                    <a:pt x="18674" y="4924"/>
                    <a:pt x="18249" y="4963"/>
                    <a:pt x="17803" y="5083"/>
                  </a:cubicBezTo>
                  <a:cubicBezTo>
                    <a:pt x="17646" y="5122"/>
                    <a:pt x="17200" y="4963"/>
                    <a:pt x="17021" y="5003"/>
                  </a:cubicBezTo>
                  <a:cubicBezTo>
                    <a:pt x="17468" y="4685"/>
                    <a:pt x="18227" y="4487"/>
                    <a:pt x="18495" y="4288"/>
                  </a:cubicBezTo>
                  <a:cubicBezTo>
                    <a:pt x="19121" y="3852"/>
                    <a:pt x="19746" y="3574"/>
                    <a:pt x="20349" y="3137"/>
                  </a:cubicBezTo>
                  <a:cubicBezTo>
                    <a:pt x="20461" y="3058"/>
                    <a:pt x="21042" y="2780"/>
                    <a:pt x="20930" y="2422"/>
                  </a:cubicBezTo>
                  <a:cubicBezTo>
                    <a:pt x="20818" y="2025"/>
                    <a:pt x="19992" y="2581"/>
                    <a:pt x="19858" y="2661"/>
                  </a:cubicBezTo>
                  <a:cubicBezTo>
                    <a:pt x="19054" y="3137"/>
                    <a:pt x="17557" y="3534"/>
                    <a:pt x="16753" y="4050"/>
                  </a:cubicBezTo>
                  <a:cubicBezTo>
                    <a:pt x="17066" y="3772"/>
                    <a:pt x="17937" y="3256"/>
                    <a:pt x="18317" y="2899"/>
                  </a:cubicBezTo>
                  <a:cubicBezTo>
                    <a:pt x="20729" y="755"/>
                    <a:pt x="21355" y="0"/>
                    <a:pt x="20640" y="0"/>
                  </a:cubicBezTo>
                  <a:lnTo>
                    <a:pt x="2064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1" name="Shape">
              <a:extLst>
                <a:ext uri="{FF2B5EF4-FFF2-40B4-BE49-F238E27FC236}">
                  <a16:creationId xmlns="" xmlns:a16="http://schemas.microsoft.com/office/drawing/2014/main" id="{1A02B09E-9C18-1E40-AE77-D058B557EEBB}"/>
                </a:ext>
              </a:extLst>
            </p:cNvPr>
            <p:cNvSpPr/>
            <p:nvPr/>
          </p:nvSpPr>
          <p:spPr>
            <a:xfrm>
              <a:off x="83985099" y="54127399"/>
              <a:ext cx="580494" cy="330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6" h="20998" extrusionOk="0">
                  <a:moveTo>
                    <a:pt x="20816" y="3105"/>
                  </a:moveTo>
                  <a:cubicBezTo>
                    <a:pt x="20678" y="3105"/>
                    <a:pt x="19431" y="3508"/>
                    <a:pt x="18139" y="4153"/>
                  </a:cubicBezTo>
                  <a:cubicBezTo>
                    <a:pt x="16801" y="4798"/>
                    <a:pt x="15278" y="5281"/>
                    <a:pt x="14770" y="5281"/>
                  </a:cubicBezTo>
                  <a:cubicBezTo>
                    <a:pt x="14216" y="5281"/>
                    <a:pt x="12278" y="4798"/>
                    <a:pt x="10478" y="4153"/>
                  </a:cubicBezTo>
                  <a:cubicBezTo>
                    <a:pt x="7386" y="3025"/>
                    <a:pt x="7109" y="2944"/>
                    <a:pt x="6509" y="1816"/>
                  </a:cubicBezTo>
                  <a:cubicBezTo>
                    <a:pt x="5309" y="-521"/>
                    <a:pt x="3462" y="-602"/>
                    <a:pt x="2401" y="1574"/>
                  </a:cubicBezTo>
                  <a:cubicBezTo>
                    <a:pt x="2078" y="2219"/>
                    <a:pt x="1847" y="2944"/>
                    <a:pt x="1570" y="3186"/>
                  </a:cubicBezTo>
                  <a:cubicBezTo>
                    <a:pt x="1340" y="3428"/>
                    <a:pt x="-45" y="4073"/>
                    <a:pt x="1" y="4153"/>
                  </a:cubicBezTo>
                  <a:cubicBezTo>
                    <a:pt x="1" y="4234"/>
                    <a:pt x="1478" y="4556"/>
                    <a:pt x="1755" y="4637"/>
                  </a:cubicBezTo>
                  <a:cubicBezTo>
                    <a:pt x="2309" y="4959"/>
                    <a:pt x="2447" y="6168"/>
                    <a:pt x="2678" y="8747"/>
                  </a:cubicBezTo>
                  <a:cubicBezTo>
                    <a:pt x="2770" y="9715"/>
                    <a:pt x="3093" y="11165"/>
                    <a:pt x="3417" y="11971"/>
                  </a:cubicBezTo>
                  <a:cubicBezTo>
                    <a:pt x="4109" y="13664"/>
                    <a:pt x="5817" y="15679"/>
                    <a:pt x="6740" y="15840"/>
                  </a:cubicBezTo>
                  <a:cubicBezTo>
                    <a:pt x="7063" y="15920"/>
                    <a:pt x="7386" y="16162"/>
                    <a:pt x="7478" y="16404"/>
                  </a:cubicBezTo>
                  <a:cubicBezTo>
                    <a:pt x="7663" y="17049"/>
                    <a:pt x="6047" y="19225"/>
                    <a:pt x="5447" y="19063"/>
                  </a:cubicBezTo>
                  <a:cubicBezTo>
                    <a:pt x="5309" y="19063"/>
                    <a:pt x="5170" y="19063"/>
                    <a:pt x="5124" y="19063"/>
                  </a:cubicBezTo>
                  <a:cubicBezTo>
                    <a:pt x="5032" y="19144"/>
                    <a:pt x="4847" y="19225"/>
                    <a:pt x="4847" y="19305"/>
                  </a:cubicBezTo>
                  <a:cubicBezTo>
                    <a:pt x="4894" y="19386"/>
                    <a:pt x="5263" y="19466"/>
                    <a:pt x="5493" y="19466"/>
                  </a:cubicBezTo>
                  <a:cubicBezTo>
                    <a:pt x="5724" y="19466"/>
                    <a:pt x="6232" y="19225"/>
                    <a:pt x="6601" y="19063"/>
                  </a:cubicBezTo>
                  <a:cubicBezTo>
                    <a:pt x="6970" y="18983"/>
                    <a:pt x="7063" y="19144"/>
                    <a:pt x="7247" y="19144"/>
                  </a:cubicBezTo>
                  <a:cubicBezTo>
                    <a:pt x="7432" y="19144"/>
                    <a:pt x="7616" y="19144"/>
                    <a:pt x="7709" y="19144"/>
                  </a:cubicBezTo>
                  <a:lnTo>
                    <a:pt x="7432" y="18983"/>
                  </a:lnTo>
                  <a:lnTo>
                    <a:pt x="7247" y="18821"/>
                  </a:lnTo>
                  <a:lnTo>
                    <a:pt x="7063" y="18741"/>
                  </a:lnTo>
                  <a:lnTo>
                    <a:pt x="6878" y="18660"/>
                  </a:lnTo>
                  <a:lnTo>
                    <a:pt x="7432" y="17612"/>
                  </a:lnTo>
                  <a:cubicBezTo>
                    <a:pt x="7940" y="16645"/>
                    <a:pt x="8817" y="16081"/>
                    <a:pt x="9047" y="16565"/>
                  </a:cubicBezTo>
                  <a:cubicBezTo>
                    <a:pt x="9094" y="16726"/>
                    <a:pt x="8955" y="17210"/>
                    <a:pt x="8770" y="17774"/>
                  </a:cubicBezTo>
                  <a:cubicBezTo>
                    <a:pt x="8678" y="18015"/>
                    <a:pt x="8586" y="18177"/>
                    <a:pt x="8493" y="18338"/>
                  </a:cubicBezTo>
                  <a:cubicBezTo>
                    <a:pt x="8309" y="18660"/>
                    <a:pt x="7709" y="19547"/>
                    <a:pt x="7709" y="19547"/>
                  </a:cubicBezTo>
                  <a:cubicBezTo>
                    <a:pt x="7709" y="19547"/>
                    <a:pt x="7709" y="19547"/>
                    <a:pt x="7663" y="19547"/>
                  </a:cubicBezTo>
                  <a:cubicBezTo>
                    <a:pt x="7616" y="19628"/>
                    <a:pt x="7616" y="19628"/>
                    <a:pt x="7570" y="19708"/>
                  </a:cubicBezTo>
                  <a:cubicBezTo>
                    <a:pt x="7524" y="19789"/>
                    <a:pt x="7478" y="19870"/>
                    <a:pt x="7432" y="19950"/>
                  </a:cubicBezTo>
                  <a:cubicBezTo>
                    <a:pt x="7293" y="20111"/>
                    <a:pt x="7155" y="20272"/>
                    <a:pt x="6970" y="20434"/>
                  </a:cubicBezTo>
                  <a:cubicBezTo>
                    <a:pt x="6786" y="20514"/>
                    <a:pt x="6601" y="20595"/>
                    <a:pt x="6462" y="20595"/>
                  </a:cubicBezTo>
                  <a:cubicBezTo>
                    <a:pt x="6324" y="20595"/>
                    <a:pt x="6186" y="20595"/>
                    <a:pt x="6093" y="20595"/>
                  </a:cubicBezTo>
                  <a:cubicBezTo>
                    <a:pt x="6001" y="20676"/>
                    <a:pt x="5770" y="20756"/>
                    <a:pt x="5816" y="20837"/>
                  </a:cubicBezTo>
                  <a:cubicBezTo>
                    <a:pt x="5863" y="20917"/>
                    <a:pt x="6278" y="20998"/>
                    <a:pt x="6601" y="20998"/>
                  </a:cubicBezTo>
                  <a:cubicBezTo>
                    <a:pt x="6924" y="20998"/>
                    <a:pt x="7386" y="20676"/>
                    <a:pt x="7847" y="20595"/>
                  </a:cubicBezTo>
                  <a:cubicBezTo>
                    <a:pt x="8540" y="20514"/>
                    <a:pt x="9278" y="20595"/>
                    <a:pt x="9278" y="20595"/>
                  </a:cubicBezTo>
                  <a:cubicBezTo>
                    <a:pt x="9140" y="20434"/>
                    <a:pt x="9186" y="20434"/>
                    <a:pt x="8909" y="20353"/>
                  </a:cubicBezTo>
                  <a:cubicBezTo>
                    <a:pt x="8263" y="20112"/>
                    <a:pt x="7986" y="19547"/>
                    <a:pt x="8447" y="19306"/>
                  </a:cubicBezTo>
                  <a:cubicBezTo>
                    <a:pt x="8540" y="19225"/>
                    <a:pt x="8909" y="18581"/>
                    <a:pt x="9278" y="17775"/>
                  </a:cubicBezTo>
                  <a:cubicBezTo>
                    <a:pt x="9647" y="16969"/>
                    <a:pt x="10247" y="15921"/>
                    <a:pt x="10663" y="15437"/>
                  </a:cubicBezTo>
                  <a:cubicBezTo>
                    <a:pt x="11078" y="14954"/>
                    <a:pt x="11909" y="13423"/>
                    <a:pt x="12509" y="12052"/>
                  </a:cubicBezTo>
                  <a:cubicBezTo>
                    <a:pt x="13201" y="10440"/>
                    <a:pt x="13663" y="9715"/>
                    <a:pt x="14540" y="8829"/>
                  </a:cubicBezTo>
                  <a:cubicBezTo>
                    <a:pt x="14724" y="8667"/>
                    <a:pt x="15001" y="8426"/>
                    <a:pt x="15186" y="8506"/>
                  </a:cubicBezTo>
                  <a:cubicBezTo>
                    <a:pt x="15878" y="8587"/>
                    <a:pt x="15786" y="8103"/>
                    <a:pt x="17909" y="8426"/>
                  </a:cubicBezTo>
                  <a:cubicBezTo>
                    <a:pt x="18509" y="8506"/>
                    <a:pt x="19201" y="8426"/>
                    <a:pt x="19801" y="8345"/>
                  </a:cubicBezTo>
                  <a:cubicBezTo>
                    <a:pt x="20216" y="8345"/>
                    <a:pt x="20678" y="8506"/>
                    <a:pt x="21001" y="8103"/>
                  </a:cubicBezTo>
                  <a:cubicBezTo>
                    <a:pt x="21555" y="7459"/>
                    <a:pt x="19155" y="7459"/>
                    <a:pt x="19063" y="7539"/>
                  </a:cubicBezTo>
                  <a:cubicBezTo>
                    <a:pt x="18647" y="7539"/>
                    <a:pt x="18186" y="7539"/>
                    <a:pt x="17770" y="7539"/>
                  </a:cubicBezTo>
                  <a:cubicBezTo>
                    <a:pt x="17632" y="7539"/>
                    <a:pt x="17170" y="7297"/>
                    <a:pt x="16986" y="7297"/>
                  </a:cubicBezTo>
                  <a:cubicBezTo>
                    <a:pt x="17447" y="7056"/>
                    <a:pt x="18232" y="6975"/>
                    <a:pt x="18509" y="6894"/>
                  </a:cubicBezTo>
                  <a:cubicBezTo>
                    <a:pt x="19155" y="6572"/>
                    <a:pt x="19801" y="6411"/>
                    <a:pt x="20447" y="6088"/>
                  </a:cubicBezTo>
                  <a:cubicBezTo>
                    <a:pt x="20586" y="6008"/>
                    <a:pt x="21139" y="5847"/>
                    <a:pt x="21093" y="5524"/>
                  </a:cubicBezTo>
                  <a:cubicBezTo>
                    <a:pt x="21001" y="5121"/>
                    <a:pt x="20124" y="5524"/>
                    <a:pt x="19986" y="5524"/>
                  </a:cubicBezTo>
                  <a:cubicBezTo>
                    <a:pt x="19155" y="5846"/>
                    <a:pt x="17632" y="5927"/>
                    <a:pt x="16801" y="6249"/>
                  </a:cubicBezTo>
                  <a:cubicBezTo>
                    <a:pt x="17124" y="6008"/>
                    <a:pt x="18047" y="5685"/>
                    <a:pt x="18416" y="5443"/>
                  </a:cubicBezTo>
                  <a:cubicBezTo>
                    <a:pt x="20862" y="3831"/>
                    <a:pt x="21508" y="3186"/>
                    <a:pt x="20816" y="3105"/>
                  </a:cubicBezTo>
                  <a:lnTo>
                    <a:pt x="20816" y="3105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2" name="Shape">
              <a:extLst>
                <a:ext uri="{FF2B5EF4-FFF2-40B4-BE49-F238E27FC236}">
                  <a16:creationId xmlns="" xmlns:a16="http://schemas.microsoft.com/office/drawing/2014/main" id="{BEE2E65B-12DB-D042-896A-0BAE7155D4D1}"/>
                </a:ext>
              </a:extLst>
            </p:cNvPr>
            <p:cNvSpPr/>
            <p:nvPr/>
          </p:nvSpPr>
          <p:spPr>
            <a:xfrm>
              <a:off x="83489799" y="48526699"/>
              <a:ext cx="961716" cy="546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0944" extrusionOk="0">
                  <a:moveTo>
                    <a:pt x="260" y="4160"/>
                  </a:moveTo>
                  <a:cubicBezTo>
                    <a:pt x="-439" y="4354"/>
                    <a:pt x="232" y="4938"/>
                    <a:pt x="2802" y="6300"/>
                  </a:cubicBezTo>
                  <a:cubicBezTo>
                    <a:pt x="3194" y="6495"/>
                    <a:pt x="4088" y="6787"/>
                    <a:pt x="4423" y="6981"/>
                  </a:cubicBezTo>
                  <a:cubicBezTo>
                    <a:pt x="3585" y="6689"/>
                    <a:pt x="2076" y="6689"/>
                    <a:pt x="1238" y="6446"/>
                  </a:cubicBezTo>
                  <a:cubicBezTo>
                    <a:pt x="1098" y="6398"/>
                    <a:pt x="232" y="6106"/>
                    <a:pt x="148" y="6495"/>
                  </a:cubicBezTo>
                  <a:cubicBezTo>
                    <a:pt x="64" y="6884"/>
                    <a:pt x="651" y="6981"/>
                    <a:pt x="790" y="7030"/>
                  </a:cubicBezTo>
                  <a:cubicBezTo>
                    <a:pt x="1433" y="7273"/>
                    <a:pt x="2076" y="7419"/>
                    <a:pt x="2719" y="7663"/>
                  </a:cubicBezTo>
                  <a:cubicBezTo>
                    <a:pt x="3026" y="7760"/>
                    <a:pt x="3780" y="7809"/>
                    <a:pt x="4255" y="8003"/>
                  </a:cubicBezTo>
                  <a:cubicBezTo>
                    <a:pt x="4060" y="8052"/>
                    <a:pt x="3641" y="8295"/>
                    <a:pt x="3473" y="8295"/>
                  </a:cubicBezTo>
                  <a:cubicBezTo>
                    <a:pt x="3054" y="8295"/>
                    <a:pt x="2607" y="8344"/>
                    <a:pt x="2188" y="8344"/>
                  </a:cubicBezTo>
                  <a:cubicBezTo>
                    <a:pt x="2104" y="8344"/>
                    <a:pt x="-327" y="8490"/>
                    <a:pt x="260" y="9074"/>
                  </a:cubicBezTo>
                  <a:cubicBezTo>
                    <a:pt x="595" y="9414"/>
                    <a:pt x="1014" y="9219"/>
                    <a:pt x="1461" y="9219"/>
                  </a:cubicBezTo>
                  <a:cubicBezTo>
                    <a:pt x="2076" y="9219"/>
                    <a:pt x="2747" y="9268"/>
                    <a:pt x="3361" y="9171"/>
                  </a:cubicBezTo>
                  <a:cubicBezTo>
                    <a:pt x="5457" y="8733"/>
                    <a:pt x="5373" y="9219"/>
                    <a:pt x="6072" y="9122"/>
                  </a:cubicBezTo>
                  <a:cubicBezTo>
                    <a:pt x="6267" y="9073"/>
                    <a:pt x="6547" y="9268"/>
                    <a:pt x="6714" y="9414"/>
                  </a:cubicBezTo>
                  <a:cubicBezTo>
                    <a:pt x="7609" y="10241"/>
                    <a:pt x="8084" y="10922"/>
                    <a:pt x="8838" y="12479"/>
                  </a:cubicBezTo>
                  <a:cubicBezTo>
                    <a:pt x="9453" y="13792"/>
                    <a:pt x="10347" y="15301"/>
                    <a:pt x="10766" y="15738"/>
                  </a:cubicBezTo>
                  <a:cubicBezTo>
                    <a:pt x="11185" y="16176"/>
                    <a:pt x="11856" y="17198"/>
                    <a:pt x="12219" y="17976"/>
                  </a:cubicBezTo>
                  <a:cubicBezTo>
                    <a:pt x="12583" y="18755"/>
                    <a:pt x="12974" y="19387"/>
                    <a:pt x="13058" y="19436"/>
                  </a:cubicBezTo>
                  <a:cubicBezTo>
                    <a:pt x="13505" y="19630"/>
                    <a:pt x="13253" y="20214"/>
                    <a:pt x="12611" y="20458"/>
                  </a:cubicBezTo>
                  <a:cubicBezTo>
                    <a:pt x="12331" y="20555"/>
                    <a:pt x="12415" y="20603"/>
                    <a:pt x="12275" y="20749"/>
                  </a:cubicBezTo>
                  <a:cubicBezTo>
                    <a:pt x="12275" y="20749"/>
                    <a:pt x="13002" y="20555"/>
                    <a:pt x="13672" y="20603"/>
                  </a:cubicBezTo>
                  <a:cubicBezTo>
                    <a:pt x="14148" y="20652"/>
                    <a:pt x="14595" y="20944"/>
                    <a:pt x="14930" y="20944"/>
                  </a:cubicBezTo>
                  <a:cubicBezTo>
                    <a:pt x="15265" y="20895"/>
                    <a:pt x="15684" y="20847"/>
                    <a:pt x="15712" y="20749"/>
                  </a:cubicBezTo>
                  <a:cubicBezTo>
                    <a:pt x="15740" y="20652"/>
                    <a:pt x="15489" y="20555"/>
                    <a:pt x="15433" y="20506"/>
                  </a:cubicBezTo>
                  <a:cubicBezTo>
                    <a:pt x="15349" y="20458"/>
                    <a:pt x="15237" y="20458"/>
                    <a:pt x="15097" y="20506"/>
                  </a:cubicBezTo>
                  <a:cubicBezTo>
                    <a:pt x="14958" y="20555"/>
                    <a:pt x="14762" y="20506"/>
                    <a:pt x="14595" y="20409"/>
                  </a:cubicBezTo>
                  <a:cubicBezTo>
                    <a:pt x="14427" y="20312"/>
                    <a:pt x="14231" y="20166"/>
                    <a:pt x="14119" y="19971"/>
                  </a:cubicBezTo>
                  <a:cubicBezTo>
                    <a:pt x="14063" y="19874"/>
                    <a:pt x="14008" y="19825"/>
                    <a:pt x="13980" y="19777"/>
                  </a:cubicBezTo>
                  <a:cubicBezTo>
                    <a:pt x="13952" y="19728"/>
                    <a:pt x="13896" y="19631"/>
                    <a:pt x="13868" y="19582"/>
                  </a:cubicBezTo>
                  <a:cubicBezTo>
                    <a:pt x="13840" y="19582"/>
                    <a:pt x="13840" y="19582"/>
                    <a:pt x="13840" y="19582"/>
                  </a:cubicBezTo>
                  <a:cubicBezTo>
                    <a:pt x="13840" y="19582"/>
                    <a:pt x="13225" y="18804"/>
                    <a:pt x="13030" y="18463"/>
                  </a:cubicBezTo>
                  <a:cubicBezTo>
                    <a:pt x="12918" y="18317"/>
                    <a:pt x="12806" y="18171"/>
                    <a:pt x="12722" y="17928"/>
                  </a:cubicBezTo>
                  <a:cubicBezTo>
                    <a:pt x="12499" y="17441"/>
                    <a:pt x="12359" y="16906"/>
                    <a:pt x="12415" y="16760"/>
                  </a:cubicBezTo>
                  <a:cubicBezTo>
                    <a:pt x="12638" y="16274"/>
                    <a:pt x="13505" y="16760"/>
                    <a:pt x="14035" y="17733"/>
                  </a:cubicBezTo>
                  <a:lnTo>
                    <a:pt x="14622" y="18755"/>
                  </a:lnTo>
                  <a:lnTo>
                    <a:pt x="14455" y="18901"/>
                  </a:lnTo>
                  <a:lnTo>
                    <a:pt x="14287" y="19047"/>
                  </a:lnTo>
                  <a:lnTo>
                    <a:pt x="14119" y="19193"/>
                  </a:lnTo>
                  <a:lnTo>
                    <a:pt x="13868" y="19387"/>
                  </a:lnTo>
                  <a:cubicBezTo>
                    <a:pt x="13952" y="19387"/>
                    <a:pt x="14175" y="19290"/>
                    <a:pt x="14343" y="19339"/>
                  </a:cubicBezTo>
                  <a:cubicBezTo>
                    <a:pt x="14511" y="19387"/>
                    <a:pt x="14622" y="19193"/>
                    <a:pt x="14986" y="19242"/>
                  </a:cubicBezTo>
                  <a:cubicBezTo>
                    <a:pt x="15321" y="19290"/>
                    <a:pt x="15824" y="19533"/>
                    <a:pt x="16075" y="19533"/>
                  </a:cubicBezTo>
                  <a:cubicBezTo>
                    <a:pt x="16327" y="19533"/>
                    <a:pt x="16690" y="19485"/>
                    <a:pt x="16718" y="19387"/>
                  </a:cubicBezTo>
                  <a:cubicBezTo>
                    <a:pt x="16746" y="19290"/>
                    <a:pt x="16522" y="19193"/>
                    <a:pt x="16439" y="19144"/>
                  </a:cubicBezTo>
                  <a:cubicBezTo>
                    <a:pt x="16355" y="19096"/>
                    <a:pt x="16243" y="19096"/>
                    <a:pt x="16103" y="19144"/>
                  </a:cubicBezTo>
                  <a:cubicBezTo>
                    <a:pt x="15488" y="19290"/>
                    <a:pt x="13840" y="17296"/>
                    <a:pt x="14007" y="16614"/>
                  </a:cubicBezTo>
                  <a:cubicBezTo>
                    <a:pt x="14063" y="16371"/>
                    <a:pt x="14371" y="16079"/>
                    <a:pt x="14706" y="15982"/>
                  </a:cubicBezTo>
                  <a:cubicBezTo>
                    <a:pt x="15628" y="15739"/>
                    <a:pt x="17277" y="13598"/>
                    <a:pt x="17920" y="11896"/>
                  </a:cubicBezTo>
                  <a:cubicBezTo>
                    <a:pt x="18227" y="11020"/>
                    <a:pt x="18534" y="9560"/>
                    <a:pt x="18590" y="8636"/>
                  </a:cubicBezTo>
                  <a:cubicBezTo>
                    <a:pt x="18758" y="6058"/>
                    <a:pt x="18870" y="4841"/>
                    <a:pt x="19428" y="4452"/>
                  </a:cubicBezTo>
                  <a:cubicBezTo>
                    <a:pt x="19680" y="4258"/>
                    <a:pt x="21161" y="3917"/>
                    <a:pt x="21161" y="3820"/>
                  </a:cubicBezTo>
                  <a:cubicBezTo>
                    <a:pt x="21161" y="3722"/>
                    <a:pt x="19792" y="3187"/>
                    <a:pt x="19540" y="2944"/>
                  </a:cubicBezTo>
                  <a:cubicBezTo>
                    <a:pt x="19261" y="2701"/>
                    <a:pt x="18981" y="1971"/>
                    <a:pt x="18674" y="1387"/>
                  </a:cubicBezTo>
                  <a:cubicBezTo>
                    <a:pt x="17556" y="-656"/>
                    <a:pt x="15712" y="-413"/>
                    <a:pt x="14566" y="1922"/>
                  </a:cubicBezTo>
                  <a:cubicBezTo>
                    <a:pt x="14007" y="3090"/>
                    <a:pt x="13756" y="3236"/>
                    <a:pt x="10682" y="4549"/>
                  </a:cubicBezTo>
                  <a:cubicBezTo>
                    <a:pt x="8866" y="5328"/>
                    <a:pt x="6966" y="5960"/>
                    <a:pt x="6407" y="5960"/>
                  </a:cubicBezTo>
                  <a:cubicBezTo>
                    <a:pt x="5876" y="5960"/>
                    <a:pt x="4339" y="5571"/>
                    <a:pt x="2998" y="5036"/>
                  </a:cubicBezTo>
                  <a:cubicBezTo>
                    <a:pt x="1656" y="4501"/>
                    <a:pt x="427" y="4111"/>
                    <a:pt x="260" y="4160"/>
                  </a:cubicBezTo>
                  <a:lnTo>
                    <a:pt x="260" y="416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3" name="Shape">
              <a:extLst>
                <a:ext uri="{FF2B5EF4-FFF2-40B4-BE49-F238E27FC236}">
                  <a16:creationId xmlns="" xmlns:a16="http://schemas.microsoft.com/office/drawing/2014/main" id="{9F032644-31BD-5347-9B97-C3570CDF8A8D}"/>
                </a:ext>
              </a:extLst>
            </p:cNvPr>
            <p:cNvSpPr/>
            <p:nvPr/>
          </p:nvSpPr>
          <p:spPr>
            <a:xfrm>
              <a:off x="68694299" y="52285900"/>
              <a:ext cx="1974433" cy="457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extrusionOk="0">
                  <a:moveTo>
                    <a:pt x="21476" y="14194"/>
                  </a:moveTo>
                  <a:lnTo>
                    <a:pt x="21434" y="14134"/>
                  </a:lnTo>
                  <a:cubicBezTo>
                    <a:pt x="21296" y="13918"/>
                    <a:pt x="20563" y="13816"/>
                    <a:pt x="19789" y="13906"/>
                  </a:cubicBezTo>
                  <a:lnTo>
                    <a:pt x="9956" y="15058"/>
                  </a:lnTo>
                  <a:lnTo>
                    <a:pt x="11962" y="888"/>
                  </a:lnTo>
                  <a:cubicBezTo>
                    <a:pt x="12031" y="408"/>
                    <a:pt x="11146" y="0"/>
                    <a:pt x="10039" y="0"/>
                  </a:cubicBezTo>
                  <a:cubicBezTo>
                    <a:pt x="9030" y="0"/>
                    <a:pt x="8186" y="342"/>
                    <a:pt x="8117" y="780"/>
                  </a:cubicBezTo>
                  <a:lnTo>
                    <a:pt x="7371" y="6050"/>
                  </a:lnTo>
                  <a:lnTo>
                    <a:pt x="0" y="4795"/>
                  </a:lnTo>
                  <a:lnTo>
                    <a:pt x="0" y="6014"/>
                  </a:lnTo>
                  <a:lnTo>
                    <a:pt x="7149" y="7664"/>
                  </a:lnTo>
                  <a:lnTo>
                    <a:pt x="5172" y="21600"/>
                  </a:lnTo>
                  <a:lnTo>
                    <a:pt x="9030" y="21600"/>
                  </a:lnTo>
                  <a:lnTo>
                    <a:pt x="9735" y="16625"/>
                  </a:lnTo>
                  <a:lnTo>
                    <a:pt x="20577" y="14704"/>
                  </a:lnTo>
                  <a:cubicBezTo>
                    <a:pt x="21213" y="14602"/>
                    <a:pt x="21600" y="14386"/>
                    <a:pt x="21476" y="1419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4" name="Shape">
              <a:extLst>
                <a:ext uri="{FF2B5EF4-FFF2-40B4-BE49-F238E27FC236}">
                  <a16:creationId xmlns="" xmlns:a16="http://schemas.microsoft.com/office/drawing/2014/main" id="{E580AE89-B0F8-4E48-A5CC-5EC2FAF77819}"/>
                </a:ext>
              </a:extLst>
            </p:cNvPr>
            <p:cNvSpPr/>
            <p:nvPr/>
          </p:nvSpPr>
          <p:spPr>
            <a:xfrm>
              <a:off x="82334100" y="47713900"/>
              <a:ext cx="2613295" cy="9145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600" extrusionOk="0">
                  <a:moveTo>
                    <a:pt x="20049" y="15697"/>
                  </a:moveTo>
                  <a:cubicBezTo>
                    <a:pt x="19945" y="15589"/>
                    <a:pt x="19391" y="15538"/>
                    <a:pt x="18805" y="15583"/>
                  </a:cubicBezTo>
                  <a:lnTo>
                    <a:pt x="9803" y="16282"/>
                  </a:lnTo>
                  <a:lnTo>
                    <a:pt x="9553" y="12526"/>
                  </a:lnTo>
                  <a:lnTo>
                    <a:pt x="21513" y="11272"/>
                  </a:lnTo>
                  <a:lnTo>
                    <a:pt x="21513" y="10352"/>
                  </a:lnTo>
                  <a:lnTo>
                    <a:pt x="9469" y="11179"/>
                  </a:lnTo>
                  <a:lnTo>
                    <a:pt x="8727" y="0"/>
                  </a:lnTo>
                  <a:lnTo>
                    <a:pt x="4785" y="0"/>
                  </a:lnTo>
                  <a:lnTo>
                    <a:pt x="5287" y="7595"/>
                  </a:lnTo>
                  <a:lnTo>
                    <a:pt x="1189" y="7136"/>
                  </a:lnTo>
                  <a:cubicBezTo>
                    <a:pt x="718" y="7082"/>
                    <a:pt x="216" y="7124"/>
                    <a:pt x="80" y="7229"/>
                  </a:cubicBezTo>
                  <a:lnTo>
                    <a:pt x="38" y="7259"/>
                  </a:lnTo>
                  <a:cubicBezTo>
                    <a:pt x="-87" y="7349"/>
                    <a:pt x="101" y="7460"/>
                    <a:pt x="478" y="7523"/>
                  </a:cubicBezTo>
                  <a:lnTo>
                    <a:pt x="5339" y="8321"/>
                  </a:lnTo>
                  <a:lnTo>
                    <a:pt x="6217" y="21600"/>
                  </a:lnTo>
                  <a:lnTo>
                    <a:pt x="10159" y="21600"/>
                  </a:lnTo>
                  <a:lnTo>
                    <a:pt x="9866" y="17104"/>
                  </a:lnTo>
                  <a:lnTo>
                    <a:pt x="19411" y="15988"/>
                  </a:lnTo>
                  <a:cubicBezTo>
                    <a:pt x="19892" y="15931"/>
                    <a:pt x="20175" y="15823"/>
                    <a:pt x="20091" y="15730"/>
                  </a:cubicBezTo>
                  <a:lnTo>
                    <a:pt x="20049" y="15697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</p:grpSp>
      <p:sp>
        <p:nvSpPr>
          <p:cNvPr id="25" name="Slide Number Placeholder 5">
            <a:extLst>
              <a:ext uri="{FF2B5EF4-FFF2-40B4-BE49-F238E27FC236}">
                <a16:creationId xmlns="" xmlns:a16="http://schemas.microsoft.com/office/drawing/2014/main" id="{4E983865-7FB0-49FE-BAD9-4738B268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94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2B7600-67E3-4D97-B453-880E2742B982}" type="slidenum">
              <a:rPr lang="en-US" smtClean="0">
                <a:solidFill>
                  <a:srgbClr val="DFDCD0"/>
                </a:solidFill>
              </a:rPr>
              <a:pPr/>
              <a:t>‹#›</a:t>
            </a:fld>
            <a:endParaRPr lang="en-US">
              <a:solidFill>
                <a:srgbClr val="DFDC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37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">
            <a:extLst>
              <a:ext uri="{FF2B5EF4-FFF2-40B4-BE49-F238E27FC236}">
                <a16:creationId xmlns="" xmlns:a16="http://schemas.microsoft.com/office/drawing/2014/main" id="{0A5FF304-1A34-A744-8803-D38570A669B1}"/>
              </a:ext>
            </a:extLst>
          </p:cNvPr>
          <p:cNvSpPr/>
          <p:nvPr/>
        </p:nvSpPr>
        <p:spPr>
          <a:xfrm>
            <a:off x="6089649" y="0"/>
            <a:ext cx="5661966" cy="6857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8" h="21600" extrusionOk="0">
                <a:moveTo>
                  <a:pt x="21521" y="2145"/>
                </a:moveTo>
                <a:lnTo>
                  <a:pt x="21506" y="2094"/>
                </a:lnTo>
                <a:cubicBezTo>
                  <a:pt x="21452" y="1911"/>
                  <a:pt x="21112" y="1821"/>
                  <a:pt x="20746" y="1893"/>
                </a:cubicBezTo>
                <a:lnTo>
                  <a:pt x="8876" y="4271"/>
                </a:lnTo>
                <a:lnTo>
                  <a:pt x="8478" y="0"/>
                </a:lnTo>
                <a:lnTo>
                  <a:pt x="6461" y="0"/>
                </a:lnTo>
                <a:lnTo>
                  <a:pt x="7873" y="15142"/>
                </a:lnTo>
                <a:lnTo>
                  <a:pt x="399" y="13399"/>
                </a:lnTo>
                <a:cubicBezTo>
                  <a:pt x="232" y="13360"/>
                  <a:pt x="59" y="13441"/>
                  <a:pt x="11" y="13579"/>
                </a:cubicBezTo>
                <a:cubicBezTo>
                  <a:pt x="-32" y="13711"/>
                  <a:pt x="51" y="13849"/>
                  <a:pt x="207" y="13894"/>
                </a:cubicBezTo>
                <a:lnTo>
                  <a:pt x="7971" y="16213"/>
                </a:lnTo>
                <a:lnTo>
                  <a:pt x="8278" y="19494"/>
                </a:lnTo>
                <a:lnTo>
                  <a:pt x="6323" y="18861"/>
                </a:lnTo>
                <a:cubicBezTo>
                  <a:pt x="6160" y="18807"/>
                  <a:pt x="5986" y="18849"/>
                  <a:pt x="5939" y="18954"/>
                </a:cubicBezTo>
                <a:lnTo>
                  <a:pt x="5925" y="18984"/>
                </a:lnTo>
                <a:cubicBezTo>
                  <a:pt x="5881" y="19074"/>
                  <a:pt x="5946" y="19185"/>
                  <a:pt x="6077" y="19248"/>
                </a:cubicBezTo>
                <a:lnTo>
                  <a:pt x="8355" y="20328"/>
                </a:lnTo>
                <a:lnTo>
                  <a:pt x="8474" y="21600"/>
                </a:lnTo>
                <a:lnTo>
                  <a:pt x="10491" y="21600"/>
                </a:lnTo>
                <a:lnTo>
                  <a:pt x="8999" y="5606"/>
                </a:lnTo>
                <a:lnTo>
                  <a:pt x="21076" y="2577"/>
                </a:lnTo>
                <a:cubicBezTo>
                  <a:pt x="21380" y="2484"/>
                  <a:pt x="21568" y="2304"/>
                  <a:pt x="21521" y="214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000">
              <a:solidFill>
                <a:srgbClr val="FFFFFF"/>
              </a:solidFill>
            </a:endParaRPr>
          </a:p>
        </p:txBody>
      </p:sp>
      <p:sp>
        <p:nvSpPr>
          <p:cNvPr id="22" name="Shape">
            <a:extLst>
              <a:ext uri="{FF2B5EF4-FFF2-40B4-BE49-F238E27FC236}">
                <a16:creationId xmlns="" xmlns:a16="http://schemas.microsoft.com/office/drawing/2014/main" id="{A31A3BB7-4126-434A-AD12-288AFB2D40C2}"/>
              </a:ext>
            </a:extLst>
          </p:cNvPr>
          <p:cNvSpPr/>
          <p:nvPr/>
        </p:nvSpPr>
        <p:spPr>
          <a:xfrm>
            <a:off x="11089575" y="219044"/>
            <a:ext cx="721186" cy="410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1" h="20944" extrusionOk="0">
                <a:moveTo>
                  <a:pt x="260" y="4160"/>
                </a:moveTo>
                <a:cubicBezTo>
                  <a:pt x="-439" y="4354"/>
                  <a:pt x="232" y="4938"/>
                  <a:pt x="2802" y="6300"/>
                </a:cubicBezTo>
                <a:cubicBezTo>
                  <a:pt x="3194" y="6495"/>
                  <a:pt x="4088" y="6787"/>
                  <a:pt x="4423" y="6981"/>
                </a:cubicBezTo>
                <a:cubicBezTo>
                  <a:pt x="3585" y="6689"/>
                  <a:pt x="2076" y="6689"/>
                  <a:pt x="1238" y="6446"/>
                </a:cubicBezTo>
                <a:cubicBezTo>
                  <a:pt x="1098" y="6398"/>
                  <a:pt x="232" y="6106"/>
                  <a:pt x="148" y="6495"/>
                </a:cubicBezTo>
                <a:cubicBezTo>
                  <a:pt x="64" y="6884"/>
                  <a:pt x="651" y="6981"/>
                  <a:pt x="790" y="7030"/>
                </a:cubicBezTo>
                <a:cubicBezTo>
                  <a:pt x="1433" y="7273"/>
                  <a:pt x="2076" y="7419"/>
                  <a:pt x="2719" y="7663"/>
                </a:cubicBezTo>
                <a:cubicBezTo>
                  <a:pt x="3026" y="7760"/>
                  <a:pt x="3780" y="7809"/>
                  <a:pt x="4255" y="8003"/>
                </a:cubicBezTo>
                <a:cubicBezTo>
                  <a:pt x="4060" y="8052"/>
                  <a:pt x="3641" y="8295"/>
                  <a:pt x="3473" y="8295"/>
                </a:cubicBezTo>
                <a:cubicBezTo>
                  <a:pt x="3054" y="8295"/>
                  <a:pt x="2607" y="8344"/>
                  <a:pt x="2188" y="8344"/>
                </a:cubicBezTo>
                <a:cubicBezTo>
                  <a:pt x="2104" y="8344"/>
                  <a:pt x="-327" y="8490"/>
                  <a:pt x="260" y="9074"/>
                </a:cubicBezTo>
                <a:cubicBezTo>
                  <a:pt x="595" y="9414"/>
                  <a:pt x="1014" y="9219"/>
                  <a:pt x="1461" y="9219"/>
                </a:cubicBezTo>
                <a:cubicBezTo>
                  <a:pt x="2076" y="9219"/>
                  <a:pt x="2747" y="9268"/>
                  <a:pt x="3361" y="9171"/>
                </a:cubicBezTo>
                <a:cubicBezTo>
                  <a:pt x="5457" y="8733"/>
                  <a:pt x="5373" y="9219"/>
                  <a:pt x="6072" y="9122"/>
                </a:cubicBezTo>
                <a:cubicBezTo>
                  <a:pt x="6267" y="9073"/>
                  <a:pt x="6547" y="9268"/>
                  <a:pt x="6714" y="9414"/>
                </a:cubicBezTo>
                <a:cubicBezTo>
                  <a:pt x="7609" y="10241"/>
                  <a:pt x="8084" y="10922"/>
                  <a:pt x="8838" y="12479"/>
                </a:cubicBezTo>
                <a:cubicBezTo>
                  <a:pt x="9453" y="13792"/>
                  <a:pt x="10347" y="15301"/>
                  <a:pt x="10766" y="15738"/>
                </a:cubicBezTo>
                <a:cubicBezTo>
                  <a:pt x="11213" y="16225"/>
                  <a:pt x="11856" y="17198"/>
                  <a:pt x="12219" y="17976"/>
                </a:cubicBezTo>
                <a:cubicBezTo>
                  <a:pt x="12583" y="18755"/>
                  <a:pt x="12974" y="19387"/>
                  <a:pt x="13058" y="19436"/>
                </a:cubicBezTo>
                <a:cubicBezTo>
                  <a:pt x="13505" y="19630"/>
                  <a:pt x="13253" y="20214"/>
                  <a:pt x="12611" y="20458"/>
                </a:cubicBezTo>
                <a:cubicBezTo>
                  <a:pt x="12331" y="20555"/>
                  <a:pt x="12415" y="20603"/>
                  <a:pt x="12275" y="20749"/>
                </a:cubicBezTo>
                <a:cubicBezTo>
                  <a:pt x="12275" y="20749"/>
                  <a:pt x="13002" y="20555"/>
                  <a:pt x="13672" y="20603"/>
                </a:cubicBezTo>
                <a:cubicBezTo>
                  <a:pt x="14148" y="20652"/>
                  <a:pt x="14595" y="20944"/>
                  <a:pt x="14930" y="20944"/>
                </a:cubicBezTo>
                <a:cubicBezTo>
                  <a:pt x="15265" y="20895"/>
                  <a:pt x="15684" y="20847"/>
                  <a:pt x="15712" y="20749"/>
                </a:cubicBezTo>
                <a:cubicBezTo>
                  <a:pt x="15740" y="20652"/>
                  <a:pt x="15489" y="20555"/>
                  <a:pt x="15433" y="20506"/>
                </a:cubicBezTo>
                <a:cubicBezTo>
                  <a:pt x="15349" y="20458"/>
                  <a:pt x="15237" y="20458"/>
                  <a:pt x="15097" y="20506"/>
                </a:cubicBezTo>
                <a:cubicBezTo>
                  <a:pt x="14958" y="20555"/>
                  <a:pt x="14762" y="20506"/>
                  <a:pt x="14595" y="20409"/>
                </a:cubicBezTo>
                <a:cubicBezTo>
                  <a:pt x="14427" y="20312"/>
                  <a:pt x="14231" y="20166"/>
                  <a:pt x="14119" y="19971"/>
                </a:cubicBezTo>
                <a:cubicBezTo>
                  <a:pt x="14063" y="19874"/>
                  <a:pt x="14008" y="19825"/>
                  <a:pt x="13980" y="19777"/>
                </a:cubicBezTo>
                <a:cubicBezTo>
                  <a:pt x="13952" y="19728"/>
                  <a:pt x="13896" y="19631"/>
                  <a:pt x="13868" y="19582"/>
                </a:cubicBezTo>
                <a:cubicBezTo>
                  <a:pt x="13840" y="19582"/>
                  <a:pt x="13840" y="19582"/>
                  <a:pt x="13840" y="19582"/>
                </a:cubicBezTo>
                <a:cubicBezTo>
                  <a:pt x="13840" y="19582"/>
                  <a:pt x="13225" y="18804"/>
                  <a:pt x="13030" y="18463"/>
                </a:cubicBezTo>
                <a:cubicBezTo>
                  <a:pt x="12918" y="18317"/>
                  <a:pt x="12806" y="18171"/>
                  <a:pt x="12722" y="17928"/>
                </a:cubicBezTo>
                <a:cubicBezTo>
                  <a:pt x="12499" y="17441"/>
                  <a:pt x="12359" y="16906"/>
                  <a:pt x="12415" y="16760"/>
                </a:cubicBezTo>
                <a:cubicBezTo>
                  <a:pt x="12638" y="16274"/>
                  <a:pt x="13505" y="16760"/>
                  <a:pt x="14035" y="17733"/>
                </a:cubicBezTo>
                <a:lnTo>
                  <a:pt x="14622" y="18755"/>
                </a:lnTo>
                <a:lnTo>
                  <a:pt x="14455" y="18901"/>
                </a:lnTo>
                <a:lnTo>
                  <a:pt x="14287" y="19047"/>
                </a:lnTo>
                <a:lnTo>
                  <a:pt x="14119" y="19193"/>
                </a:lnTo>
                <a:lnTo>
                  <a:pt x="13868" y="19387"/>
                </a:lnTo>
                <a:cubicBezTo>
                  <a:pt x="13952" y="19387"/>
                  <a:pt x="14175" y="19290"/>
                  <a:pt x="14343" y="19339"/>
                </a:cubicBezTo>
                <a:cubicBezTo>
                  <a:pt x="14539" y="19339"/>
                  <a:pt x="14622" y="19193"/>
                  <a:pt x="14986" y="19242"/>
                </a:cubicBezTo>
                <a:cubicBezTo>
                  <a:pt x="15321" y="19290"/>
                  <a:pt x="15824" y="19533"/>
                  <a:pt x="16075" y="19533"/>
                </a:cubicBezTo>
                <a:cubicBezTo>
                  <a:pt x="16327" y="19533"/>
                  <a:pt x="16690" y="19485"/>
                  <a:pt x="16718" y="19387"/>
                </a:cubicBezTo>
                <a:cubicBezTo>
                  <a:pt x="16746" y="19290"/>
                  <a:pt x="16522" y="19193"/>
                  <a:pt x="16439" y="19144"/>
                </a:cubicBezTo>
                <a:cubicBezTo>
                  <a:pt x="16355" y="19096"/>
                  <a:pt x="16243" y="19096"/>
                  <a:pt x="16103" y="19144"/>
                </a:cubicBezTo>
                <a:cubicBezTo>
                  <a:pt x="15488" y="19290"/>
                  <a:pt x="13840" y="17296"/>
                  <a:pt x="14007" y="16614"/>
                </a:cubicBezTo>
                <a:cubicBezTo>
                  <a:pt x="14063" y="16371"/>
                  <a:pt x="14371" y="16079"/>
                  <a:pt x="14706" y="15982"/>
                </a:cubicBezTo>
                <a:cubicBezTo>
                  <a:pt x="15628" y="15739"/>
                  <a:pt x="17277" y="13598"/>
                  <a:pt x="17920" y="11896"/>
                </a:cubicBezTo>
                <a:cubicBezTo>
                  <a:pt x="18227" y="11020"/>
                  <a:pt x="18534" y="9560"/>
                  <a:pt x="18590" y="8636"/>
                </a:cubicBezTo>
                <a:cubicBezTo>
                  <a:pt x="18758" y="6058"/>
                  <a:pt x="18870" y="4841"/>
                  <a:pt x="19428" y="4452"/>
                </a:cubicBezTo>
                <a:cubicBezTo>
                  <a:pt x="19680" y="4258"/>
                  <a:pt x="21161" y="3917"/>
                  <a:pt x="21161" y="3820"/>
                </a:cubicBezTo>
                <a:cubicBezTo>
                  <a:pt x="21161" y="3722"/>
                  <a:pt x="19792" y="3187"/>
                  <a:pt x="19540" y="2944"/>
                </a:cubicBezTo>
                <a:cubicBezTo>
                  <a:pt x="19261" y="2701"/>
                  <a:pt x="18981" y="1971"/>
                  <a:pt x="18674" y="1387"/>
                </a:cubicBezTo>
                <a:cubicBezTo>
                  <a:pt x="17556" y="-656"/>
                  <a:pt x="15712" y="-413"/>
                  <a:pt x="14566" y="1922"/>
                </a:cubicBezTo>
                <a:cubicBezTo>
                  <a:pt x="14007" y="3090"/>
                  <a:pt x="13756" y="3236"/>
                  <a:pt x="10682" y="4549"/>
                </a:cubicBezTo>
                <a:cubicBezTo>
                  <a:pt x="8866" y="5328"/>
                  <a:pt x="6966" y="5960"/>
                  <a:pt x="6407" y="5960"/>
                </a:cubicBezTo>
                <a:cubicBezTo>
                  <a:pt x="5848" y="5960"/>
                  <a:pt x="4339" y="5571"/>
                  <a:pt x="2998" y="5036"/>
                </a:cubicBezTo>
                <a:cubicBezTo>
                  <a:pt x="1629" y="4500"/>
                  <a:pt x="399" y="4111"/>
                  <a:pt x="260" y="4160"/>
                </a:cubicBezTo>
                <a:lnTo>
                  <a:pt x="260" y="416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000">
              <a:solidFill>
                <a:srgbClr val="FFFFFF"/>
              </a:solidFill>
            </a:endParaRPr>
          </a:p>
        </p:txBody>
      </p:sp>
      <p:sp>
        <p:nvSpPr>
          <p:cNvPr id="23" name="Shape">
            <a:extLst>
              <a:ext uri="{FF2B5EF4-FFF2-40B4-BE49-F238E27FC236}">
                <a16:creationId xmlns="" xmlns:a16="http://schemas.microsoft.com/office/drawing/2014/main" id="{6ECE9E21-7FA2-8F41-901E-3B54FB68FA85}"/>
              </a:ext>
            </a:extLst>
          </p:cNvPr>
          <p:cNvSpPr/>
          <p:nvPr/>
        </p:nvSpPr>
        <p:spPr>
          <a:xfrm>
            <a:off x="8937226" y="1580929"/>
            <a:ext cx="2737773" cy="2058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3" h="21451" extrusionOk="0">
                <a:moveTo>
                  <a:pt x="21484" y="16177"/>
                </a:moveTo>
                <a:lnTo>
                  <a:pt x="19436" y="729"/>
                </a:lnTo>
                <a:cubicBezTo>
                  <a:pt x="19368" y="252"/>
                  <a:pt x="19024" y="-75"/>
                  <a:pt x="18666" y="14"/>
                </a:cubicBezTo>
                <a:lnTo>
                  <a:pt x="550" y="4251"/>
                </a:lnTo>
                <a:cubicBezTo>
                  <a:pt x="191" y="4340"/>
                  <a:pt x="-56" y="4797"/>
                  <a:pt x="11" y="5273"/>
                </a:cubicBezTo>
                <a:lnTo>
                  <a:pt x="2060" y="20721"/>
                </a:lnTo>
                <a:cubicBezTo>
                  <a:pt x="2127" y="21198"/>
                  <a:pt x="2471" y="21525"/>
                  <a:pt x="2830" y="21436"/>
                </a:cubicBezTo>
                <a:lnTo>
                  <a:pt x="20946" y="17199"/>
                </a:lnTo>
                <a:cubicBezTo>
                  <a:pt x="21305" y="17110"/>
                  <a:pt x="21544" y="16653"/>
                  <a:pt x="21484" y="16177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000">
              <a:solidFill>
                <a:srgbClr val="FFFFFF"/>
              </a:solidFill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="" xmlns:a16="http://schemas.microsoft.com/office/drawing/2014/main" id="{21910135-8DBE-034D-955A-B031B10ABBA3}"/>
              </a:ext>
            </a:extLst>
          </p:cNvPr>
          <p:cNvSpPr/>
          <p:nvPr/>
        </p:nvSpPr>
        <p:spPr>
          <a:xfrm>
            <a:off x="9051511" y="1123793"/>
            <a:ext cx="403625" cy="845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9" h="21401" extrusionOk="0">
                <a:moveTo>
                  <a:pt x="19711" y="10505"/>
                </a:moveTo>
                <a:cubicBezTo>
                  <a:pt x="19305" y="8793"/>
                  <a:pt x="18950" y="7082"/>
                  <a:pt x="18291" y="5370"/>
                </a:cubicBezTo>
                <a:cubicBezTo>
                  <a:pt x="17784" y="3996"/>
                  <a:pt x="16922" y="2598"/>
                  <a:pt x="14894" y="1537"/>
                </a:cubicBezTo>
                <a:cubicBezTo>
                  <a:pt x="12460" y="283"/>
                  <a:pt x="8911" y="66"/>
                  <a:pt x="5514" y="18"/>
                </a:cubicBezTo>
                <a:cubicBezTo>
                  <a:pt x="5260" y="-6"/>
                  <a:pt x="5007" y="-6"/>
                  <a:pt x="4753" y="18"/>
                </a:cubicBezTo>
                <a:cubicBezTo>
                  <a:pt x="4753" y="18"/>
                  <a:pt x="4753" y="18"/>
                  <a:pt x="4753" y="18"/>
                </a:cubicBezTo>
                <a:cubicBezTo>
                  <a:pt x="4753" y="18"/>
                  <a:pt x="4753" y="18"/>
                  <a:pt x="4703" y="18"/>
                </a:cubicBezTo>
                <a:cubicBezTo>
                  <a:pt x="2522" y="66"/>
                  <a:pt x="444" y="741"/>
                  <a:pt x="38" y="1826"/>
                </a:cubicBezTo>
                <a:cubicBezTo>
                  <a:pt x="-13" y="1899"/>
                  <a:pt x="-13" y="1971"/>
                  <a:pt x="38" y="2067"/>
                </a:cubicBezTo>
                <a:lnTo>
                  <a:pt x="3181" y="1706"/>
                </a:lnTo>
                <a:cubicBezTo>
                  <a:pt x="3790" y="1344"/>
                  <a:pt x="4905" y="1248"/>
                  <a:pt x="5869" y="1416"/>
                </a:cubicBezTo>
                <a:cubicBezTo>
                  <a:pt x="7593" y="1730"/>
                  <a:pt x="8607" y="2574"/>
                  <a:pt x="9316" y="3345"/>
                </a:cubicBezTo>
                <a:cubicBezTo>
                  <a:pt x="10888" y="5105"/>
                  <a:pt x="11852" y="7130"/>
                  <a:pt x="10584" y="8986"/>
                </a:cubicBezTo>
                <a:cubicBezTo>
                  <a:pt x="10280" y="9444"/>
                  <a:pt x="9773" y="9902"/>
                  <a:pt x="9164" y="10288"/>
                </a:cubicBezTo>
                <a:cubicBezTo>
                  <a:pt x="8657" y="10601"/>
                  <a:pt x="7897" y="10939"/>
                  <a:pt x="7035" y="10987"/>
                </a:cubicBezTo>
                <a:cubicBezTo>
                  <a:pt x="6984" y="10987"/>
                  <a:pt x="6984" y="10987"/>
                  <a:pt x="6933" y="10987"/>
                </a:cubicBezTo>
                <a:lnTo>
                  <a:pt x="6933" y="11059"/>
                </a:lnTo>
                <a:lnTo>
                  <a:pt x="6021" y="11180"/>
                </a:lnTo>
                <a:cubicBezTo>
                  <a:pt x="5767" y="11300"/>
                  <a:pt x="5615" y="11445"/>
                  <a:pt x="5615" y="11638"/>
                </a:cubicBezTo>
                <a:cubicBezTo>
                  <a:pt x="5615" y="11975"/>
                  <a:pt x="6274" y="12337"/>
                  <a:pt x="6984" y="12289"/>
                </a:cubicBezTo>
                <a:cubicBezTo>
                  <a:pt x="9621" y="12168"/>
                  <a:pt x="11548" y="11180"/>
                  <a:pt x="12562" y="10095"/>
                </a:cubicBezTo>
                <a:cubicBezTo>
                  <a:pt x="13677" y="8962"/>
                  <a:pt x="14032" y="7684"/>
                  <a:pt x="13829" y="6455"/>
                </a:cubicBezTo>
                <a:cubicBezTo>
                  <a:pt x="13576" y="5153"/>
                  <a:pt x="12764" y="3875"/>
                  <a:pt x="11649" y="2670"/>
                </a:cubicBezTo>
                <a:cubicBezTo>
                  <a:pt x="11294" y="2284"/>
                  <a:pt x="10889" y="1922"/>
                  <a:pt x="10381" y="1585"/>
                </a:cubicBezTo>
                <a:cubicBezTo>
                  <a:pt x="11244" y="1730"/>
                  <a:pt x="12105" y="1971"/>
                  <a:pt x="12815" y="2308"/>
                </a:cubicBezTo>
                <a:cubicBezTo>
                  <a:pt x="14641" y="3176"/>
                  <a:pt x="15350" y="4454"/>
                  <a:pt x="15756" y="5635"/>
                </a:cubicBezTo>
                <a:cubicBezTo>
                  <a:pt x="16364" y="7202"/>
                  <a:pt x="16719" y="8817"/>
                  <a:pt x="17074" y="10408"/>
                </a:cubicBezTo>
                <a:cubicBezTo>
                  <a:pt x="17480" y="12144"/>
                  <a:pt x="17835" y="13880"/>
                  <a:pt x="18139" y="15615"/>
                </a:cubicBezTo>
                <a:cubicBezTo>
                  <a:pt x="18494" y="17592"/>
                  <a:pt x="18748" y="18846"/>
                  <a:pt x="18950" y="20823"/>
                </a:cubicBezTo>
                <a:cubicBezTo>
                  <a:pt x="19052" y="21594"/>
                  <a:pt x="21587" y="21594"/>
                  <a:pt x="21485" y="20823"/>
                </a:cubicBezTo>
                <a:cubicBezTo>
                  <a:pt x="21181" y="17110"/>
                  <a:pt x="20573" y="14145"/>
                  <a:pt x="19711" y="10505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000">
              <a:solidFill>
                <a:srgbClr val="FFFFFF"/>
              </a:solidFill>
            </a:endParaRPr>
          </a:p>
        </p:txBody>
      </p:sp>
      <p:sp>
        <p:nvSpPr>
          <p:cNvPr id="26" name="Shape">
            <a:extLst>
              <a:ext uri="{FF2B5EF4-FFF2-40B4-BE49-F238E27FC236}">
                <a16:creationId xmlns="" xmlns:a16="http://schemas.microsoft.com/office/drawing/2014/main" id="{0F2FEC16-CD22-BE4F-9268-B677CF21A8E9}"/>
              </a:ext>
            </a:extLst>
          </p:cNvPr>
          <p:cNvSpPr/>
          <p:nvPr/>
        </p:nvSpPr>
        <p:spPr>
          <a:xfrm>
            <a:off x="10641964" y="752370"/>
            <a:ext cx="403625" cy="938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9" h="21464" extrusionOk="0">
                <a:moveTo>
                  <a:pt x="19711" y="7207"/>
                </a:moveTo>
                <a:cubicBezTo>
                  <a:pt x="19305" y="6031"/>
                  <a:pt x="18950" y="4856"/>
                  <a:pt x="18291" y="3680"/>
                </a:cubicBezTo>
                <a:cubicBezTo>
                  <a:pt x="17784" y="2744"/>
                  <a:pt x="16922" y="1764"/>
                  <a:pt x="14894" y="1045"/>
                </a:cubicBezTo>
                <a:cubicBezTo>
                  <a:pt x="12460" y="174"/>
                  <a:pt x="8911" y="22"/>
                  <a:pt x="5514" y="0"/>
                </a:cubicBezTo>
                <a:cubicBezTo>
                  <a:pt x="5260" y="0"/>
                  <a:pt x="5007" y="0"/>
                  <a:pt x="4753" y="0"/>
                </a:cubicBezTo>
                <a:cubicBezTo>
                  <a:pt x="4753" y="0"/>
                  <a:pt x="4753" y="0"/>
                  <a:pt x="4753" y="0"/>
                </a:cubicBezTo>
                <a:cubicBezTo>
                  <a:pt x="4753" y="0"/>
                  <a:pt x="4753" y="0"/>
                  <a:pt x="4703" y="0"/>
                </a:cubicBezTo>
                <a:cubicBezTo>
                  <a:pt x="2522" y="44"/>
                  <a:pt x="444" y="501"/>
                  <a:pt x="38" y="1241"/>
                </a:cubicBezTo>
                <a:cubicBezTo>
                  <a:pt x="-13" y="1285"/>
                  <a:pt x="-13" y="1350"/>
                  <a:pt x="38" y="1394"/>
                </a:cubicBezTo>
                <a:lnTo>
                  <a:pt x="3181" y="1154"/>
                </a:lnTo>
                <a:cubicBezTo>
                  <a:pt x="3790" y="914"/>
                  <a:pt x="4905" y="849"/>
                  <a:pt x="5869" y="958"/>
                </a:cubicBezTo>
                <a:cubicBezTo>
                  <a:pt x="7593" y="1176"/>
                  <a:pt x="8607" y="1764"/>
                  <a:pt x="9316" y="2286"/>
                </a:cubicBezTo>
                <a:cubicBezTo>
                  <a:pt x="10888" y="3484"/>
                  <a:pt x="11852" y="4877"/>
                  <a:pt x="10584" y="6162"/>
                </a:cubicBezTo>
                <a:cubicBezTo>
                  <a:pt x="10280" y="6489"/>
                  <a:pt x="9773" y="6794"/>
                  <a:pt x="9164" y="7055"/>
                </a:cubicBezTo>
                <a:cubicBezTo>
                  <a:pt x="8657" y="7273"/>
                  <a:pt x="7897" y="7512"/>
                  <a:pt x="7035" y="7534"/>
                </a:cubicBezTo>
                <a:cubicBezTo>
                  <a:pt x="6984" y="7534"/>
                  <a:pt x="6984" y="7534"/>
                  <a:pt x="6933" y="7534"/>
                </a:cubicBezTo>
                <a:lnTo>
                  <a:pt x="6933" y="7577"/>
                </a:lnTo>
                <a:lnTo>
                  <a:pt x="6021" y="7665"/>
                </a:lnTo>
                <a:cubicBezTo>
                  <a:pt x="5767" y="7752"/>
                  <a:pt x="5615" y="7860"/>
                  <a:pt x="5615" y="7969"/>
                </a:cubicBezTo>
                <a:cubicBezTo>
                  <a:pt x="5615" y="8187"/>
                  <a:pt x="6274" y="8448"/>
                  <a:pt x="6984" y="8427"/>
                </a:cubicBezTo>
                <a:cubicBezTo>
                  <a:pt x="9621" y="8340"/>
                  <a:pt x="11548" y="7665"/>
                  <a:pt x="12562" y="6902"/>
                </a:cubicBezTo>
                <a:cubicBezTo>
                  <a:pt x="13677" y="6119"/>
                  <a:pt x="14032" y="5248"/>
                  <a:pt x="13829" y="4398"/>
                </a:cubicBezTo>
                <a:cubicBezTo>
                  <a:pt x="13576" y="3506"/>
                  <a:pt x="12764" y="2635"/>
                  <a:pt x="11649" y="1807"/>
                </a:cubicBezTo>
                <a:cubicBezTo>
                  <a:pt x="11294" y="1546"/>
                  <a:pt x="10889" y="1285"/>
                  <a:pt x="10381" y="1045"/>
                </a:cubicBezTo>
                <a:cubicBezTo>
                  <a:pt x="11244" y="1154"/>
                  <a:pt x="12105" y="1306"/>
                  <a:pt x="12815" y="1524"/>
                </a:cubicBezTo>
                <a:cubicBezTo>
                  <a:pt x="14641" y="2112"/>
                  <a:pt x="15350" y="3005"/>
                  <a:pt x="15756" y="3810"/>
                </a:cubicBezTo>
                <a:cubicBezTo>
                  <a:pt x="16364" y="4899"/>
                  <a:pt x="16719" y="5988"/>
                  <a:pt x="17074" y="7098"/>
                </a:cubicBezTo>
                <a:cubicBezTo>
                  <a:pt x="17480" y="8296"/>
                  <a:pt x="17835" y="9472"/>
                  <a:pt x="18139" y="10669"/>
                </a:cubicBezTo>
                <a:cubicBezTo>
                  <a:pt x="18494" y="12019"/>
                  <a:pt x="18748" y="19684"/>
                  <a:pt x="18950" y="21056"/>
                </a:cubicBezTo>
                <a:cubicBezTo>
                  <a:pt x="19052" y="21600"/>
                  <a:pt x="21587" y="21600"/>
                  <a:pt x="21485" y="21056"/>
                </a:cubicBezTo>
                <a:cubicBezTo>
                  <a:pt x="21181" y="18552"/>
                  <a:pt x="20573" y="9711"/>
                  <a:pt x="19711" y="7207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000">
              <a:solidFill>
                <a:srgbClr val="FFFFFF"/>
              </a:solidFill>
            </a:endParaRPr>
          </a:p>
        </p:txBody>
      </p:sp>
      <p:sp>
        <p:nvSpPr>
          <p:cNvPr id="27" name="Shape">
            <a:extLst>
              <a:ext uri="{FF2B5EF4-FFF2-40B4-BE49-F238E27FC236}">
                <a16:creationId xmlns="" xmlns:a16="http://schemas.microsoft.com/office/drawing/2014/main" id="{666C99C5-D28F-3D4E-B4B6-B706FE37253B}"/>
              </a:ext>
            </a:extLst>
          </p:cNvPr>
          <p:cNvSpPr/>
          <p:nvPr/>
        </p:nvSpPr>
        <p:spPr>
          <a:xfrm>
            <a:off x="10280064" y="3933276"/>
            <a:ext cx="1680988" cy="2923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7" h="21600" extrusionOk="0">
                <a:moveTo>
                  <a:pt x="21456" y="14634"/>
                </a:moveTo>
                <a:lnTo>
                  <a:pt x="21432" y="14592"/>
                </a:lnTo>
                <a:cubicBezTo>
                  <a:pt x="21359" y="14444"/>
                  <a:pt x="20982" y="14367"/>
                  <a:pt x="20580" y="14430"/>
                </a:cubicBezTo>
                <a:lnTo>
                  <a:pt x="16944" y="15000"/>
                </a:lnTo>
                <a:lnTo>
                  <a:pt x="18926" y="1224"/>
                </a:lnTo>
                <a:cubicBezTo>
                  <a:pt x="19024" y="563"/>
                  <a:pt x="18124" y="0"/>
                  <a:pt x="16980" y="0"/>
                </a:cubicBezTo>
                <a:lnTo>
                  <a:pt x="16980" y="0"/>
                </a:lnTo>
                <a:cubicBezTo>
                  <a:pt x="15971" y="0"/>
                  <a:pt x="15120" y="450"/>
                  <a:pt x="15034" y="1034"/>
                </a:cubicBezTo>
                <a:lnTo>
                  <a:pt x="14694" y="3391"/>
                </a:lnTo>
                <a:lnTo>
                  <a:pt x="9464" y="2160"/>
                </a:lnTo>
                <a:cubicBezTo>
                  <a:pt x="9039" y="2062"/>
                  <a:pt x="8564" y="2181"/>
                  <a:pt x="8394" y="2420"/>
                </a:cubicBezTo>
                <a:lnTo>
                  <a:pt x="8345" y="2484"/>
                </a:lnTo>
                <a:cubicBezTo>
                  <a:pt x="8199" y="2695"/>
                  <a:pt x="8333" y="2934"/>
                  <a:pt x="8662" y="3061"/>
                </a:cubicBezTo>
                <a:lnTo>
                  <a:pt x="14426" y="5221"/>
                </a:lnTo>
                <a:lnTo>
                  <a:pt x="12444" y="18990"/>
                </a:lnTo>
                <a:lnTo>
                  <a:pt x="1729" y="17386"/>
                </a:lnTo>
                <a:cubicBezTo>
                  <a:pt x="914" y="17266"/>
                  <a:pt x="172" y="17371"/>
                  <a:pt x="51" y="17625"/>
                </a:cubicBezTo>
                <a:lnTo>
                  <a:pt x="14" y="17695"/>
                </a:lnTo>
                <a:cubicBezTo>
                  <a:pt x="-83" y="17913"/>
                  <a:pt x="331" y="18181"/>
                  <a:pt x="999" y="18321"/>
                </a:cubicBezTo>
                <a:lnTo>
                  <a:pt x="12176" y="20728"/>
                </a:lnTo>
                <a:lnTo>
                  <a:pt x="12055" y="21600"/>
                </a:lnTo>
                <a:lnTo>
                  <a:pt x="15971" y="21600"/>
                </a:lnTo>
                <a:lnTo>
                  <a:pt x="16786" y="15971"/>
                </a:lnTo>
                <a:lnTo>
                  <a:pt x="20982" y="14979"/>
                </a:lnTo>
                <a:cubicBezTo>
                  <a:pt x="21322" y="14923"/>
                  <a:pt x="21517" y="14768"/>
                  <a:pt x="21456" y="14634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000">
              <a:solidFill>
                <a:srgbClr val="FFFFFF"/>
              </a:solidFill>
            </a:endParaRPr>
          </a:p>
        </p:txBody>
      </p:sp>
      <p:sp>
        <p:nvSpPr>
          <p:cNvPr id="28" name="Shape">
            <a:extLst>
              <a:ext uri="{FF2B5EF4-FFF2-40B4-BE49-F238E27FC236}">
                <a16:creationId xmlns="" xmlns:a16="http://schemas.microsoft.com/office/drawing/2014/main" id="{0E5F2FB7-E30B-174D-A84B-5AD453681767}"/>
              </a:ext>
            </a:extLst>
          </p:cNvPr>
          <p:cNvSpPr/>
          <p:nvPr/>
        </p:nvSpPr>
        <p:spPr>
          <a:xfrm>
            <a:off x="10803865" y="3961847"/>
            <a:ext cx="534279" cy="296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48" h="20978" extrusionOk="0">
                <a:moveTo>
                  <a:pt x="20620" y="0"/>
                </a:moveTo>
                <a:cubicBezTo>
                  <a:pt x="20469" y="0"/>
                  <a:pt x="19300" y="740"/>
                  <a:pt x="18019" y="1614"/>
                </a:cubicBezTo>
                <a:cubicBezTo>
                  <a:pt x="16737" y="2489"/>
                  <a:pt x="15267" y="3297"/>
                  <a:pt x="14739" y="3431"/>
                </a:cubicBezTo>
                <a:cubicBezTo>
                  <a:pt x="14211" y="3566"/>
                  <a:pt x="12251" y="3431"/>
                  <a:pt x="10404" y="3095"/>
                </a:cubicBezTo>
                <a:cubicBezTo>
                  <a:pt x="7238" y="2557"/>
                  <a:pt x="6974" y="2489"/>
                  <a:pt x="6333" y="1480"/>
                </a:cubicBezTo>
                <a:cubicBezTo>
                  <a:pt x="4976" y="-606"/>
                  <a:pt x="3166" y="-404"/>
                  <a:pt x="2224" y="2018"/>
                </a:cubicBezTo>
                <a:cubicBezTo>
                  <a:pt x="1960" y="2691"/>
                  <a:pt x="1734" y="3499"/>
                  <a:pt x="1508" y="3835"/>
                </a:cubicBezTo>
                <a:cubicBezTo>
                  <a:pt x="1282" y="4104"/>
                  <a:pt x="0" y="5046"/>
                  <a:pt x="0" y="5114"/>
                </a:cubicBezTo>
                <a:cubicBezTo>
                  <a:pt x="0" y="5181"/>
                  <a:pt x="1508" y="5181"/>
                  <a:pt x="1772" y="5316"/>
                </a:cubicBezTo>
                <a:cubicBezTo>
                  <a:pt x="2337" y="5585"/>
                  <a:pt x="2563" y="6729"/>
                  <a:pt x="2940" y="9353"/>
                </a:cubicBezTo>
                <a:cubicBezTo>
                  <a:pt x="3091" y="10295"/>
                  <a:pt x="3506" y="11708"/>
                  <a:pt x="3883" y="12516"/>
                </a:cubicBezTo>
                <a:cubicBezTo>
                  <a:pt x="4675" y="14131"/>
                  <a:pt x="6484" y="15813"/>
                  <a:pt x="7426" y="15813"/>
                </a:cubicBezTo>
                <a:cubicBezTo>
                  <a:pt x="7766" y="15813"/>
                  <a:pt x="8105" y="16015"/>
                  <a:pt x="8180" y="16284"/>
                </a:cubicBezTo>
                <a:cubicBezTo>
                  <a:pt x="8406" y="16957"/>
                  <a:pt x="6936" y="19380"/>
                  <a:pt x="6333" y="19380"/>
                </a:cubicBezTo>
                <a:cubicBezTo>
                  <a:pt x="6182" y="19380"/>
                  <a:pt x="6069" y="19447"/>
                  <a:pt x="5994" y="19514"/>
                </a:cubicBezTo>
                <a:cubicBezTo>
                  <a:pt x="5918" y="19582"/>
                  <a:pt x="5730" y="19716"/>
                  <a:pt x="5768" y="19851"/>
                </a:cubicBezTo>
                <a:cubicBezTo>
                  <a:pt x="5805" y="19986"/>
                  <a:pt x="6182" y="19918"/>
                  <a:pt x="6409" y="19851"/>
                </a:cubicBezTo>
                <a:cubicBezTo>
                  <a:pt x="6635" y="19784"/>
                  <a:pt x="7125" y="19447"/>
                  <a:pt x="7464" y="19245"/>
                </a:cubicBezTo>
                <a:cubicBezTo>
                  <a:pt x="7803" y="19111"/>
                  <a:pt x="7916" y="19245"/>
                  <a:pt x="8105" y="19178"/>
                </a:cubicBezTo>
                <a:cubicBezTo>
                  <a:pt x="8293" y="19111"/>
                  <a:pt x="8482" y="19111"/>
                  <a:pt x="8595" y="19111"/>
                </a:cubicBezTo>
                <a:lnTo>
                  <a:pt x="8331" y="18976"/>
                </a:lnTo>
                <a:lnTo>
                  <a:pt x="8142" y="18841"/>
                </a:lnTo>
                <a:lnTo>
                  <a:pt x="7954" y="18774"/>
                </a:lnTo>
                <a:lnTo>
                  <a:pt x="7766" y="18706"/>
                </a:lnTo>
                <a:lnTo>
                  <a:pt x="8255" y="17495"/>
                </a:lnTo>
                <a:cubicBezTo>
                  <a:pt x="8708" y="16419"/>
                  <a:pt x="9537" y="15611"/>
                  <a:pt x="9801" y="16082"/>
                </a:cubicBezTo>
                <a:cubicBezTo>
                  <a:pt x="9877" y="16217"/>
                  <a:pt x="9763" y="16755"/>
                  <a:pt x="9575" y="17361"/>
                </a:cubicBezTo>
                <a:cubicBezTo>
                  <a:pt x="9499" y="17630"/>
                  <a:pt x="9424" y="17832"/>
                  <a:pt x="9311" y="17966"/>
                </a:cubicBezTo>
                <a:cubicBezTo>
                  <a:pt x="9122" y="18370"/>
                  <a:pt x="8595" y="19312"/>
                  <a:pt x="8595" y="19312"/>
                </a:cubicBezTo>
                <a:cubicBezTo>
                  <a:pt x="8595" y="19312"/>
                  <a:pt x="8557" y="19312"/>
                  <a:pt x="8557" y="19312"/>
                </a:cubicBezTo>
                <a:cubicBezTo>
                  <a:pt x="8519" y="19379"/>
                  <a:pt x="8519" y="19447"/>
                  <a:pt x="8482" y="19514"/>
                </a:cubicBezTo>
                <a:cubicBezTo>
                  <a:pt x="8444" y="19581"/>
                  <a:pt x="8406" y="19648"/>
                  <a:pt x="8369" y="19783"/>
                </a:cubicBezTo>
                <a:cubicBezTo>
                  <a:pt x="8255" y="19985"/>
                  <a:pt x="8105" y="20187"/>
                  <a:pt x="7916" y="20321"/>
                </a:cubicBezTo>
                <a:cubicBezTo>
                  <a:pt x="7728" y="20455"/>
                  <a:pt x="7577" y="20523"/>
                  <a:pt x="7426" y="20523"/>
                </a:cubicBezTo>
                <a:cubicBezTo>
                  <a:pt x="7275" y="20523"/>
                  <a:pt x="7162" y="20590"/>
                  <a:pt x="7087" y="20590"/>
                </a:cubicBezTo>
                <a:cubicBezTo>
                  <a:pt x="7012" y="20590"/>
                  <a:pt x="6785" y="20792"/>
                  <a:pt x="6823" y="20927"/>
                </a:cubicBezTo>
                <a:cubicBezTo>
                  <a:pt x="6861" y="20994"/>
                  <a:pt x="7275" y="20994"/>
                  <a:pt x="7615" y="20927"/>
                </a:cubicBezTo>
                <a:cubicBezTo>
                  <a:pt x="7954" y="20859"/>
                  <a:pt x="8369" y="20455"/>
                  <a:pt x="8821" y="20254"/>
                </a:cubicBezTo>
                <a:cubicBezTo>
                  <a:pt x="9499" y="19985"/>
                  <a:pt x="10216" y="19985"/>
                  <a:pt x="10216" y="19985"/>
                </a:cubicBezTo>
                <a:cubicBezTo>
                  <a:pt x="10065" y="19850"/>
                  <a:pt x="10140" y="19850"/>
                  <a:pt x="9839" y="19783"/>
                </a:cubicBezTo>
                <a:cubicBezTo>
                  <a:pt x="9160" y="19648"/>
                  <a:pt x="8896" y="19177"/>
                  <a:pt x="9311" y="18841"/>
                </a:cubicBezTo>
                <a:cubicBezTo>
                  <a:pt x="9424" y="18774"/>
                  <a:pt x="9726" y="17966"/>
                  <a:pt x="10027" y="17159"/>
                </a:cubicBezTo>
                <a:cubicBezTo>
                  <a:pt x="10329" y="16284"/>
                  <a:pt x="10894" y="15072"/>
                  <a:pt x="11271" y="14534"/>
                </a:cubicBezTo>
                <a:cubicBezTo>
                  <a:pt x="11648" y="13929"/>
                  <a:pt x="12402" y="12246"/>
                  <a:pt x="12892" y="10699"/>
                </a:cubicBezTo>
                <a:cubicBezTo>
                  <a:pt x="13495" y="8949"/>
                  <a:pt x="13910" y="8142"/>
                  <a:pt x="14739" y="7065"/>
                </a:cubicBezTo>
                <a:cubicBezTo>
                  <a:pt x="14890" y="6863"/>
                  <a:pt x="15154" y="6594"/>
                  <a:pt x="15342" y="6594"/>
                </a:cubicBezTo>
                <a:cubicBezTo>
                  <a:pt x="16021" y="6526"/>
                  <a:pt x="15908" y="6055"/>
                  <a:pt x="18019" y="5921"/>
                </a:cubicBezTo>
                <a:cubicBezTo>
                  <a:pt x="18622" y="5921"/>
                  <a:pt x="19263" y="5652"/>
                  <a:pt x="19904" y="5517"/>
                </a:cubicBezTo>
                <a:cubicBezTo>
                  <a:pt x="20318" y="5382"/>
                  <a:pt x="20771" y="5517"/>
                  <a:pt x="21072" y="5046"/>
                </a:cubicBezTo>
                <a:cubicBezTo>
                  <a:pt x="21600" y="4305"/>
                  <a:pt x="19187" y="4777"/>
                  <a:pt x="19112" y="4777"/>
                </a:cubicBezTo>
                <a:cubicBezTo>
                  <a:pt x="18697" y="4911"/>
                  <a:pt x="18245" y="4978"/>
                  <a:pt x="17830" y="5046"/>
                </a:cubicBezTo>
                <a:cubicBezTo>
                  <a:pt x="17680" y="5113"/>
                  <a:pt x="17227" y="4911"/>
                  <a:pt x="17039" y="4978"/>
                </a:cubicBezTo>
                <a:cubicBezTo>
                  <a:pt x="17491" y="4709"/>
                  <a:pt x="18245" y="4440"/>
                  <a:pt x="18509" y="4238"/>
                </a:cubicBezTo>
                <a:cubicBezTo>
                  <a:pt x="19112" y="3834"/>
                  <a:pt x="19753" y="3498"/>
                  <a:pt x="20356" y="3094"/>
                </a:cubicBezTo>
                <a:cubicBezTo>
                  <a:pt x="20469" y="3027"/>
                  <a:pt x="21034" y="2758"/>
                  <a:pt x="20959" y="2354"/>
                </a:cubicBezTo>
                <a:cubicBezTo>
                  <a:pt x="20846" y="1950"/>
                  <a:pt x="20017" y="2488"/>
                  <a:pt x="19866" y="2623"/>
                </a:cubicBezTo>
                <a:cubicBezTo>
                  <a:pt x="19074" y="3094"/>
                  <a:pt x="17566" y="3498"/>
                  <a:pt x="16737" y="4036"/>
                </a:cubicBezTo>
                <a:cubicBezTo>
                  <a:pt x="17076" y="3767"/>
                  <a:pt x="17906" y="3228"/>
                  <a:pt x="18283" y="2892"/>
                </a:cubicBezTo>
                <a:cubicBezTo>
                  <a:pt x="20733" y="740"/>
                  <a:pt x="21336" y="0"/>
                  <a:pt x="20620" y="0"/>
                </a:cubicBezTo>
                <a:lnTo>
                  <a:pt x="2062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000">
              <a:solidFill>
                <a:srgbClr val="FFFFFF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1907DC5D-4F3E-4A99-A621-6F93F32265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1850" y="1709738"/>
            <a:ext cx="50483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9DA8F992-7750-4566-AB4F-B2E8F3794CA3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31850" y="4589463"/>
            <a:ext cx="504836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0FEC4993-EF72-4ADC-8D11-1EB7C9409528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>
              <a:solidFill>
                <a:srgbClr val="706147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B145FAD1-5607-4570-9675-FE264814964D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>
              <a:solidFill>
                <a:srgbClr val="706147"/>
              </a:solidFill>
            </a:endParaRPr>
          </a:p>
        </p:txBody>
      </p:sp>
      <p:sp>
        <p:nvSpPr>
          <p:cNvPr id="16" name="Text Placeholder 17">
            <a:extLst>
              <a:ext uri="{FF2B5EF4-FFF2-40B4-BE49-F238E27FC236}">
                <a16:creationId xmlns="" xmlns:a16="http://schemas.microsoft.com/office/drawing/2014/main" id="{A537F86F-E8D6-44FF-939F-7EB5A46935E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924826" y="3879208"/>
            <a:ext cx="1701800" cy="351815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="" xmlns:a16="http://schemas.microsoft.com/office/drawing/2014/main" id="{17C97F11-0CC0-4E01-8422-614383043296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924826" y="4178002"/>
            <a:ext cx="1701800" cy="351815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322609FE-C556-4394-9CD9-CACD20BC7261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924826" y="4476795"/>
            <a:ext cx="1701800" cy="351815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="" xmlns:a16="http://schemas.microsoft.com/office/drawing/2014/main" id="{D6EA2B43-0E1B-F747-A4CF-B986152208E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rot="-120000">
            <a:off x="9070568" y="1733371"/>
            <a:ext cx="2481449" cy="1762225"/>
          </a:xfrm>
          <a:custGeom>
            <a:avLst/>
            <a:gdLst>
              <a:gd name="connsiteX0" fmla="*/ 2203416 w 2481449"/>
              <a:gd name="connsiteY0" fmla="*/ 677 h 1762225"/>
              <a:gd name="connsiteX1" fmla="*/ 2298725 w 2481449"/>
              <a:gd name="connsiteY1" fmla="*/ 73048 h 1762225"/>
              <a:gd name="connsiteX2" fmla="*/ 2480575 w 2481449"/>
              <a:gd name="connsiteY2" fmla="*/ 1366378 h 1762225"/>
              <a:gd name="connsiteX3" fmla="*/ 2408227 w 2481449"/>
              <a:gd name="connsiteY3" fmla="*/ 1461560 h 1762225"/>
              <a:gd name="connsiteX4" fmla="*/ 277727 w 2481449"/>
              <a:gd name="connsiteY4" fmla="*/ 1761549 h 1762225"/>
              <a:gd name="connsiteX5" fmla="*/ 182533 w 2481449"/>
              <a:gd name="connsiteY5" fmla="*/ 1689177 h 1762225"/>
              <a:gd name="connsiteX6" fmla="*/ 683 w 2481449"/>
              <a:gd name="connsiteY6" fmla="*/ 395847 h 1762225"/>
              <a:gd name="connsiteX7" fmla="*/ 73031 w 2481449"/>
              <a:gd name="connsiteY7" fmla="*/ 300665 h 176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1449" h="1762225">
                <a:moveTo>
                  <a:pt x="2203416" y="677"/>
                </a:moveTo>
                <a:cubicBezTo>
                  <a:pt x="2249225" y="-5067"/>
                  <a:pt x="2292033" y="26359"/>
                  <a:pt x="2298725" y="73048"/>
                </a:cubicBezTo>
                <a:lnTo>
                  <a:pt x="2480575" y="1366378"/>
                </a:lnTo>
                <a:cubicBezTo>
                  <a:pt x="2487267" y="1412082"/>
                  <a:pt x="2454844" y="1454914"/>
                  <a:pt x="2408227" y="1461560"/>
                </a:cubicBezTo>
                <a:lnTo>
                  <a:pt x="277727" y="1761549"/>
                </a:lnTo>
                <a:cubicBezTo>
                  <a:pt x="232034" y="1767293"/>
                  <a:pt x="189225" y="1735866"/>
                  <a:pt x="182533" y="1689177"/>
                </a:cubicBezTo>
                <a:lnTo>
                  <a:pt x="683" y="395847"/>
                </a:lnTo>
                <a:cubicBezTo>
                  <a:pt x="-5086" y="350143"/>
                  <a:pt x="26299" y="307311"/>
                  <a:pt x="73031" y="300665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Slide Number Placeholder 5">
            <a:extLst>
              <a:ext uri="{FF2B5EF4-FFF2-40B4-BE49-F238E27FC236}">
                <a16:creationId xmlns="" xmlns:a16="http://schemas.microsoft.com/office/drawing/2014/main" id="{0700961D-2907-44A8-9C6F-37115BDC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94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672B7600-67E3-4D97-B453-880E2742B982}" type="slidenum">
              <a:rPr lang="en-US" smtClean="0">
                <a:solidFill>
                  <a:srgbClr val="706147"/>
                </a:solidFill>
              </a:rPr>
              <a:pPr/>
              <a:t>‹#›</a:t>
            </a:fld>
            <a:endParaRPr lang="en-US">
              <a:solidFill>
                <a:srgbClr val="7061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872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C897C59-303D-43EB-830D-58B293D336AC}"/>
              </a:ext>
            </a:extLst>
          </p:cNvPr>
          <p:cNvGrpSpPr/>
          <p:nvPr userDrawn="1"/>
        </p:nvGrpSpPr>
        <p:grpSpPr>
          <a:xfrm>
            <a:off x="838199" y="1830763"/>
            <a:ext cx="10515602" cy="1741127"/>
            <a:chOff x="838199" y="1830763"/>
            <a:chExt cx="10515602" cy="1741127"/>
          </a:xfrm>
        </p:grpSpPr>
        <p:sp>
          <p:nvSpPr>
            <p:cNvPr id="175" name="Rectangle 174">
              <a:extLst>
                <a:ext uri="{FF2B5EF4-FFF2-40B4-BE49-F238E27FC236}">
                  <a16:creationId xmlns="" xmlns:a16="http://schemas.microsoft.com/office/drawing/2014/main" id="{4460574F-0FFA-4AF4-9268-D077C9C57D5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="" xmlns:a16="http://schemas.microsoft.com/office/drawing/2014/main" id="{E9AEC03B-EFBC-451C-9889-555B420B78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="" xmlns:a16="http://schemas.microsoft.com/office/drawing/2014/main" id="{12504A8F-A26B-43AF-BF89-2621FF0CE3C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="" xmlns:a16="http://schemas.microsoft.com/office/drawing/2014/main" id="{F7726C56-B942-4400-8CE0-06996980244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="" xmlns:a16="http://schemas.microsoft.com/office/drawing/2014/main" id="{DAE760DB-698E-4688-BBAF-49FD684C7AF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="" xmlns:a16="http://schemas.microsoft.com/office/drawing/2014/main" id="{72A9A194-717A-430D-B418-44C0B8F1A4C3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="" xmlns:a16="http://schemas.microsoft.com/office/drawing/2014/main" id="{E915F52A-A44F-4FB1-A1A1-1A513475EFE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="" xmlns:a16="http://schemas.microsoft.com/office/drawing/2014/main" id="{6034C492-58E9-4550-B83D-E33D2B2217E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="" xmlns:a16="http://schemas.microsoft.com/office/drawing/2014/main" id="{F92FB454-2844-432A-897E-609CA7D5AB1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="" xmlns:a16="http://schemas.microsoft.com/office/drawing/2014/main" id="{DFE585D9-1B79-4D2C-BE24-8DD53BF2D43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="" xmlns:a16="http://schemas.microsoft.com/office/drawing/2014/main" id="{7CA650B9-D80A-4F55-849B-9B9229BAB7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="" xmlns:a16="http://schemas.microsoft.com/office/drawing/2014/main" id="{212A3E8F-2036-4425-950A-9DDCE99E48E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="" xmlns:a16="http://schemas.microsoft.com/office/drawing/2014/main" id="{F8D77422-E1EF-442A-B883-288DFB42AC7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="" xmlns:a16="http://schemas.microsoft.com/office/drawing/2014/main" id="{F5A5458A-8CAB-46ED-A597-7A9BC874E06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="" xmlns:a16="http://schemas.microsoft.com/office/drawing/2014/main" id="{129FB0AE-0FE9-4E47-89E1-28A56DFEFD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="" xmlns:a16="http://schemas.microsoft.com/office/drawing/2014/main" id="{8DCBA888-FF6F-4E0D-AD60-DA0D78CD05D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="" xmlns:a16="http://schemas.microsoft.com/office/drawing/2014/main" id="{F9271256-F951-4086-8A3B-C91C2291A176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="" xmlns:a16="http://schemas.microsoft.com/office/drawing/2014/main" id="{27D18AA1-C449-4778-A01C-5FEFF6D4B6F0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="" xmlns:a16="http://schemas.microsoft.com/office/drawing/2014/main" id="{507DEC82-2EA5-41B4-BBE2-03D513A6990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="" xmlns:a16="http://schemas.microsoft.com/office/drawing/2014/main" id="{CC3C8386-1A37-4F90-9D5F-F552F6BD3D6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="" xmlns:a16="http://schemas.microsoft.com/office/drawing/2014/main" id="{20C96B97-602D-4FB6-83FA-5F537C10D95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="" xmlns:a16="http://schemas.microsoft.com/office/drawing/2014/main" id="{C78EB1C9-B967-4BCF-BA1F-F62AD5830A83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="" xmlns:a16="http://schemas.microsoft.com/office/drawing/2014/main" id="{530AF99D-4A64-462C-8DC1-2AFD50700E78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="" xmlns:a16="http://schemas.microsoft.com/office/drawing/2014/main" id="{251EE8AC-B14F-4016-B318-3215BFA74576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="" xmlns:a16="http://schemas.microsoft.com/office/drawing/2014/main" id="{DB3EFE93-C789-4C06-AE63-48F21F3F056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="" xmlns:a16="http://schemas.microsoft.com/office/drawing/2014/main" id="{C159A26F-3E35-43ED-9527-94575D015CF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="" xmlns:a16="http://schemas.microsoft.com/office/drawing/2014/main" id="{197FEBE6-4234-4233-9AAC-C966B38A457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="" xmlns:a16="http://schemas.microsoft.com/office/drawing/2014/main" id="{4A6CCAEB-B0B2-4918-BF93-14B428F7103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="" xmlns:a16="http://schemas.microsoft.com/office/drawing/2014/main" id="{26BAB2D9-48E2-4FD7-8266-8DA7249A311F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="" xmlns:a16="http://schemas.microsoft.com/office/drawing/2014/main" id="{E373E1AE-97F0-411F-ADE1-F7FA57FDB549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="" xmlns:a16="http://schemas.microsoft.com/office/drawing/2014/main" id="{7980EC62-1AA7-49B9-A98C-B1AE41A8BAF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="" xmlns:a16="http://schemas.microsoft.com/office/drawing/2014/main" id="{1B940435-8801-4AE0-AF82-51785C14109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="" xmlns:a16="http://schemas.microsoft.com/office/drawing/2014/main" id="{709FEA5B-55A5-4A85-90AE-A3E8181AD6B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="" xmlns:a16="http://schemas.microsoft.com/office/drawing/2014/main" id="{AC24C165-A09C-48A0-8D30-43D9272501D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="" xmlns:a16="http://schemas.microsoft.com/office/drawing/2014/main" id="{AF779B59-BF2E-434C-A692-81F3395A2DD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="" xmlns:a16="http://schemas.microsoft.com/office/drawing/2014/main" id="{72D25286-DFE7-4DB6-BC2A-849B72A1D58F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="" xmlns:a16="http://schemas.microsoft.com/office/drawing/2014/main" id="{EFFFC619-3DCF-484B-936D-D1C6706967D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="" xmlns:a16="http://schemas.microsoft.com/office/drawing/2014/main" id="{C36F1647-E3A7-42C7-94DB-E22470CD796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="" xmlns:a16="http://schemas.microsoft.com/office/drawing/2014/main" id="{0812BACF-D77F-4A42-A212-538847FF977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="" xmlns:a16="http://schemas.microsoft.com/office/drawing/2014/main" id="{63855A19-9DBA-4293-A411-6842A7DAA99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="" xmlns:a16="http://schemas.microsoft.com/office/drawing/2014/main" id="{E705E91E-E65F-4094-8904-D56C56FC5F4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="" xmlns:a16="http://schemas.microsoft.com/office/drawing/2014/main" id="{B6DEB2ED-B6FD-4B88-90DA-9530DA2E64C9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="" xmlns:a16="http://schemas.microsoft.com/office/drawing/2014/main" id="{62E667E1-7F5F-4E4F-AF63-4AB31D847AE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="" xmlns:a16="http://schemas.microsoft.com/office/drawing/2014/main" id="{A9D94CA5-400D-47AE-9512-4557FBE2019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="" xmlns:a16="http://schemas.microsoft.com/office/drawing/2014/main" id="{1E60784B-8569-41D5-BB14-8F5DAFDCE67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="" xmlns:a16="http://schemas.microsoft.com/office/drawing/2014/main" id="{FE043B0E-D351-4B21-BB22-FF8713E0E19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="" xmlns:a16="http://schemas.microsoft.com/office/drawing/2014/main" id="{D57AC92D-3891-4CC7-9301-A742653C394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="" xmlns:a16="http://schemas.microsoft.com/office/drawing/2014/main" id="{870D976A-0EA2-4422-A1FB-EE1A159B65DC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="" xmlns:a16="http://schemas.microsoft.com/office/drawing/2014/main" id="{074CEC48-74FA-45A9-9E16-525EB9E974F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="" xmlns:a16="http://schemas.microsoft.com/office/drawing/2014/main" id="{8CA8D9C7-FFCE-4895-B720-C9F65C686B9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="" xmlns:a16="http://schemas.microsoft.com/office/drawing/2014/main" id="{DF8FDE11-2636-4F16-BC4C-C0DBD965F47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="" xmlns:a16="http://schemas.microsoft.com/office/drawing/2014/main" id="{EAE2FCEB-5A44-4458-99EB-B2522F73151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="" xmlns:a16="http://schemas.microsoft.com/office/drawing/2014/main" id="{FA982CEB-3569-4AB2-A279-56909D8DBA2B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="" xmlns:a16="http://schemas.microsoft.com/office/drawing/2014/main" id="{B85FDECF-7983-4160-8B97-DA92A01F2A38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="" xmlns:a16="http://schemas.microsoft.com/office/drawing/2014/main" id="{80F0CF47-25FB-4AB4-837F-33B5D368A8C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="" xmlns:a16="http://schemas.microsoft.com/office/drawing/2014/main" id="{12C0DD63-4FB0-4217-BC06-7CEB655B79B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="" xmlns:a16="http://schemas.microsoft.com/office/drawing/2014/main" id="{5841390F-E0B0-48E2-8756-2C0A532BC03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="" xmlns:a16="http://schemas.microsoft.com/office/drawing/2014/main" id="{E49982BC-FA05-4F1B-A8BD-AE3793F3BD02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="" xmlns:a16="http://schemas.microsoft.com/office/drawing/2014/main" id="{84445015-4210-46FE-958B-F3271E10284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="" xmlns:a16="http://schemas.microsoft.com/office/drawing/2014/main" id="{06FD93CB-F173-4C32-9E54-DE5EDB0F83D8}"/>
                </a:ext>
              </a:extLst>
            </p:cNvPr>
            <p:cNvSpPr/>
            <p:nvPr userDrawn="1"/>
          </p:nvSpPr>
          <p:spPr>
            <a:xfrm>
              <a:off x="10459489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D08B00A-9A13-4AB1-A72D-2F499BA2EBA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="" xmlns:a16="http://schemas.microsoft.com/office/drawing/2014/main" id="{BB3FC47E-3339-49A8-AEF2-ECC3BF1514FB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b="1" dirty="0"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rgbClr val="000000"/>
                </a:solidFill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="" xmlns:a16="http://schemas.microsoft.com/office/drawing/2014/main" id="{676EAA04-3941-4EEF-875A-DA2DBBB0CA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775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59DB07F4-2F4D-4904-9DDA-6D453F791811}"/>
              </a:ext>
            </a:extLst>
          </p:cNvPr>
          <p:cNvSpPr txBox="1"/>
          <p:nvPr userDrawn="1"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rgbClr val="000000"/>
                </a:solidFill>
                <a:latin typeface="Calibri Light" panose="020F0302020204030204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="" xmlns:a16="http://schemas.microsoft.com/office/drawing/2014/main" id="{72303254-B5A5-44B0-8D71-FB4149C10B7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8526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</p:spTree>
    <p:extLst>
      <p:ext uri="{BB962C8B-B14F-4D97-AF65-F5344CB8AC3E}">
        <p14:creationId xmlns:p14="http://schemas.microsoft.com/office/powerpoint/2010/main" val="10322463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533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9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=""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4934" y="606659"/>
            <a:ext cx="4240740" cy="346795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=""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7678" y="4262227"/>
            <a:ext cx="2795252" cy="17410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4F8D3BF4-06FC-0A43-AA0F-9DABA46814A4}"/>
              </a:ext>
            </a:extLst>
          </p:cNvPr>
          <p:cNvGrpSpPr/>
          <p:nvPr userDrawn="1"/>
        </p:nvGrpSpPr>
        <p:grpSpPr>
          <a:xfrm>
            <a:off x="22155" y="-2855"/>
            <a:ext cx="12169845" cy="6858000"/>
            <a:chOff x="2285304" y="47713899"/>
            <a:chExt cx="16228727" cy="9145277"/>
          </a:xfrm>
        </p:grpSpPr>
        <p:sp>
          <p:nvSpPr>
            <p:cNvPr id="26" name="Shape">
              <a:extLst>
                <a:ext uri="{FF2B5EF4-FFF2-40B4-BE49-F238E27FC236}">
                  <a16:creationId xmlns="" xmlns:a16="http://schemas.microsoft.com/office/drawing/2014/main" id="{E4C71B70-16DB-1141-BAB6-72CFF9197925}"/>
                </a:ext>
              </a:extLst>
            </p:cNvPr>
            <p:cNvSpPr/>
            <p:nvPr userDrawn="1"/>
          </p:nvSpPr>
          <p:spPr>
            <a:xfrm>
              <a:off x="2615503" y="47713899"/>
              <a:ext cx="5314454" cy="9144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600" extrusionOk="0">
                  <a:moveTo>
                    <a:pt x="21408" y="6093"/>
                  </a:moveTo>
                  <a:lnTo>
                    <a:pt x="21285" y="5934"/>
                  </a:lnTo>
                  <a:cubicBezTo>
                    <a:pt x="21151" y="5763"/>
                    <a:pt x="20808" y="5685"/>
                    <a:pt x="20515" y="5763"/>
                  </a:cubicBezTo>
                  <a:lnTo>
                    <a:pt x="7664" y="9132"/>
                  </a:lnTo>
                  <a:lnTo>
                    <a:pt x="6459" y="0"/>
                  </a:lnTo>
                  <a:lnTo>
                    <a:pt x="3603" y="0"/>
                  </a:lnTo>
                  <a:lnTo>
                    <a:pt x="4244" y="4854"/>
                  </a:lnTo>
                  <a:lnTo>
                    <a:pt x="833" y="4044"/>
                  </a:lnTo>
                  <a:cubicBezTo>
                    <a:pt x="536" y="3972"/>
                    <a:pt x="198" y="4056"/>
                    <a:pt x="74" y="4233"/>
                  </a:cubicBezTo>
                  <a:lnTo>
                    <a:pt x="44" y="4281"/>
                  </a:lnTo>
                  <a:cubicBezTo>
                    <a:pt x="-64" y="4434"/>
                    <a:pt x="33" y="4605"/>
                    <a:pt x="269" y="4695"/>
                  </a:cubicBezTo>
                  <a:lnTo>
                    <a:pt x="4433" y="6273"/>
                  </a:lnTo>
                  <a:lnTo>
                    <a:pt x="6459" y="21600"/>
                  </a:lnTo>
                  <a:lnTo>
                    <a:pt x="9315" y="21600"/>
                  </a:lnTo>
                  <a:lnTo>
                    <a:pt x="7849" y="10524"/>
                  </a:lnTo>
                  <a:lnTo>
                    <a:pt x="21141" y="6537"/>
                  </a:lnTo>
                  <a:cubicBezTo>
                    <a:pt x="21418" y="6453"/>
                    <a:pt x="21536" y="6258"/>
                    <a:pt x="21408" y="609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Shape">
              <a:extLst>
                <a:ext uri="{FF2B5EF4-FFF2-40B4-BE49-F238E27FC236}">
                  <a16:creationId xmlns="" xmlns:a16="http://schemas.microsoft.com/office/drawing/2014/main" id="{3B1B3290-0F2B-484D-A842-BCB48E709895}"/>
                </a:ext>
              </a:extLst>
            </p:cNvPr>
            <p:cNvSpPr/>
            <p:nvPr/>
          </p:nvSpPr>
          <p:spPr>
            <a:xfrm>
              <a:off x="12560651" y="47713901"/>
              <a:ext cx="5372290" cy="9145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extrusionOk="0">
                  <a:moveTo>
                    <a:pt x="21489" y="3399"/>
                  </a:moveTo>
                  <a:lnTo>
                    <a:pt x="21469" y="3348"/>
                  </a:lnTo>
                  <a:cubicBezTo>
                    <a:pt x="21392" y="3165"/>
                    <a:pt x="20915" y="3075"/>
                    <a:pt x="20401" y="3147"/>
                  </a:cubicBezTo>
                  <a:lnTo>
                    <a:pt x="12458" y="4271"/>
                  </a:lnTo>
                  <a:lnTo>
                    <a:pt x="11899" y="0"/>
                  </a:lnTo>
                  <a:lnTo>
                    <a:pt x="9068" y="0"/>
                  </a:lnTo>
                  <a:lnTo>
                    <a:pt x="11050" y="15142"/>
                  </a:lnTo>
                  <a:lnTo>
                    <a:pt x="560" y="13399"/>
                  </a:lnTo>
                  <a:cubicBezTo>
                    <a:pt x="326" y="13360"/>
                    <a:pt x="82" y="13441"/>
                    <a:pt x="16" y="13579"/>
                  </a:cubicBezTo>
                  <a:cubicBezTo>
                    <a:pt x="-45" y="13711"/>
                    <a:pt x="72" y="13849"/>
                    <a:pt x="290" y="13894"/>
                  </a:cubicBezTo>
                  <a:lnTo>
                    <a:pt x="11187" y="16213"/>
                  </a:lnTo>
                  <a:lnTo>
                    <a:pt x="11619" y="19494"/>
                  </a:lnTo>
                  <a:lnTo>
                    <a:pt x="8875" y="18861"/>
                  </a:lnTo>
                  <a:cubicBezTo>
                    <a:pt x="8646" y="18807"/>
                    <a:pt x="8402" y="18849"/>
                    <a:pt x="8336" y="18954"/>
                  </a:cubicBezTo>
                  <a:lnTo>
                    <a:pt x="8315" y="18984"/>
                  </a:lnTo>
                  <a:cubicBezTo>
                    <a:pt x="8254" y="19074"/>
                    <a:pt x="8346" y="19185"/>
                    <a:pt x="8529" y="19248"/>
                  </a:cubicBezTo>
                  <a:lnTo>
                    <a:pt x="11726" y="20328"/>
                  </a:lnTo>
                  <a:lnTo>
                    <a:pt x="11893" y="21600"/>
                  </a:lnTo>
                  <a:lnTo>
                    <a:pt x="14724" y="21600"/>
                  </a:lnTo>
                  <a:lnTo>
                    <a:pt x="12630" y="5606"/>
                  </a:lnTo>
                  <a:lnTo>
                    <a:pt x="20859" y="3833"/>
                  </a:lnTo>
                  <a:cubicBezTo>
                    <a:pt x="21291" y="3740"/>
                    <a:pt x="21555" y="3558"/>
                    <a:pt x="21489" y="3399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Shape">
              <a:extLst>
                <a:ext uri="{FF2B5EF4-FFF2-40B4-BE49-F238E27FC236}">
                  <a16:creationId xmlns="" xmlns:a16="http://schemas.microsoft.com/office/drawing/2014/main" id="{3D0B2A67-DA9D-C342-8EA6-06B63CCD4ADD}"/>
                </a:ext>
              </a:extLst>
            </p:cNvPr>
            <p:cNvSpPr/>
            <p:nvPr userDrawn="1"/>
          </p:nvSpPr>
          <p:spPr>
            <a:xfrm>
              <a:off x="4965002" y="47713900"/>
              <a:ext cx="3493396" cy="9143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600" extrusionOk="0">
                  <a:moveTo>
                    <a:pt x="21480" y="16848"/>
                  </a:moveTo>
                  <a:lnTo>
                    <a:pt x="21465" y="16824"/>
                  </a:lnTo>
                  <a:cubicBezTo>
                    <a:pt x="21410" y="16734"/>
                    <a:pt x="21238" y="16671"/>
                    <a:pt x="21066" y="16683"/>
                  </a:cubicBezTo>
                  <a:lnTo>
                    <a:pt x="7414" y="17685"/>
                  </a:lnTo>
                  <a:lnTo>
                    <a:pt x="6656" y="2295"/>
                  </a:lnTo>
                  <a:lnTo>
                    <a:pt x="13408" y="1239"/>
                  </a:lnTo>
                  <a:cubicBezTo>
                    <a:pt x="13767" y="1182"/>
                    <a:pt x="13978" y="1074"/>
                    <a:pt x="13916" y="981"/>
                  </a:cubicBezTo>
                  <a:lnTo>
                    <a:pt x="13892" y="951"/>
                  </a:lnTo>
                  <a:cubicBezTo>
                    <a:pt x="13814" y="843"/>
                    <a:pt x="13400" y="792"/>
                    <a:pt x="12962" y="837"/>
                  </a:cubicBezTo>
                  <a:lnTo>
                    <a:pt x="6617" y="1497"/>
                  </a:lnTo>
                  <a:lnTo>
                    <a:pt x="6546" y="0"/>
                  </a:lnTo>
                  <a:lnTo>
                    <a:pt x="3600" y="0"/>
                  </a:lnTo>
                  <a:lnTo>
                    <a:pt x="4217" y="12414"/>
                  </a:lnTo>
                  <a:lnTo>
                    <a:pt x="888" y="11913"/>
                  </a:lnTo>
                  <a:cubicBezTo>
                    <a:pt x="537" y="11859"/>
                    <a:pt x="162" y="11901"/>
                    <a:pt x="60" y="12006"/>
                  </a:cubicBezTo>
                  <a:lnTo>
                    <a:pt x="29" y="12036"/>
                  </a:lnTo>
                  <a:cubicBezTo>
                    <a:pt x="-65" y="12126"/>
                    <a:pt x="76" y="12237"/>
                    <a:pt x="357" y="12300"/>
                  </a:cubicBezTo>
                  <a:lnTo>
                    <a:pt x="4257" y="13158"/>
                  </a:lnTo>
                  <a:lnTo>
                    <a:pt x="4671" y="21600"/>
                  </a:lnTo>
                  <a:lnTo>
                    <a:pt x="7617" y="21600"/>
                  </a:lnTo>
                  <a:lnTo>
                    <a:pt x="7453" y="18363"/>
                  </a:lnTo>
                  <a:lnTo>
                    <a:pt x="21277" y="17049"/>
                  </a:lnTo>
                  <a:cubicBezTo>
                    <a:pt x="21441" y="17022"/>
                    <a:pt x="21535" y="16938"/>
                    <a:pt x="21480" y="1684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Shape">
              <a:extLst>
                <a:ext uri="{FF2B5EF4-FFF2-40B4-BE49-F238E27FC236}">
                  <a16:creationId xmlns="" xmlns:a16="http://schemas.microsoft.com/office/drawing/2014/main" id="{BF7DB0C8-5FAA-F345-9B18-527200F98C95}"/>
                </a:ext>
              </a:extLst>
            </p:cNvPr>
            <p:cNvSpPr/>
            <p:nvPr/>
          </p:nvSpPr>
          <p:spPr>
            <a:xfrm>
              <a:off x="13411550" y="53200301"/>
              <a:ext cx="1202031" cy="668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0930" extrusionOk="0">
                  <a:moveTo>
                    <a:pt x="20639" y="0"/>
                  </a:moveTo>
                  <a:cubicBezTo>
                    <a:pt x="20483" y="0"/>
                    <a:pt x="19322" y="716"/>
                    <a:pt x="18048" y="1592"/>
                  </a:cubicBezTo>
                  <a:cubicBezTo>
                    <a:pt x="16775" y="2467"/>
                    <a:pt x="15301" y="3262"/>
                    <a:pt x="14765" y="3421"/>
                  </a:cubicBezTo>
                  <a:cubicBezTo>
                    <a:pt x="14229" y="3581"/>
                    <a:pt x="12285" y="3421"/>
                    <a:pt x="10431" y="3103"/>
                  </a:cubicBezTo>
                  <a:cubicBezTo>
                    <a:pt x="7282" y="2586"/>
                    <a:pt x="7014" y="2507"/>
                    <a:pt x="6366" y="1472"/>
                  </a:cubicBezTo>
                  <a:cubicBezTo>
                    <a:pt x="5026" y="-636"/>
                    <a:pt x="3194" y="-397"/>
                    <a:pt x="2256" y="1989"/>
                  </a:cubicBezTo>
                  <a:cubicBezTo>
                    <a:pt x="1988" y="2666"/>
                    <a:pt x="1765" y="3461"/>
                    <a:pt x="1519" y="3779"/>
                  </a:cubicBezTo>
                  <a:cubicBezTo>
                    <a:pt x="1296" y="4058"/>
                    <a:pt x="0" y="4973"/>
                    <a:pt x="0" y="5092"/>
                  </a:cubicBezTo>
                  <a:cubicBezTo>
                    <a:pt x="0" y="5211"/>
                    <a:pt x="1497" y="5172"/>
                    <a:pt x="1765" y="5291"/>
                  </a:cubicBezTo>
                  <a:cubicBezTo>
                    <a:pt x="2345" y="5530"/>
                    <a:pt x="2569" y="6723"/>
                    <a:pt x="2949" y="9309"/>
                  </a:cubicBezTo>
                  <a:cubicBezTo>
                    <a:pt x="3083" y="10224"/>
                    <a:pt x="3507" y="11656"/>
                    <a:pt x="3887" y="12451"/>
                  </a:cubicBezTo>
                  <a:cubicBezTo>
                    <a:pt x="4668" y="14043"/>
                    <a:pt x="6478" y="15753"/>
                    <a:pt x="7416" y="15753"/>
                  </a:cubicBezTo>
                  <a:cubicBezTo>
                    <a:pt x="7751" y="15753"/>
                    <a:pt x="8086" y="15952"/>
                    <a:pt x="8153" y="16191"/>
                  </a:cubicBezTo>
                  <a:cubicBezTo>
                    <a:pt x="8376" y="16827"/>
                    <a:pt x="6902" y="19293"/>
                    <a:pt x="6299" y="19293"/>
                  </a:cubicBezTo>
                  <a:cubicBezTo>
                    <a:pt x="6165" y="19293"/>
                    <a:pt x="6031" y="19333"/>
                    <a:pt x="5964" y="19413"/>
                  </a:cubicBezTo>
                  <a:cubicBezTo>
                    <a:pt x="5897" y="19492"/>
                    <a:pt x="5696" y="19612"/>
                    <a:pt x="5718" y="19731"/>
                  </a:cubicBezTo>
                  <a:cubicBezTo>
                    <a:pt x="5763" y="19850"/>
                    <a:pt x="6120" y="19771"/>
                    <a:pt x="6366" y="19731"/>
                  </a:cubicBezTo>
                  <a:cubicBezTo>
                    <a:pt x="6612" y="19691"/>
                    <a:pt x="7081" y="19293"/>
                    <a:pt x="7416" y="19134"/>
                  </a:cubicBezTo>
                  <a:cubicBezTo>
                    <a:pt x="7751" y="18975"/>
                    <a:pt x="7885" y="19134"/>
                    <a:pt x="8064" y="19054"/>
                  </a:cubicBezTo>
                  <a:cubicBezTo>
                    <a:pt x="8242" y="18975"/>
                    <a:pt x="8443" y="19015"/>
                    <a:pt x="8533" y="19015"/>
                  </a:cubicBezTo>
                  <a:lnTo>
                    <a:pt x="8265" y="18856"/>
                  </a:lnTo>
                  <a:lnTo>
                    <a:pt x="8086" y="18736"/>
                  </a:lnTo>
                  <a:lnTo>
                    <a:pt x="7907" y="18657"/>
                  </a:lnTo>
                  <a:lnTo>
                    <a:pt x="7729" y="18577"/>
                  </a:lnTo>
                  <a:lnTo>
                    <a:pt x="8220" y="17384"/>
                  </a:lnTo>
                  <a:cubicBezTo>
                    <a:pt x="8689" y="16270"/>
                    <a:pt x="9493" y="15554"/>
                    <a:pt x="9761" y="15991"/>
                  </a:cubicBezTo>
                  <a:cubicBezTo>
                    <a:pt x="9828" y="16111"/>
                    <a:pt x="9717" y="16668"/>
                    <a:pt x="9538" y="17225"/>
                  </a:cubicBezTo>
                  <a:cubicBezTo>
                    <a:pt x="9471" y="17463"/>
                    <a:pt x="9382" y="17662"/>
                    <a:pt x="9270" y="17821"/>
                  </a:cubicBezTo>
                  <a:cubicBezTo>
                    <a:pt x="9091" y="18219"/>
                    <a:pt x="8555" y="19174"/>
                    <a:pt x="8555" y="19174"/>
                  </a:cubicBezTo>
                  <a:cubicBezTo>
                    <a:pt x="8555" y="19174"/>
                    <a:pt x="8533" y="19174"/>
                    <a:pt x="8510" y="19214"/>
                  </a:cubicBezTo>
                  <a:cubicBezTo>
                    <a:pt x="8488" y="19253"/>
                    <a:pt x="8466" y="19333"/>
                    <a:pt x="8421" y="19412"/>
                  </a:cubicBezTo>
                  <a:cubicBezTo>
                    <a:pt x="8376" y="19492"/>
                    <a:pt x="8332" y="19572"/>
                    <a:pt x="8287" y="19691"/>
                  </a:cubicBezTo>
                  <a:cubicBezTo>
                    <a:pt x="8175" y="19890"/>
                    <a:pt x="8019" y="20089"/>
                    <a:pt x="7840" y="20248"/>
                  </a:cubicBezTo>
                  <a:cubicBezTo>
                    <a:pt x="7662" y="20407"/>
                    <a:pt x="7483" y="20487"/>
                    <a:pt x="7349" y="20487"/>
                  </a:cubicBezTo>
                  <a:cubicBezTo>
                    <a:pt x="7215" y="20487"/>
                    <a:pt x="7081" y="20526"/>
                    <a:pt x="7014" y="20566"/>
                  </a:cubicBezTo>
                  <a:cubicBezTo>
                    <a:pt x="6947" y="20606"/>
                    <a:pt x="6723" y="20765"/>
                    <a:pt x="6746" y="20884"/>
                  </a:cubicBezTo>
                  <a:cubicBezTo>
                    <a:pt x="6768" y="20964"/>
                    <a:pt x="7193" y="20924"/>
                    <a:pt x="7528" y="20884"/>
                  </a:cubicBezTo>
                  <a:cubicBezTo>
                    <a:pt x="7863" y="20845"/>
                    <a:pt x="8265" y="20407"/>
                    <a:pt x="8756" y="20248"/>
                  </a:cubicBezTo>
                  <a:cubicBezTo>
                    <a:pt x="9426" y="20009"/>
                    <a:pt x="10163" y="20009"/>
                    <a:pt x="10163" y="20009"/>
                  </a:cubicBezTo>
                  <a:cubicBezTo>
                    <a:pt x="10007" y="19890"/>
                    <a:pt x="10074" y="19850"/>
                    <a:pt x="9806" y="19810"/>
                  </a:cubicBezTo>
                  <a:cubicBezTo>
                    <a:pt x="9136" y="19691"/>
                    <a:pt x="8846" y="19174"/>
                    <a:pt x="9270" y="18895"/>
                  </a:cubicBezTo>
                  <a:cubicBezTo>
                    <a:pt x="9359" y="18816"/>
                    <a:pt x="9694" y="18060"/>
                    <a:pt x="9985" y="17185"/>
                  </a:cubicBezTo>
                  <a:cubicBezTo>
                    <a:pt x="10275" y="16310"/>
                    <a:pt x="10834" y="15116"/>
                    <a:pt x="11236" y="14559"/>
                  </a:cubicBezTo>
                  <a:cubicBezTo>
                    <a:pt x="11615" y="13963"/>
                    <a:pt x="12352" y="12252"/>
                    <a:pt x="12866" y="10740"/>
                  </a:cubicBezTo>
                  <a:cubicBezTo>
                    <a:pt x="13469" y="8990"/>
                    <a:pt x="13871" y="8155"/>
                    <a:pt x="14698" y="7081"/>
                  </a:cubicBezTo>
                  <a:cubicBezTo>
                    <a:pt x="14854" y="6882"/>
                    <a:pt x="15122" y="6603"/>
                    <a:pt x="15323" y="6603"/>
                  </a:cubicBezTo>
                  <a:cubicBezTo>
                    <a:pt x="15993" y="6524"/>
                    <a:pt x="15882" y="6086"/>
                    <a:pt x="18004" y="5967"/>
                  </a:cubicBezTo>
                  <a:cubicBezTo>
                    <a:pt x="18629" y="5927"/>
                    <a:pt x="19255" y="5728"/>
                    <a:pt x="19880" y="5529"/>
                  </a:cubicBezTo>
                  <a:cubicBezTo>
                    <a:pt x="20304" y="5410"/>
                    <a:pt x="20751" y="5489"/>
                    <a:pt x="21064" y="5052"/>
                  </a:cubicBezTo>
                  <a:cubicBezTo>
                    <a:pt x="21600" y="4296"/>
                    <a:pt x="19188" y="4773"/>
                    <a:pt x="19098" y="4813"/>
                  </a:cubicBezTo>
                  <a:cubicBezTo>
                    <a:pt x="18674" y="4932"/>
                    <a:pt x="18249" y="4972"/>
                    <a:pt x="17803" y="5091"/>
                  </a:cubicBezTo>
                  <a:cubicBezTo>
                    <a:pt x="17646" y="5131"/>
                    <a:pt x="17200" y="4972"/>
                    <a:pt x="17021" y="5012"/>
                  </a:cubicBezTo>
                  <a:cubicBezTo>
                    <a:pt x="17468" y="4694"/>
                    <a:pt x="18227" y="4495"/>
                    <a:pt x="18495" y="4296"/>
                  </a:cubicBezTo>
                  <a:cubicBezTo>
                    <a:pt x="19121" y="3858"/>
                    <a:pt x="19746" y="3580"/>
                    <a:pt x="20349" y="3142"/>
                  </a:cubicBezTo>
                  <a:cubicBezTo>
                    <a:pt x="20461" y="3063"/>
                    <a:pt x="21042" y="2784"/>
                    <a:pt x="20930" y="2426"/>
                  </a:cubicBezTo>
                  <a:cubicBezTo>
                    <a:pt x="20818" y="2029"/>
                    <a:pt x="19992" y="2585"/>
                    <a:pt x="19858" y="2665"/>
                  </a:cubicBezTo>
                  <a:cubicBezTo>
                    <a:pt x="19054" y="3143"/>
                    <a:pt x="17557" y="3540"/>
                    <a:pt x="16753" y="4057"/>
                  </a:cubicBezTo>
                  <a:cubicBezTo>
                    <a:pt x="17066" y="3779"/>
                    <a:pt x="17937" y="3262"/>
                    <a:pt x="18316" y="2904"/>
                  </a:cubicBezTo>
                  <a:cubicBezTo>
                    <a:pt x="20751" y="756"/>
                    <a:pt x="21354" y="40"/>
                    <a:pt x="20639" y="0"/>
                  </a:cubicBezTo>
                  <a:lnTo>
                    <a:pt x="20639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Shape">
              <a:extLst>
                <a:ext uri="{FF2B5EF4-FFF2-40B4-BE49-F238E27FC236}">
                  <a16:creationId xmlns="" xmlns:a16="http://schemas.microsoft.com/office/drawing/2014/main" id="{5F3C1A0C-5C61-2A43-9A37-4003793F9EF8}"/>
                </a:ext>
              </a:extLst>
            </p:cNvPr>
            <p:cNvSpPr/>
            <p:nvPr/>
          </p:nvSpPr>
          <p:spPr>
            <a:xfrm>
              <a:off x="17539051" y="54127400"/>
              <a:ext cx="580524" cy="330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0998" extrusionOk="0">
                  <a:moveTo>
                    <a:pt x="20817" y="3105"/>
                  </a:moveTo>
                  <a:cubicBezTo>
                    <a:pt x="20678" y="3105"/>
                    <a:pt x="19432" y="3508"/>
                    <a:pt x="18140" y="4153"/>
                  </a:cubicBezTo>
                  <a:cubicBezTo>
                    <a:pt x="16847" y="4798"/>
                    <a:pt x="15278" y="5281"/>
                    <a:pt x="14770" y="5281"/>
                  </a:cubicBezTo>
                  <a:cubicBezTo>
                    <a:pt x="14217" y="5281"/>
                    <a:pt x="12278" y="4798"/>
                    <a:pt x="10478" y="4153"/>
                  </a:cubicBezTo>
                  <a:cubicBezTo>
                    <a:pt x="7386" y="3025"/>
                    <a:pt x="7109" y="2944"/>
                    <a:pt x="6509" y="1816"/>
                  </a:cubicBezTo>
                  <a:cubicBezTo>
                    <a:pt x="5309" y="-521"/>
                    <a:pt x="3463" y="-602"/>
                    <a:pt x="2401" y="1574"/>
                  </a:cubicBezTo>
                  <a:cubicBezTo>
                    <a:pt x="2078" y="2219"/>
                    <a:pt x="1847" y="2944"/>
                    <a:pt x="1570" y="3186"/>
                  </a:cubicBezTo>
                  <a:cubicBezTo>
                    <a:pt x="1340" y="3428"/>
                    <a:pt x="-45" y="4073"/>
                    <a:pt x="1" y="4153"/>
                  </a:cubicBezTo>
                  <a:cubicBezTo>
                    <a:pt x="1" y="4234"/>
                    <a:pt x="1478" y="4556"/>
                    <a:pt x="1755" y="4637"/>
                  </a:cubicBezTo>
                  <a:cubicBezTo>
                    <a:pt x="2309" y="4959"/>
                    <a:pt x="2447" y="6168"/>
                    <a:pt x="2678" y="8747"/>
                  </a:cubicBezTo>
                  <a:cubicBezTo>
                    <a:pt x="2770" y="9715"/>
                    <a:pt x="3093" y="11165"/>
                    <a:pt x="3417" y="11971"/>
                  </a:cubicBezTo>
                  <a:cubicBezTo>
                    <a:pt x="4109" y="13664"/>
                    <a:pt x="5816" y="15679"/>
                    <a:pt x="6740" y="15840"/>
                  </a:cubicBezTo>
                  <a:cubicBezTo>
                    <a:pt x="7063" y="15920"/>
                    <a:pt x="7386" y="16162"/>
                    <a:pt x="7478" y="16404"/>
                  </a:cubicBezTo>
                  <a:cubicBezTo>
                    <a:pt x="7663" y="17049"/>
                    <a:pt x="6047" y="19225"/>
                    <a:pt x="5447" y="19063"/>
                  </a:cubicBezTo>
                  <a:cubicBezTo>
                    <a:pt x="5309" y="19063"/>
                    <a:pt x="5170" y="19063"/>
                    <a:pt x="5124" y="19063"/>
                  </a:cubicBezTo>
                  <a:cubicBezTo>
                    <a:pt x="5078" y="19063"/>
                    <a:pt x="4847" y="19225"/>
                    <a:pt x="4847" y="19305"/>
                  </a:cubicBezTo>
                  <a:cubicBezTo>
                    <a:pt x="4893" y="19386"/>
                    <a:pt x="5263" y="19466"/>
                    <a:pt x="5493" y="19466"/>
                  </a:cubicBezTo>
                  <a:cubicBezTo>
                    <a:pt x="5770" y="19466"/>
                    <a:pt x="6232" y="19225"/>
                    <a:pt x="6601" y="19063"/>
                  </a:cubicBezTo>
                  <a:cubicBezTo>
                    <a:pt x="6970" y="18983"/>
                    <a:pt x="7063" y="19144"/>
                    <a:pt x="7247" y="19144"/>
                  </a:cubicBezTo>
                  <a:cubicBezTo>
                    <a:pt x="7432" y="19144"/>
                    <a:pt x="7617" y="19144"/>
                    <a:pt x="7709" y="19144"/>
                  </a:cubicBezTo>
                  <a:lnTo>
                    <a:pt x="7432" y="18983"/>
                  </a:lnTo>
                  <a:lnTo>
                    <a:pt x="7247" y="18821"/>
                  </a:lnTo>
                  <a:lnTo>
                    <a:pt x="7063" y="18741"/>
                  </a:lnTo>
                  <a:lnTo>
                    <a:pt x="6878" y="18660"/>
                  </a:lnTo>
                  <a:lnTo>
                    <a:pt x="7432" y="17612"/>
                  </a:lnTo>
                  <a:cubicBezTo>
                    <a:pt x="7940" y="16645"/>
                    <a:pt x="8816" y="16081"/>
                    <a:pt x="9047" y="16565"/>
                  </a:cubicBezTo>
                  <a:cubicBezTo>
                    <a:pt x="9093" y="16726"/>
                    <a:pt x="8955" y="17210"/>
                    <a:pt x="8770" y="17774"/>
                  </a:cubicBezTo>
                  <a:cubicBezTo>
                    <a:pt x="8678" y="18015"/>
                    <a:pt x="8586" y="18177"/>
                    <a:pt x="8493" y="18338"/>
                  </a:cubicBezTo>
                  <a:cubicBezTo>
                    <a:pt x="8309" y="18660"/>
                    <a:pt x="7709" y="19547"/>
                    <a:pt x="7709" y="19547"/>
                  </a:cubicBezTo>
                  <a:cubicBezTo>
                    <a:pt x="7709" y="19547"/>
                    <a:pt x="7709" y="19547"/>
                    <a:pt x="7663" y="19547"/>
                  </a:cubicBezTo>
                  <a:cubicBezTo>
                    <a:pt x="7617" y="19628"/>
                    <a:pt x="7617" y="19628"/>
                    <a:pt x="7570" y="19708"/>
                  </a:cubicBezTo>
                  <a:cubicBezTo>
                    <a:pt x="7524" y="19789"/>
                    <a:pt x="7478" y="19870"/>
                    <a:pt x="7432" y="19950"/>
                  </a:cubicBezTo>
                  <a:cubicBezTo>
                    <a:pt x="7293" y="20111"/>
                    <a:pt x="7155" y="20272"/>
                    <a:pt x="6970" y="20434"/>
                  </a:cubicBezTo>
                  <a:cubicBezTo>
                    <a:pt x="6786" y="20514"/>
                    <a:pt x="6601" y="20595"/>
                    <a:pt x="6463" y="20595"/>
                  </a:cubicBezTo>
                  <a:cubicBezTo>
                    <a:pt x="6324" y="20595"/>
                    <a:pt x="6186" y="20595"/>
                    <a:pt x="6093" y="20595"/>
                  </a:cubicBezTo>
                  <a:cubicBezTo>
                    <a:pt x="6001" y="20676"/>
                    <a:pt x="5770" y="20756"/>
                    <a:pt x="5817" y="20837"/>
                  </a:cubicBezTo>
                  <a:cubicBezTo>
                    <a:pt x="5863" y="20917"/>
                    <a:pt x="6278" y="20998"/>
                    <a:pt x="6601" y="20998"/>
                  </a:cubicBezTo>
                  <a:cubicBezTo>
                    <a:pt x="6924" y="20998"/>
                    <a:pt x="7386" y="20676"/>
                    <a:pt x="7847" y="20595"/>
                  </a:cubicBezTo>
                  <a:cubicBezTo>
                    <a:pt x="8540" y="20514"/>
                    <a:pt x="9278" y="20595"/>
                    <a:pt x="9278" y="20595"/>
                  </a:cubicBezTo>
                  <a:cubicBezTo>
                    <a:pt x="9140" y="20434"/>
                    <a:pt x="9186" y="20434"/>
                    <a:pt x="8909" y="20353"/>
                  </a:cubicBezTo>
                  <a:cubicBezTo>
                    <a:pt x="8263" y="20112"/>
                    <a:pt x="7986" y="19547"/>
                    <a:pt x="8447" y="19306"/>
                  </a:cubicBezTo>
                  <a:cubicBezTo>
                    <a:pt x="8540" y="19225"/>
                    <a:pt x="8909" y="18581"/>
                    <a:pt x="9278" y="17775"/>
                  </a:cubicBezTo>
                  <a:cubicBezTo>
                    <a:pt x="9647" y="16969"/>
                    <a:pt x="10247" y="15921"/>
                    <a:pt x="10663" y="15437"/>
                  </a:cubicBezTo>
                  <a:cubicBezTo>
                    <a:pt x="11078" y="14954"/>
                    <a:pt x="11909" y="13423"/>
                    <a:pt x="12509" y="12052"/>
                  </a:cubicBezTo>
                  <a:cubicBezTo>
                    <a:pt x="13201" y="10440"/>
                    <a:pt x="13663" y="9715"/>
                    <a:pt x="14540" y="8829"/>
                  </a:cubicBezTo>
                  <a:cubicBezTo>
                    <a:pt x="14724" y="8667"/>
                    <a:pt x="15001" y="8426"/>
                    <a:pt x="15186" y="8506"/>
                  </a:cubicBezTo>
                  <a:cubicBezTo>
                    <a:pt x="15878" y="8587"/>
                    <a:pt x="15786" y="8103"/>
                    <a:pt x="17909" y="8426"/>
                  </a:cubicBezTo>
                  <a:cubicBezTo>
                    <a:pt x="18509" y="8506"/>
                    <a:pt x="19201" y="8426"/>
                    <a:pt x="19801" y="8345"/>
                  </a:cubicBezTo>
                  <a:cubicBezTo>
                    <a:pt x="20216" y="8345"/>
                    <a:pt x="20678" y="8506"/>
                    <a:pt x="21001" y="8103"/>
                  </a:cubicBezTo>
                  <a:cubicBezTo>
                    <a:pt x="21555" y="7459"/>
                    <a:pt x="19155" y="7459"/>
                    <a:pt x="19063" y="7539"/>
                  </a:cubicBezTo>
                  <a:cubicBezTo>
                    <a:pt x="18647" y="7539"/>
                    <a:pt x="18186" y="7539"/>
                    <a:pt x="17770" y="7539"/>
                  </a:cubicBezTo>
                  <a:cubicBezTo>
                    <a:pt x="17632" y="7539"/>
                    <a:pt x="17170" y="7297"/>
                    <a:pt x="16986" y="7297"/>
                  </a:cubicBezTo>
                  <a:cubicBezTo>
                    <a:pt x="17447" y="7056"/>
                    <a:pt x="18232" y="6975"/>
                    <a:pt x="18509" y="6894"/>
                  </a:cubicBezTo>
                  <a:cubicBezTo>
                    <a:pt x="19155" y="6572"/>
                    <a:pt x="19801" y="6411"/>
                    <a:pt x="20447" y="6088"/>
                  </a:cubicBezTo>
                  <a:cubicBezTo>
                    <a:pt x="20586" y="6008"/>
                    <a:pt x="21140" y="5847"/>
                    <a:pt x="21093" y="5524"/>
                  </a:cubicBezTo>
                  <a:cubicBezTo>
                    <a:pt x="21001" y="5121"/>
                    <a:pt x="20124" y="5524"/>
                    <a:pt x="19986" y="5524"/>
                  </a:cubicBezTo>
                  <a:cubicBezTo>
                    <a:pt x="19155" y="5846"/>
                    <a:pt x="17632" y="5927"/>
                    <a:pt x="16801" y="6249"/>
                  </a:cubicBezTo>
                  <a:cubicBezTo>
                    <a:pt x="17124" y="6008"/>
                    <a:pt x="18047" y="5685"/>
                    <a:pt x="18416" y="5443"/>
                  </a:cubicBezTo>
                  <a:cubicBezTo>
                    <a:pt x="20863" y="3831"/>
                    <a:pt x="21555" y="3186"/>
                    <a:pt x="20817" y="3105"/>
                  </a:cubicBezTo>
                  <a:lnTo>
                    <a:pt x="20817" y="3105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" name="Shape">
              <a:extLst>
                <a:ext uri="{FF2B5EF4-FFF2-40B4-BE49-F238E27FC236}">
                  <a16:creationId xmlns="" xmlns:a16="http://schemas.microsoft.com/office/drawing/2014/main" id="{749E8BCE-D9C8-1643-A399-E04B59E71FC4}"/>
                </a:ext>
              </a:extLst>
            </p:cNvPr>
            <p:cNvSpPr/>
            <p:nvPr/>
          </p:nvSpPr>
          <p:spPr>
            <a:xfrm>
              <a:off x="3390204" y="55067200"/>
              <a:ext cx="580702" cy="329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0995" extrusionOk="0">
                  <a:moveTo>
                    <a:pt x="20817" y="3116"/>
                  </a:moveTo>
                  <a:cubicBezTo>
                    <a:pt x="20678" y="3116"/>
                    <a:pt x="19432" y="3521"/>
                    <a:pt x="18140" y="4168"/>
                  </a:cubicBezTo>
                  <a:cubicBezTo>
                    <a:pt x="16801" y="4815"/>
                    <a:pt x="15278" y="5300"/>
                    <a:pt x="14770" y="5300"/>
                  </a:cubicBezTo>
                  <a:cubicBezTo>
                    <a:pt x="14217" y="5300"/>
                    <a:pt x="12278" y="4815"/>
                    <a:pt x="10478" y="4168"/>
                  </a:cubicBezTo>
                  <a:cubicBezTo>
                    <a:pt x="7386" y="3035"/>
                    <a:pt x="7109" y="2954"/>
                    <a:pt x="6509" y="1822"/>
                  </a:cubicBezTo>
                  <a:cubicBezTo>
                    <a:pt x="5309" y="-524"/>
                    <a:pt x="3463" y="-605"/>
                    <a:pt x="2401" y="1579"/>
                  </a:cubicBezTo>
                  <a:cubicBezTo>
                    <a:pt x="2078" y="2226"/>
                    <a:pt x="1847" y="2955"/>
                    <a:pt x="1570" y="3197"/>
                  </a:cubicBezTo>
                  <a:cubicBezTo>
                    <a:pt x="1340" y="3440"/>
                    <a:pt x="-45" y="4087"/>
                    <a:pt x="1" y="4168"/>
                  </a:cubicBezTo>
                  <a:cubicBezTo>
                    <a:pt x="1" y="4249"/>
                    <a:pt x="1478" y="4573"/>
                    <a:pt x="1755" y="4654"/>
                  </a:cubicBezTo>
                  <a:cubicBezTo>
                    <a:pt x="2309" y="4977"/>
                    <a:pt x="2447" y="6191"/>
                    <a:pt x="2678" y="8780"/>
                  </a:cubicBezTo>
                  <a:cubicBezTo>
                    <a:pt x="2770" y="9750"/>
                    <a:pt x="3093" y="11206"/>
                    <a:pt x="3417" y="12015"/>
                  </a:cubicBezTo>
                  <a:cubicBezTo>
                    <a:pt x="4109" y="13714"/>
                    <a:pt x="5817" y="15737"/>
                    <a:pt x="6740" y="15898"/>
                  </a:cubicBezTo>
                  <a:cubicBezTo>
                    <a:pt x="7063" y="15979"/>
                    <a:pt x="7386" y="16222"/>
                    <a:pt x="7478" y="16465"/>
                  </a:cubicBezTo>
                  <a:cubicBezTo>
                    <a:pt x="7663" y="17112"/>
                    <a:pt x="6047" y="19296"/>
                    <a:pt x="5447" y="19134"/>
                  </a:cubicBezTo>
                  <a:cubicBezTo>
                    <a:pt x="5309" y="19134"/>
                    <a:pt x="5170" y="19134"/>
                    <a:pt x="5124" y="19134"/>
                  </a:cubicBezTo>
                  <a:cubicBezTo>
                    <a:pt x="5032" y="19215"/>
                    <a:pt x="4847" y="19296"/>
                    <a:pt x="4847" y="19377"/>
                  </a:cubicBezTo>
                  <a:cubicBezTo>
                    <a:pt x="4893" y="19458"/>
                    <a:pt x="5263" y="19539"/>
                    <a:pt x="5493" y="19458"/>
                  </a:cubicBezTo>
                  <a:cubicBezTo>
                    <a:pt x="5724" y="19377"/>
                    <a:pt x="6232" y="19215"/>
                    <a:pt x="6601" y="19053"/>
                  </a:cubicBezTo>
                  <a:cubicBezTo>
                    <a:pt x="6970" y="18972"/>
                    <a:pt x="7063" y="19134"/>
                    <a:pt x="7247" y="19134"/>
                  </a:cubicBezTo>
                  <a:cubicBezTo>
                    <a:pt x="7432" y="19134"/>
                    <a:pt x="7617" y="19134"/>
                    <a:pt x="7709" y="19134"/>
                  </a:cubicBezTo>
                  <a:lnTo>
                    <a:pt x="7432" y="18972"/>
                  </a:lnTo>
                  <a:lnTo>
                    <a:pt x="7247" y="18810"/>
                  </a:lnTo>
                  <a:lnTo>
                    <a:pt x="7063" y="18729"/>
                  </a:lnTo>
                  <a:lnTo>
                    <a:pt x="6878" y="18648"/>
                  </a:lnTo>
                  <a:lnTo>
                    <a:pt x="7432" y="17597"/>
                  </a:lnTo>
                  <a:cubicBezTo>
                    <a:pt x="7940" y="16626"/>
                    <a:pt x="8817" y="16060"/>
                    <a:pt x="9047" y="16545"/>
                  </a:cubicBezTo>
                  <a:cubicBezTo>
                    <a:pt x="9093" y="16707"/>
                    <a:pt x="8955" y="17192"/>
                    <a:pt x="8770" y="17759"/>
                  </a:cubicBezTo>
                  <a:cubicBezTo>
                    <a:pt x="8678" y="18001"/>
                    <a:pt x="8586" y="18163"/>
                    <a:pt x="8493" y="18325"/>
                  </a:cubicBezTo>
                  <a:cubicBezTo>
                    <a:pt x="8309" y="18649"/>
                    <a:pt x="7709" y="19539"/>
                    <a:pt x="7709" y="19539"/>
                  </a:cubicBezTo>
                  <a:cubicBezTo>
                    <a:pt x="7709" y="19539"/>
                    <a:pt x="7709" y="19539"/>
                    <a:pt x="7663" y="19539"/>
                  </a:cubicBezTo>
                  <a:cubicBezTo>
                    <a:pt x="7617" y="19620"/>
                    <a:pt x="7617" y="19620"/>
                    <a:pt x="7570" y="19701"/>
                  </a:cubicBezTo>
                  <a:cubicBezTo>
                    <a:pt x="7524" y="19782"/>
                    <a:pt x="7478" y="19863"/>
                    <a:pt x="7432" y="19943"/>
                  </a:cubicBezTo>
                  <a:cubicBezTo>
                    <a:pt x="7293" y="20105"/>
                    <a:pt x="7155" y="20267"/>
                    <a:pt x="6970" y="20429"/>
                  </a:cubicBezTo>
                  <a:cubicBezTo>
                    <a:pt x="6786" y="20510"/>
                    <a:pt x="6601" y="20591"/>
                    <a:pt x="6463" y="20591"/>
                  </a:cubicBezTo>
                  <a:cubicBezTo>
                    <a:pt x="6324" y="20591"/>
                    <a:pt x="6186" y="20591"/>
                    <a:pt x="6093" y="20591"/>
                  </a:cubicBezTo>
                  <a:cubicBezTo>
                    <a:pt x="6001" y="20591"/>
                    <a:pt x="5770" y="20752"/>
                    <a:pt x="5817" y="20833"/>
                  </a:cubicBezTo>
                  <a:cubicBezTo>
                    <a:pt x="5863" y="20914"/>
                    <a:pt x="6278" y="20995"/>
                    <a:pt x="6601" y="20995"/>
                  </a:cubicBezTo>
                  <a:cubicBezTo>
                    <a:pt x="6924" y="20995"/>
                    <a:pt x="7386" y="20671"/>
                    <a:pt x="7847" y="20591"/>
                  </a:cubicBezTo>
                  <a:cubicBezTo>
                    <a:pt x="8540" y="20510"/>
                    <a:pt x="9278" y="20591"/>
                    <a:pt x="9278" y="20591"/>
                  </a:cubicBezTo>
                  <a:cubicBezTo>
                    <a:pt x="9140" y="20429"/>
                    <a:pt x="9186" y="20429"/>
                    <a:pt x="8909" y="20348"/>
                  </a:cubicBezTo>
                  <a:cubicBezTo>
                    <a:pt x="8263" y="20105"/>
                    <a:pt x="7986" y="19539"/>
                    <a:pt x="8447" y="19296"/>
                  </a:cubicBezTo>
                  <a:cubicBezTo>
                    <a:pt x="8540" y="19216"/>
                    <a:pt x="8909" y="18568"/>
                    <a:pt x="9278" y="17760"/>
                  </a:cubicBezTo>
                  <a:cubicBezTo>
                    <a:pt x="9601" y="16951"/>
                    <a:pt x="10247" y="15899"/>
                    <a:pt x="10663" y="15414"/>
                  </a:cubicBezTo>
                  <a:cubicBezTo>
                    <a:pt x="11078" y="14928"/>
                    <a:pt x="11909" y="13391"/>
                    <a:pt x="12509" y="12016"/>
                  </a:cubicBezTo>
                  <a:cubicBezTo>
                    <a:pt x="13201" y="10398"/>
                    <a:pt x="13663" y="9670"/>
                    <a:pt x="14540" y="8780"/>
                  </a:cubicBezTo>
                  <a:cubicBezTo>
                    <a:pt x="14724" y="8618"/>
                    <a:pt x="15001" y="8375"/>
                    <a:pt x="15186" y="8456"/>
                  </a:cubicBezTo>
                  <a:cubicBezTo>
                    <a:pt x="15878" y="8537"/>
                    <a:pt x="15786" y="8052"/>
                    <a:pt x="17909" y="8375"/>
                  </a:cubicBezTo>
                  <a:cubicBezTo>
                    <a:pt x="18509" y="8456"/>
                    <a:pt x="19201" y="8375"/>
                    <a:pt x="19801" y="8294"/>
                  </a:cubicBezTo>
                  <a:cubicBezTo>
                    <a:pt x="20217" y="8294"/>
                    <a:pt x="20678" y="8456"/>
                    <a:pt x="21001" y="8052"/>
                  </a:cubicBezTo>
                  <a:cubicBezTo>
                    <a:pt x="21555" y="7405"/>
                    <a:pt x="19155" y="7405"/>
                    <a:pt x="19063" y="7485"/>
                  </a:cubicBezTo>
                  <a:cubicBezTo>
                    <a:pt x="18647" y="7485"/>
                    <a:pt x="18186" y="7485"/>
                    <a:pt x="17770" y="7485"/>
                  </a:cubicBezTo>
                  <a:cubicBezTo>
                    <a:pt x="17632" y="7485"/>
                    <a:pt x="17170" y="7243"/>
                    <a:pt x="16986" y="7243"/>
                  </a:cubicBezTo>
                  <a:cubicBezTo>
                    <a:pt x="17447" y="7000"/>
                    <a:pt x="18232" y="6919"/>
                    <a:pt x="18509" y="6838"/>
                  </a:cubicBezTo>
                  <a:cubicBezTo>
                    <a:pt x="19155" y="6515"/>
                    <a:pt x="19801" y="6353"/>
                    <a:pt x="20447" y="6029"/>
                  </a:cubicBezTo>
                  <a:cubicBezTo>
                    <a:pt x="20586" y="5949"/>
                    <a:pt x="21140" y="5787"/>
                    <a:pt x="21093" y="5463"/>
                  </a:cubicBezTo>
                  <a:cubicBezTo>
                    <a:pt x="21001" y="5059"/>
                    <a:pt x="20124" y="5463"/>
                    <a:pt x="19986" y="5463"/>
                  </a:cubicBezTo>
                  <a:cubicBezTo>
                    <a:pt x="19155" y="5787"/>
                    <a:pt x="17632" y="5868"/>
                    <a:pt x="16801" y="6191"/>
                  </a:cubicBezTo>
                  <a:cubicBezTo>
                    <a:pt x="17124" y="5949"/>
                    <a:pt x="18047" y="5625"/>
                    <a:pt x="18417" y="5382"/>
                  </a:cubicBezTo>
                  <a:cubicBezTo>
                    <a:pt x="20909" y="3925"/>
                    <a:pt x="21555" y="3278"/>
                    <a:pt x="20817" y="3116"/>
                  </a:cubicBezTo>
                  <a:lnTo>
                    <a:pt x="20817" y="3116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" name="Shape">
              <a:extLst>
                <a:ext uri="{FF2B5EF4-FFF2-40B4-BE49-F238E27FC236}">
                  <a16:creationId xmlns="" xmlns:a16="http://schemas.microsoft.com/office/drawing/2014/main" id="{F066713D-F45C-2942-A461-BDB01EC5571F}"/>
                </a:ext>
              </a:extLst>
            </p:cNvPr>
            <p:cNvSpPr/>
            <p:nvPr userDrawn="1"/>
          </p:nvSpPr>
          <p:spPr>
            <a:xfrm>
              <a:off x="2323404" y="49047400"/>
              <a:ext cx="1201720" cy="667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0897" extrusionOk="0">
                  <a:moveTo>
                    <a:pt x="475" y="47"/>
                  </a:moveTo>
                  <a:cubicBezTo>
                    <a:pt x="-241" y="47"/>
                    <a:pt x="363" y="803"/>
                    <a:pt x="2800" y="2871"/>
                  </a:cubicBezTo>
                  <a:cubicBezTo>
                    <a:pt x="3180" y="3190"/>
                    <a:pt x="4030" y="3707"/>
                    <a:pt x="4365" y="4025"/>
                  </a:cubicBezTo>
                  <a:cubicBezTo>
                    <a:pt x="3560" y="3548"/>
                    <a:pt x="2062" y="3110"/>
                    <a:pt x="1257" y="2633"/>
                  </a:cubicBezTo>
                  <a:cubicBezTo>
                    <a:pt x="1123" y="2553"/>
                    <a:pt x="274" y="1996"/>
                    <a:pt x="184" y="2394"/>
                  </a:cubicBezTo>
                  <a:cubicBezTo>
                    <a:pt x="72" y="2752"/>
                    <a:pt x="654" y="3030"/>
                    <a:pt x="765" y="3110"/>
                  </a:cubicBezTo>
                  <a:cubicBezTo>
                    <a:pt x="1369" y="3548"/>
                    <a:pt x="2018" y="3826"/>
                    <a:pt x="2621" y="4264"/>
                  </a:cubicBezTo>
                  <a:cubicBezTo>
                    <a:pt x="2912" y="4462"/>
                    <a:pt x="3650" y="4701"/>
                    <a:pt x="4097" y="4980"/>
                  </a:cubicBezTo>
                  <a:cubicBezTo>
                    <a:pt x="3918" y="4940"/>
                    <a:pt x="3449" y="5099"/>
                    <a:pt x="3315" y="5059"/>
                  </a:cubicBezTo>
                  <a:cubicBezTo>
                    <a:pt x="2890" y="4940"/>
                    <a:pt x="2442" y="4900"/>
                    <a:pt x="2040" y="4781"/>
                  </a:cubicBezTo>
                  <a:cubicBezTo>
                    <a:pt x="1951" y="4741"/>
                    <a:pt x="-442" y="4264"/>
                    <a:pt x="72" y="5019"/>
                  </a:cubicBezTo>
                  <a:cubicBezTo>
                    <a:pt x="363" y="5457"/>
                    <a:pt x="810" y="5377"/>
                    <a:pt x="1257" y="5497"/>
                  </a:cubicBezTo>
                  <a:cubicBezTo>
                    <a:pt x="1861" y="5656"/>
                    <a:pt x="2510" y="5894"/>
                    <a:pt x="3136" y="5934"/>
                  </a:cubicBezTo>
                  <a:cubicBezTo>
                    <a:pt x="5238" y="6054"/>
                    <a:pt x="5126" y="6491"/>
                    <a:pt x="5819" y="6571"/>
                  </a:cubicBezTo>
                  <a:cubicBezTo>
                    <a:pt x="6020" y="6611"/>
                    <a:pt x="6288" y="6849"/>
                    <a:pt x="6445" y="7048"/>
                  </a:cubicBezTo>
                  <a:cubicBezTo>
                    <a:pt x="7272" y="8122"/>
                    <a:pt x="7675" y="8918"/>
                    <a:pt x="8278" y="10708"/>
                  </a:cubicBezTo>
                  <a:cubicBezTo>
                    <a:pt x="8793" y="12219"/>
                    <a:pt x="9531" y="13930"/>
                    <a:pt x="9911" y="14527"/>
                  </a:cubicBezTo>
                  <a:cubicBezTo>
                    <a:pt x="10291" y="15123"/>
                    <a:pt x="10850" y="16317"/>
                    <a:pt x="11163" y="17152"/>
                  </a:cubicBezTo>
                  <a:cubicBezTo>
                    <a:pt x="11454" y="18027"/>
                    <a:pt x="11767" y="18783"/>
                    <a:pt x="11878" y="18862"/>
                  </a:cubicBezTo>
                  <a:cubicBezTo>
                    <a:pt x="12303" y="19181"/>
                    <a:pt x="11990" y="19658"/>
                    <a:pt x="11342" y="19777"/>
                  </a:cubicBezTo>
                  <a:cubicBezTo>
                    <a:pt x="11074" y="19817"/>
                    <a:pt x="11118" y="19857"/>
                    <a:pt x="10984" y="19976"/>
                  </a:cubicBezTo>
                  <a:cubicBezTo>
                    <a:pt x="10984" y="19976"/>
                    <a:pt x="11722" y="19976"/>
                    <a:pt x="12393" y="20215"/>
                  </a:cubicBezTo>
                  <a:cubicBezTo>
                    <a:pt x="12862" y="20374"/>
                    <a:pt x="13287" y="20812"/>
                    <a:pt x="13623" y="20851"/>
                  </a:cubicBezTo>
                  <a:cubicBezTo>
                    <a:pt x="13958" y="20891"/>
                    <a:pt x="14383" y="20931"/>
                    <a:pt x="14405" y="20851"/>
                  </a:cubicBezTo>
                  <a:cubicBezTo>
                    <a:pt x="14428" y="20772"/>
                    <a:pt x="14204" y="20613"/>
                    <a:pt x="14137" y="20533"/>
                  </a:cubicBezTo>
                  <a:cubicBezTo>
                    <a:pt x="14070" y="20454"/>
                    <a:pt x="13936" y="20454"/>
                    <a:pt x="13801" y="20454"/>
                  </a:cubicBezTo>
                  <a:cubicBezTo>
                    <a:pt x="13645" y="20454"/>
                    <a:pt x="13466" y="20374"/>
                    <a:pt x="13310" y="20215"/>
                  </a:cubicBezTo>
                  <a:cubicBezTo>
                    <a:pt x="13153" y="20056"/>
                    <a:pt x="12974" y="19857"/>
                    <a:pt x="12862" y="19658"/>
                  </a:cubicBezTo>
                  <a:cubicBezTo>
                    <a:pt x="12818" y="19579"/>
                    <a:pt x="12773" y="19459"/>
                    <a:pt x="12728" y="19380"/>
                  </a:cubicBezTo>
                  <a:cubicBezTo>
                    <a:pt x="12683" y="19300"/>
                    <a:pt x="12661" y="19221"/>
                    <a:pt x="12639" y="19181"/>
                  </a:cubicBezTo>
                  <a:cubicBezTo>
                    <a:pt x="12616" y="19181"/>
                    <a:pt x="12594" y="19141"/>
                    <a:pt x="12594" y="19141"/>
                  </a:cubicBezTo>
                  <a:cubicBezTo>
                    <a:pt x="12594" y="19141"/>
                    <a:pt x="12057" y="18186"/>
                    <a:pt x="11878" y="17789"/>
                  </a:cubicBezTo>
                  <a:cubicBezTo>
                    <a:pt x="11789" y="17629"/>
                    <a:pt x="11700" y="17431"/>
                    <a:pt x="11610" y="17192"/>
                  </a:cubicBezTo>
                  <a:cubicBezTo>
                    <a:pt x="11431" y="16635"/>
                    <a:pt x="11342" y="16078"/>
                    <a:pt x="11387" y="15959"/>
                  </a:cubicBezTo>
                  <a:cubicBezTo>
                    <a:pt x="11633" y="15521"/>
                    <a:pt x="12460" y="16237"/>
                    <a:pt x="12929" y="17351"/>
                  </a:cubicBezTo>
                  <a:lnTo>
                    <a:pt x="13421" y="18544"/>
                  </a:lnTo>
                  <a:lnTo>
                    <a:pt x="13242" y="18624"/>
                  </a:lnTo>
                  <a:lnTo>
                    <a:pt x="13064" y="18703"/>
                  </a:lnTo>
                  <a:lnTo>
                    <a:pt x="12885" y="18823"/>
                  </a:lnTo>
                  <a:lnTo>
                    <a:pt x="12616" y="18982"/>
                  </a:lnTo>
                  <a:cubicBezTo>
                    <a:pt x="12706" y="18982"/>
                    <a:pt x="12907" y="18982"/>
                    <a:pt x="13086" y="19022"/>
                  </a:cubicBezTo>
                  <a:cubicBezTo>
                    <a:pt x="13265" y="19101"/>
                    <a:pt x="13377" y="18942"/>
                    <a:pt x="13734" y="19101"/>
                  </a:cubicBezTo>
                  <a:cubicBezTo>
                    <a:pt x="14070" y="19260"/>
                    <a:pt x="14539" y="19618"/>
                    <a:pt x="14785" y="19698"/>
                  </a:cubicBezTo>
                  <a:cubicBezTo>
                    <a:pt x="15054" y="19738"/>
                    <a:pt x="15411" y="19817"/>
                    <a:pt x="15434" y="19698"/>
                  </a:cubicBezTo>
                  <a:cubicBezTo>
                    <a:pt x="15479" y="19618"/>
                    <a:pt x="15255" y="19459"/>
                    <a:pt x="15188" y="19380"/>
                  </a:cubicBezTo>
                  <a:cubicBezTo>
                    <a:pt x="15121" y="19300"/>
                    <a:pt x="15009" y="19260"/>
                    <a:pt x="14852" y="19260"/>
                  </a:cubicBezTo>
                  <a:cubicBezTo>
                    <a:pt x="14249" y="19260"/>
                    <a:pt x="12773" y="16794"/>
                    <a:pt x="12997" y="16157"/>
                  </a:cubicBezTo>
                  <a:cubicBezTo>
                    <a:pt x="13086" y="15919"/>
                    <a:pt x="13421" y="15720"/>
                    <a:pt x="13734" y="15720"/>
                  </a:cubicBezTo>
                  <a:cubicBezTo>
                    <a:pt x="14674" y="15720"/>
                    <a:pt x="16485" y="14009"/>
                    <a:pt x="17267" y="12418"/>
                  </a:cubicBezTo>
                  <a:cubicBezTo>
                    <a:pt x="17647" y="11623"/>
                    <a:pt x="18095" y="10230"/>
                    <a:pt x="18206" y="9276"/>
                  </a:cubicBezTo>
                  <a:cubicBezTo>
                    <a:pt x="18587" y="6690"/>
                    <a:pt x="18810" y="5497"/>
                    <a:pt x="19392" y="5258"/>
                  </a:cubicBezTo>
                  <a:cubicBezTo>
                    <a:pt x="19638" y="5139"/>
                    <a:pt x="21136" y="5179"/>
                    <a:pt x="21158" y="5059"/>
                  </a:cubicBezTo>
                  <a:cubicBezTo>
                    <a:pt x="21158" y="4940"/>
                    <a:pt x="19861" y="4025"/>
                    <a:pt x="19638" y="3746"/>
                  </a:cubicBezTo>
                  <a:cubicBezTo>
                    <a:pt x="19392" y="3428"/>
                    <a:pt x="19168" y="2633"/>
                    <a:pt x="18900" y="1956"/>
                  </a:cubicBezTo>
                  <a:cubicBezTo>
                    <a:pt x="17960" y="-430"/>
                    <a:pt x="16127" y="-669"/>
                    <a:pt x="14785" y="1439"/>
                  </a:cubicBezTo>
                  <a:cubicBezTo>
                    <a:pt x="14137" y="2474"/>
                    <a:pt x="13869" y="2553"/>
                    <a:pt x="10716" y="3070"/>
                  </a:cubicBezTo>
                  <a:cubicBezTo>
                    <a:pt x="8860" y="3349"/>
                    <a:pt x="6915" y="3508"/>
                    <a:pt x="6378" y="3388"/>
                  </a:cubicBezTo>
                  <a:cubicBezTo>
                    <a:pt x="5841" y="3269"/>
                    <a:pt x="4365" y="2434"/>
                    <a:pt x="3091" y="1559"/>
                  </a:cubicBezTo>
                  <a:cubicBezTo>
                    <a:pt x="1816" y="723"/>
                    <a:pt x="631" y="47"/>
                    <a:pt x="475" y="47"/>
                  </a:cubicBezTo>
                  <a:lnTo>
                    <a:pt x="475" y="47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Shape">
              <a:extLst>
                <a:ext uri="{FF2B5EF4-FFF2-40B4-BE49-F238E27FC236}">
                  <a16:creationId xmlns="" xmlns:a16="http://schemas.microsoft.com/office/drawing/2014/main" id="{72BE8BC5-6102-3C41-A304-7068015122AF}"/>
                </a:ext>
              </a:extLst>
            </p:cNvPr>
            <p:cNvSpPr/>
            <p:nvPr/>
          </p:nvSpPr>
          <p:spPr>
            <a:xfrm>
              <a:off x="7162104" y="54368700"/>
              <a:ext cx="961736" cy="546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0944" extrusionOk="0">
                  <a:moveTo>
                    <a:pt x="260" y="4160"/>
                  </a:moveTo>
                  <a:cubicBezTo>
                    <a:pt x="-439" y="4355"/>
                    <a:pt x="232" y="4890"/>
                    <a:pt x="2802" y="6301"/>
                  </a:cubicBezTo>
                  <a:cubicBezTo>
                    <a:pt x="3194" y="6495"/>
                    <a:pt x="4088" y="6787"/>
                    <a:pt x="4423" y="6982"/>
                  </a:cubicBezTo>
                  <a:cubicBezTo>
                    <a:pt x="3585" y="6690"/>
                    <a:pt x="2076" y="6690"/>
                    <a:pt x="1238" y="6446"/>
                  </a:cubicBezTo>
                  <a:cubicBezTo>
                    <a:pt x="1098" y="6398"/>
                    <a:pt x="232" y="6106"/>
                    <a:pt x="148" y="6495"/>
                  </a:cubicBezTo>
                  <a:cubicBezTo>
                    <a:pt x="64" y="6884"/>
                    <a:pt x="651" y="6982"/>
                    <a:pt x="790" y="7030"/>
                  </a:cubicBezTo>
                  <a:cubicBezTo>
                    <a:pt x="1433" y="7274"/>
                    <a:pt x="2076" y="7419"/>
                    <a:pt x="2719" y="7663"/>
                  </a:cubicBezTo>
                  <a:cubicBezTo>
                    <a:pt x="3026" y="7760"/>
                    <a:pt x="3780" y="7809"/>
                    <a:pt x="4255" y="8003"/>
                  </a:cubicBezTo>
                  <a:cubicBezTo>
                    <a:pt x="4060" y="8052"/>
                    <a:pt x="3641" y="8295"/>
                    <a:pt x="3473" y="8295"/>
                  </a:cubicBezTo>
                  <a:cubicBezTo>
                    <a:pt x="3054" y="8295"/>
                    <a:pt x="2607" y="8344"/>
                    <a:pt x="2188" y="8344"/>
                  </a:cubicBezTo>
                  <a:cubicBezTo>
                    <a:pt x="2104" y="8344"/>
                    <a:pt x="-327" y="8490"/>
                    <a:pt x="260" y="9074"/>
                  </a:cubicBezTo>
                  <a:cubicBezTo>
                    <a:pt x="595" y="9414"/>
                    <a:pt x="1014" y="9219"/>
                    <a:pt x="1461" y="9219"/>
                  </a:cubicBezTo>
                  <a:cubicBezTo>
                    <a:pt x="2076" y="9219"/>
                    <a:pt x="2746" y="9268"/>
                    <a:pt x="3361" y="9171"/>
                  </a:cubicBezTo>
                  <a:cubicBezTo>
                    <a:pt x="5457" y="8733"/>
                    <a:pt x="5373" y="9219"/>
                    <a:pt x="6072" y="9122"/>
                  </a:cubicBezTo>
                  <a:cubicBezTo>
                    <a:pt x="6267" y="9073"/>
                    <a:pt x="6547" y="9268"/>
                    <a:pt x="6714" y="9414"/>
                  </a:cubicBezTo>
                  <a:cubicBezTo>
                    <a:pt x="7609" y="10241"/>
                    <a:pt x="8084" y="10922"/>
                    <a:pt x="8838" y="12479"/>
                  </a:cubicBezTo>
                  <a:cubicBezTo>
                    <a:pt x="9453" y="13792"/>
                    <a:pt x="10347" y="15300"/>
                    <a:pt x="10766" y="15738"/>
                  </a:cubicBezTo>
                  <a:cubicBezTo>
                    <a:pt x="11213" y="16225"/>
                    <a:pt x="11856" y="17198"/>
                    <a:pt x="12219" y="17976"/>
                  </a:cubicBezTo>
                  <a:cubicBezTo>
                    <a:pt x="12582" y="18755"/>
                    <a:pt x="12974" y="19387"/>
                    <a:pt x="13057" y="19436"/>
                  </a:cubicBezTo>
                  <a:cubicBezTo>
                    <a:pt x="13505" y="19630"/>
                    <a:pt x="13253" y="20214"/>
                    <a:pt x="12610" y="20457"/>
                  </a:cubicBezTo>
                  <a:cubicBezTo>
                    <a:pt x="12331" y="20555"/>
                    <a:pt x="12415" y="20603"/>
                    <a:pt x="12275" y="20749"/>
                  </a:cubicBezTo>
                  <a:cubicBezTo>
                    <a:pt x="12275" y="20749"/>
                    <a:pt x="13002" y="20555"/>
                    <a:pt x="13672" y="20603"/>
                  </a:cubicBezTo>
                  <a:cubicBezTo>
                    <a:pt x="14147" y="20652"/>
                    <a:pt x="14594" y="20944"/>
                    <a:pt x="14930" y="20944"/>
                  </a:cubicBezTo>
                  <a:cubicBezTo>
                    <a:pt x="15265" y="20895"/>
                    <a:pt x="15684" y="20847"/>
                    <a:pt x="15712" y="20749"/>
                  </a:cubicBezTo>
                  <a:cubicBezTo>
                    <a:pt x="15740" y="20652"/>
                    <a:pt x="15489" y="20555"/>
                    <a:pt x="15433" y="20506"/>
                  </a:cubicBezTo>
                  <a:cubicBezTo>
                    <a:pt x="15349" y="20458"/>
                    <a:pt x="15237" y="20458"/>
                    <a:pt x="15097" y="20506"/>
                  </a:cubicBezTo>
                  <a:cubicBezTo>
                    <a:pt x="14958" y="20555"/>
                    <a:pt x="14762" y="20506"/>
                    <a:pt x="14594" y="20409"/>
                  </a:cubicBezTo>
                  <a:cubicBezTo>
                    <a:pt x="14427" y="20311"/>
                    <a:pt x="14231" y="20166"/>
                    <a:pt x="14119" y="19971"/>
                  </a:cubicBezTo>
                  <a:cubicBezTo>
                    <a:pt x="14063" y="19874"/>
                    <a:pt x="14008" y="19825"/>
                    <a:pt x="13980" y="19776"/>
                  </a:cubicBezTo>
                  <a:cubicBezTo>
                    <a:pt x="13952" y="19728"/>
                    <a:pt x="13896" y="19631"/>
                    <a:pt x="13868" y="19582"/>
                  </a:cubicBezTo>
                  <a:cubicBezTo>
                    <a:pt x="13840" y="19582"/>
                    <a:pt x="13840" y="19582"/>
                    <a:pt x="13840" y="19582"/>
                  </a:cubicBezTo>
                  <a:cubicBezTo>
                    <a:pt x="13840" y="19582"/>
                    <a:pt x="13225" y="18804"/>
                    <a:pt x="13030" y="18463"/>
                  </a:cubicBezTo>
                  <a:cubicBezTo>
                    <a:pt x="12918" y="18317"/>
                    <a:pt x="12806" y="18171"/>
                    <a:pt x="12722" y="17928"/>
                  </a:cubicBezTo>
                  <a:cubicBezTo>
                    <a:pt x="12499" y="17441"/>
                    <a:pt x="12359" y="16906"/>
                    <a:pt x="12415" y="16760"/>
                  </a:cubicBezTo>
                  <a:cubicBezTo>
                    <a:pt x="12638" y="16274"/>
                    <a:pt x="13505" y="16760"/>
                    <a:pt x="14035" y="17733"/>
                  </a:cubicBezTo>
                  <a:lnTo>
                    <a:pt x="14622" y="18755"/>
                  </a:lnTo>
                  <a:lnTo>
                    <a:pt x="14455" y="18901"/>
                  </a:lnTo>
                  <a:lnTo>
                    <a:pt x="14287" y="19047"/>
                  </a:lnTo>
                  <a:lnTo>
                    <a:pt x="14119" y="19193"/>
                  </a:lnTo>
                  <a:lnTo>
                    <a:pt x="13868" y="19387"/>
                  </a:lnTo>
                  <a:cubicBezTo>
                    <a:pt x="13952" y="19387"/>
                    <a:pt x="14175" y="19290"/>
                    <a:pt x="14343" y="19338"/>
                  </a:cubicBezTo>
                  <a:cubicBezTo>
                    <a:pt x="14538" y="19338"/>
                    <a:pt x="14622" y="19193"/>
                    <a:pt x="14986" y="19241"/>
                  </a:cubicBezTo>
                  <a:cubicBezTo>
                    <a:pt x="15321" y="19290"/>
                    <a:pt x="15824" y="19533"/>
                    <a:pt x="16075" y="19533"/>
                  </a:cubicBezTo>
                  <a:cubicBezTo>
                    <a:pt x="16327" y="19533"/>
                    <a:pt x="16690" y="19484"/>
                    <a:pt x="16718" y="19387"/>
                  </a:cubicBezTo>
                  <a:cubicBezTo>
                    <a:pt x="16746" y="19290"/>
                    <a:pt x="16522" y="19193"/>
                    <a:pt x="16439" y="19144"/>
                  </a:cubicBezTo>
                  <a:cubicBezTo>
                    <a:pt x="16355" y="19095"/>
                    <a:pt x="16243" y="19095"/>
                    <a:pt x="16103" y="19144"/>
                  </a:cubicBezTo>
                  <a:cubicBezTo>
                    <a:pt x="15489" y="19290"/>
                    <a:pt x="13840" y="17295"/>
                    <a:pt x="14008" y="16614"/>
                  </a:cubicBezTo>
                  <a:cubicBezTo>
                    <a:pt x="14063" y="16371"/>
                    <a:pt x="14371" y="16079"/>
                    <a:pt x="14706" y="15982"/>
                  </a:cubicBezTo>
                  <a:cubicBezTo>
                    <a:pt x="15628" y="15739"/>
                    <a:pt x="17277" y="13598"/>
                    <a:pt x="17920" y="11895"/>
                  </a:cubicBezTo>
                  <a:cubicBezTo>
                    <a:pt x="18227" y="11020"/>
                    <a:pt x="18534" y="9560"/>
                    <a:pt x="18590" y="8636"/>
                  </a:cubicBezTo>
                  <a:cubicBezTo>
                    <a:pt x="18758" y="6058"/>
                    <a:pt x="18870" y="4841"/>
                    <a:pt x="19429" y="4452"/>
                  </a:cubicBezTo>
                  <a:cubicBezTo>
                    <a:pt x="19680" y="4258"/>
                    <a:pt x="21161" y="3917"/>
                    <a:pt x="21161" y="3820"/>
                  </a:cubicBezTo>
                  <a:cubicBezTo>
                    <a:pt x="21161" y="3722"/>
                    <a:pt x="19792" y="3187"/>
                    <a:pt x="19540" y="2944"/>
                  </a:cubicBezTo>
                  <a:cubicBezTo>
                    <a:pt x="19261" y="2701"/>
                    <a:pt x="18981" y="1971"/>
                    <a:pt x="18674" y="1387"/>
                  </a:cubicBezTo>
                  <a:cubicBezTo>
                    <a:pt x="17556" y="-656"/>
                    <a:pt x="15712" y="-413"/>
                    <a:pt x="14566" y="1922"/>
                  </a:cubicBezTo>
                  <a:cubicBezTo>
                    <a:pt x="14008" y="3090"/>
                    <a:pt x="13756" y="3236"/>
                    <a:pt x="10682" y="4549"/>
                  </a:cubicBezTo>
                  <a:cubicBezTo>
                    <a:pt x="8866" y="5328"/>
                    <a:pt x="6966" y="5960"/>
                    <a:pt x="6407" y="5960"/>
                  </a:cubicBezTo>
                  <a:cubicBezTo>
                    <a:pt x="5848" y="5960"/>
                    <a:pt x="4339" y="5571"/>
                    <a:pt x="2998" y="5036"/>
                  </a:cubicBezTo>
                  <a:cubicBezTo>
                    <a:pt x="1657" y="4501"/>
                    <a:pt x="427" y="4111"/>
                    <a:pt x="260" y="4160"/>
                  </a:cubicBezTo>
                  <a:lnTo>
                    <a:pt x="260" y="4160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" name="Shape">
              <a:extLst>
                <a:ext uri="{FF2B5EF4-FFF2-40B4-BE49-F238E27FC236}">
                  <a16:creationId xmlns="" xmlns:a16="http://schemas.microsoft.com/office/drawing/2014/main" id="{BDD3A7B5-5991-FE47-9FF9-45FCE17AB95B}"/>
                </a:ext>
              </a:extLst>
            </p:cNvPr>
            <p:cNvSpPr/>
            <p:nvPr/>
          </p:nvSpPr>
          <p:spPr>
            <a:xfrm>
              <a:off x="17056450" y="48526699"/>
              <a:ext cx="961742" cy="546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0944" extrusionOk="0">
                  <a:moveTo>
                    <a:pt x="260" y="4160"/>
                  </a:moveTo>
                  <a:cubicBezTo>
                    <a:pt x="-439" y="4354"/>
                    <a:pt x="232" y="4938"/>
                    <a:pt x="2802" y="6300"/>
                  </a:cubicBezTo>
                  <a:cubicBezTo>
                    <a:pt x="3194" y="6495"/>
                    <a:pt x="4088" y="6787"/>
                    <a:pt x="4423" y="6981"/>
                  </a:cubicBezTo>
                  <a:cubicBezTo>
                    <a:pt x="3585" y="6689"/>
                    <a:pt x="2076" y="6689"/>
                    <a:pt x="1238" y="6446"/>
                  </a:cubicBezTo>
                  <a:cubicBezTo>
                    <a:pt x="1098" y="6398"/>
                    <a:pt x="232" y="6106"/>
                    <a:pt x="148" y="6495"/>
                  </a:cubicBezTo>
                  <a:cubicBezTo>
                    <a:pt x="64" y="6884"/>
                    <a:pt x="651" y="6981"/>
                    <a:pt x="790" y="7030"/>
                  </a:cubicBezTo>
                  <a:cubicBezTo>
                    <a:pt x="1433" y="7273"/>
                    <a:pt x="2076" y="7419"/>
                    <a:pt x="2719" y="7663"/>
                  </a:cubicBezTo>
                  <a:cubicBezTo>
                    <a:pt x="3026" y="7760"/>
                    <a:pt x="3780" y="7809"/>
                    <a:pt x="4255" y="8003"/>
                  </a:cubicBezTo>
                  <a:cubicBezTo>
                    <a:pt x="4060" y="8052"/>
                    <a:pt x="3641" y="8295"/>
                    <a:pt x="3473" y="8295"/>
                  </a:cubicBezTo>
                  <a:cubicBezTo>
                    <a:pt x="3054" y="8295"/>
                    <a:pt x="2607" y="8344"/>
                    <a:pt x="2188" y="8344"/>
                  </a:cubicBezTo>
                  <a:cubicBezTo>
                    <a:pt x="2104" y="8344"/>
                    <a:pt x="-327" y="8490"/>
                    <a:pt x="260" y="9074"/>
                  </a:cubicBezTo>
                  <a:cubicBezTo>
                    <a:pt x="595" y="9414"/>
                    <a:pt x="1014" y="9219"/>
                    <a:pt x="1461" y="9219"/>
                  </a:cubicBezTo>
                  <a:cubicBezTo>
                    <a:pt x="2076" y="9219"/>
                    <a:pt x="2747" y="9268"/>
                    <a:pt x="3361" y="9171"/>
                  </a:cubicBezTo>
                  <a:cubicBezTo>
                    <a:pt x="5457" y="8733"/>
                    <a:pt x="5373" y="9219"/>
                    <a:pt x="6072" y="9122"/>
                  </a:cubicBezTo>
                  <a:cubicBezTo>
                    <a:pt x="6267" y="9073"/>
                    <a:pt x="6547" y="9268"/>
                    <a:pt x="6714" y="9414"/>
                  </a:cubicBezTo>
                  <a:cubicBezTo>
                    <a:pt x="7609" y="10241"/>
                    <a:pt x="8084" y="10922"/>
                    <a:pt x="8838" y="12479"/>
                  </a:cubicBezTo>
                  <a:cubicBezTo>
                    <a:pt x="9453" y="13792"/>
                    <a:pt x="10347" y="15301"/>
                    <a:pt x="10766" y="15738"/>
                  </a:cubicBezTo>
                  <a:cubicBezTo>
                    <a:pt x="11213" y="16225"/>
                    <a:pt x="11856" y="17198"/>
                    <a:pt x="12219" y="17976"/>
                  </a:cubicBezTo>
                  <a:cubicBezTo>
                    <a:pt x="12582" y="18755"/>
                    <a:pt x="12974" y="19387"/>
                    <a:pt x="13057" y="19436"/>
                  </a:cubicBezTo>
                  <a:cubicBezTo>
                    <a:pt x="13505" y="19630"/>
                    <a:pt x="13253" y="20214"/>
                    <a:pt x="12610" y="20458"/>
                  </a:cubicBezTo>
                  <a:cubicBezTo>
                    <a:pt x="12331" y="20555"/>
                    <a:pt x="12415" y="20603"/>
                    <a:pt x="12275" y="20749"/>
                  </a:cubicBezTo>
                  <a:cubicBezTo>
                    <a:pt x="12275" y="20749"/>
                    <a:pt x="13002" y="20555"/>
                    <a:pt x="13672" y="20603"/>
                  </a:cubicBezTo>
                  <a:cubicBezTo>
                    <a:pt x="14147" y="20652"/>
                    <a:pt x="14594" y="20944"/>
                    <a:pt x="14930" y="20944"/>
                  </a:cubicBezTo>
                  <a:cubicBezTo>
                    <a:pt x="15265" y="20895"/>
                    <a:pt x="15684" y="20847"/>
                    <a:pt x="15712" y="20749"/>
                  </a:cubicBezTo>
                  <a:cubicBezTo>
                    <a:pt x="15740" y="20652"/>
                    <a:pt x="15489" y="20555"/>
                    <a:pt x="15433" y="20506"/>
                  </a:cubicBezTo>
                  <a:cubicBezTo>
                    <a:pt x="15349" y="20458"/>
                    <a:pt x="15237" y="20458"/>
                    <a:pt x="15097" y="20506"/>
                  </a:cubicBezTo>
                  <a:cubicBezTo>
                    <a:pt x="14958" y="20555"/>
                    <a:pt x="14762" y="20506"/>
                    <a:pt x="14594" y="20409"/>
                  </a:cubicBezTo>
                  <a:cubicBezTo>
                    <a:pt x="14427" y="20312"/>
                    <a:pt x="14231" y="20166"/>
                    <a:pt x="14119" y="19971"/>
                  </a:cubicBezTo>
                  <a:cubicBezTo>
                    <a:pt x="14063" y="19874"/>
                    <a:pt x="14008" y="19825"/>
                    <a:pt x="13980" y="19777"/>
                  </a:cubicBezTo>
                  <a:cubicBezTo>
                    <a:pt x="13952" y="19728"/>
                    <a:pt x="13896" y="19631"/>
                    <a:pt x="13868" y="19582"/>
                  </a:cubicBezTo>
                  <a:cubicBezTo>
                    <a:pt x="13840" y="19582"/>
                    <a:pt x="13840" y="19582"/>
                    <a:pt x="13840" y="19582"/>
                  </a:cubicBezTo>
                  <a:cubicBezTo>
                    <a:pt x="13840" y="19582"/>
                    <a:pt x="13225" y="18804"/>
                    <a:pt x="13030" y="18463"/>
                  </a:cubicBezTo>
                  <a:cubicBezTo>
                    <a:pt x="12918" y="18317"/>
                    <a:pt x="12806" y="18171"/>
                    <a:pt x="12722" y="17928"/>
                  </a:cubicBezTo>
                  <a:cubicBezTo>
                    <a:pt x="12499" y="17441"/>
                    <a:pt x="12359" y="16906"/>
                    <a:pt x="12415" y="16760"/>
                  </a:cubicBezTo>
                  <a:cubicBezTo>
                    <a:pt x="12638" y="16274"/>
                    <a:pt x="13505" y="16760"/>
                    <a:pt x="14036" y="17733"/>
                  </a:cubicBezTo>
                  <a:lnTo>
                    <a:pt x="14622" y="18755"/>
                  </a:lnTo>
                  <a:lnTo>
                    <a:pt x="14455" y="18901"/>
                  </a:lnTo>
                  <a:lnTo>
                    <a:pt x="14287" y="19047"/>
                  </a:lnTo>
                  <a:lnTo>
                    <a:pt x="14119" y="19193"/>
                  </a:lnTo>
                  <a:lnTo>
                    <a:pt x="13868" y="19387"/>
                  </a:lnTo>
                  <a:cubicBezTo>
                    <a:pt x="13952" y="19387"/>
                    <a:pt x="14175" y="19290"/>
                    <a:pt x="14343" y="19339"/>
                  </a:cubicBezTo>
                  <a:cubicBezTo>
                    <a:pt x="14538" y="19339"/>
                    <a:pt x="14622" y="19193"/>
                    <a:pt x="14986" y="19242"/>
                  </a:cubicBezTo>
                  <a:cubicBezTo>
                    <a:pt x="15321" y="19290"/>
                    <a:pt x="15824" y="19533"/>
                    <a:pt x="16075" y="19533"/>
                  </a:cubicBezTo>
                  <a:cubicBezTo>
                    <a:pt x="16327" y="19533"/>
                    <a:pt x="16690" y="19485"/>
                    <a:pt x="16718" y="19387"/>
                  </a:cubicBezTo>
                  <a:cubicBezTo>
                    <a:pt x="16746" y="19290"/>
                    <a:pt x="16522" y="19193"/>
                    <a:pt x="16439" y="19144"/>
                  </a:cubicBezTo>
                  <a:cubicBezTo>
                    <a:pt x="16355" y="19096"/>
                    <a:pt x="16243" y="19096"/>
                    <a:pt x="16103" y="19144"/>
                  </a:cubicBezTo>
                  <a:cubicBezTo>
                    <a:pt x="15489" y="19290"/>
                    <a:pt x="13840" y="17296"/>
                    <a:pt x="14008" y="16614"/>
                  </a:cubicBezTo>
                  <a:cubicBezTo>
                    <a:pt x="14063" y="16371"/>
                    <a:pt x="14371" y="16079"/>
                    <a:pt x="14706" y="15982"/>
                  </a:cubicBezTo>
                  <a:cubicBezTo>
                    <a:pt x="15628" y="15739"/>
                    <a:pt x="17277" y="13598"/>
                    <a:pt x="17920" y="11896"/>
                  </a:cubicBezTo>
                  <a:cubicBezTo>
                    <a:pt x="18227" y="11020"/>
                    <a:pt x="18534" y="9560"/>
                    <a:pt x="18590" y="8636"/>
                  </a:cubicBezTo>
                  <a:cubicBezTo>
                    <a:pt x="18758" y="6058"/>
                    <a:pt x="18870" y="4841"/>
                    <a:pt x="19429" y="4452"/>
                  </a:cubicBezTo>
                  <a:cubicBezTo>
                    <a:pt x="19680" y="4258"/>
                    <a:pt x="21161" y="3917"/>
                    <a:pt x="21161" y="3820"/>
                  </a:cubicBezTo>
                  <a:cubicBezTo>
                    <a:pt x="21161" y="3722"/>
                    <a:pt x="19792" y="3187"/>
                    <a:pt x="19540" y="2944"/>
                  </a:cubicBezTo>
                  <a:cubicBezTo>
                    <a:pt x="19261" y="2701"/>
                    <a:pt x="18981" y="1971"/>
                    <a:pt x="18674" y="1387"/>
                  </a:cubicBezTo>
                  <a:cubicBezTo>
                    <a:pt x="17556" y="-656"/>
                    <a:pt x="15712" y="-413"/>
                    <a:pt x="14566" y="1922"/>
                  </a:cubicBezTo>
                  <a:cubicBezTo>
                    <a:pt x="14008" y="3090"/>
                    <a:pt x="13756" y="3236"/>
                    <a:pt x="10682" y="4549"/>
                  </a:cubicBezTo>
                  <a:cubicBezTo>
                    <a:pt x="8866" y="5328"/>
                    <a:pt x="6966" y="5960"/>
                    <a:pt x="6407" y="5960"/>
                  </a:cubicBezTo>
                  <a:cubicBezTo>
                    <a:pt x="5876" y="5960"/>
                    <a:pt x="4339" y="5571"/>
                    <a:pt x="2998" y="5036"/>
                  </a:cubicBezTo>
                  <a:cubicBezTo>
                    <a:pt x="1657" y="4501"/>
                    <a:pt x="399" y="4111"/>
                    <a:pt x="260" y="4160"/>
                  </a:cubicBezTo>
                  <a:lnTo>
                    <a:pt x="260" y="4160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" name="Shape">
              <a:extLst>
                <a:ext uri="{FF2B5EF4-FFF2-40B4-BE49-F238E27FC236}">
                  <a16:creationId xmlns="" xmlns:a16="http://schemas.microsoft.com/office/drawing/2014/main" id="{860618CE-5382-CC4D-A7C5-86B1654067EC}"/>
                </a:ext>
              </a:extLst>
            </p:cNvPr>
            <p:cNvSpPr/>
            <p:nvPr/>
          </p:nvSpPr>
          <p:spPr>
            <a:xfrm>
              <a:off x="2285304" y="52285899"/>
              <a:ext cx="1974086" cy="4571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21489" y="14190"/>
                  </a:moveTo>
                  <a:lnTo>
                    <a:pt x="21448" y="14130"/>
                  </a:lnTo>
                  <a:cubicBezTo>
                    <a:pt x="21309" y="13914"/>
                    <a:pt x="20576" y="13812"/>
                    <a:pt x="19801" y="13902"/>
                  </a:cubicBezTo>
                  <a:lnTo>
                    <a:pt x="9963" y="15054"/>
                  </a:lnTo>
                  <a:lnTo>
                    <a:pt x="11969" y="888"/>
                  </a:lnTo>
                  <a:cubicBezTo>
                    <a:pt x="12038" y="408"/>
                    <a:pt x="11153" y="0"/>
                    <a:pt x="10046" y="0"/>
                  </a:cubicBezTo>
                  <a:cubicBezTo>
                    <a:pt x="9036" y="0"/>
                    <a:pt x="8192" y="342"/>
                    <a:pt x="8122" y="780"/>
                  </a:cubicBezTo>
                  <a:lnTo>
                    <a:pt x="7375" y="6048"/>
                  </a:lnTo>
                  <a:lnTo>
                    <a:pt x="0" y="4794"/>
                  </a:lnTo>
                  <a:lnTo>
                    <a:pt x="0" y="6012"/>
                  </a:lnTo>
                  <a:lnTo>
                    <a:pt x="7154" y="7662"/>
                  </a:lnTo>
                  <a:lnTo>
                    <a:pt x="5189" y="21600"/>
                  </a:lnTo>
                  <a:lnTo>
                    <a:pt x="9050" y="21600"/>
                  </a:lnTo>
                  <a:lnTo>
                    <a:pt x="9755" y="16626"/>
                  </a:lnTo>
                  <a:lnTo>
                    <a:pt x="20604" y="14706"/>
                  </a:lnTo>
                  <a:cubicBezTo>
                    <a:pt x="21226" y="14598"/>
                    <a:pt x="21600" y="14382"/>
                    <a:pt x="21489" y="1419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">
              <a:extLst>
                <a:ext uri="{FF2B5EF4-FFF2-40B4-BE49-F238E27FC236}">
                  <a16:creationId xmlns="" xmlns:a16="http://schemas.microsoft.com/office/drawing/2014/main" id="{E235C8E2-CD56-1944-8148-FCCF964E54E1}"/>
                </a:ext>
              </a:extLst>
            </p:cNvPr>
            <p:cNvSpPr/>
            <p:nvPr userDrawn="1"/>
          </p:nvSpPr>
          <p:spPr>
            <a:xfrm>
              <a:off x="15900750" y="47713900"/>
              <a:ext cx="2613281" cy="9145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600" extrusionOk="0">
                  <a:moveTo>
                    <a:pt x="20049" y="15697"/>
                  </a:moveTo>
                  <a:cubicBezTo>
                    <a:pt x="19945" y="15589"/>
                    <a:pt x="19391" y="15538"/>
                    <a:pt x="18805" y="15583"/>
                  </a:cubicBezTo>
                  <a:lnTo>
                    <a:pt x="9803" y="16282"/>
                  </a:lnTo>
                  <a:lnTo>
                    <a:pt x="9552" y="12526"/>
                  </a:lnTo>
                  <a:lnTo>
                    <a:pt x="21513" y="11272"/>
                  </a:lnTo>
                  <a:lnTo>
                    <a:pt x="21513" y="10352"/>
                  </a:lnTo>
                  <a:lnTo>
                    <a:pt x="9469" y="11179"/>
                  </a:lnTo>
                  <a:lnTo>
                    <a:pt x="8727" y="0"/>
                  </a:lnTo>
                  <a:lnTo>
                    <a:pt x="4785" y="0"/>
                  </a:lnTo>
                  <a:lnTo>
                    <a:pt x="5287" y="7595"/>
                  </a:lnTo>
                  <a:lnTo>
                    <a:pt x="1189" y="7136"/>
                  </a:lnTo>
                  <a:cubicBezTo>
                    <a:pt x="718" y="7082"/>
                    <a:pt x="216" y="7124"/>
                    <a:pt x="80" y="7229"/>
                  </a:cubicBezTo>
                  <a:lnTo>
                    <a:pt x="38" y="7259"/>
                  </a:lnTo>
                  <a:cubicBezTo>
                    <a:pt x="-87" y="7349"/>
                    <a:pt x="101" y="7460"/>
                    <a:pt x="478" y="7523"/>
                  </a:cubicBezTo>
                  <a:lnTo>
                    <a:pt x="5339" y="8321"/>
                  </a:lnTo>
                  <a:lnTo>
                    <a:pt x="6217" y="21600"/>
                  </a:lnTo>
                  <a:lnTo>
                    <a:pt x="10159" y="21600"/>
                  </a:lnTo>
                  <a:lnTo>
                    <a:pt x="9866" y="17104"/>
                  </a:lnTo>
                  <a:lnTo>
                    <a:pt x="19412" y="15988"/>
                  </a:lnTo>
                  <a:cubicBezTo>
                    <a:pt x="19892" y="15931"/>
                    <a:pt x="20175" y="15823"/>
                    <a:pt x="20091" y="15730"/>
                  </a:cubicBezTo>
                  <a:lnTo>
                    <a:pt x="20049" y="15697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0039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=""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4934" y="606659"/>
            <a:ext cx="4240740" cy="346795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=""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7678" y="4262227"/>
            <a:ext cx="2795252" cy="17410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4F8D3BF4-06FC-0A43-AA0F-9DABA46814A4}"/>
              </a:ext>
            </a:extLst>
          </p:cNvPr>
          <p:cNvGrpSpPr/>
          <p:nvPr userDrawn="1"/>
        </p:nvGrpSpPr>
        <p:grpSpPr>
          <a:xfrm>
            <a:off x="22155" y="9"/>
            <a:ext cx="12246045" cy="6857990"/>
            <a:chOff x="2285304" y="47717714"/>
            <a:chExt cx="16330341" cy="9145263"/>
          </a:xfrm>
        </p:grpSpPr>
        <p:sp>
          <p:nvSpPr>
            <p:cNvPr id="27" name="Shape">
              <a:extLst>
                <a:ext uri="{FF2B5EF4-FFF2-40B4-BE49-F238E27FC236}">
                  <a16:creationId xmlns="" xmlns:a16="http://schemas.microsoft.com/office/drawing/2014/main" id="{3B1B3290-0F2B-484D-A842-BCB48E709895}"/>
                </a:ext>
              </a:extLst>
            </p:cNvPr>
            <p:cNvSpPr/>
            <p:nvPr/>
          </p:nvSpPr>
          <p:spPr>
            <a:xfrm>
              <a:off x="13243356" y="47717714"/>
              <a:ext cx="5372289" cy="9145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extrusionOk="0">
                  <a:moveTo>
                    <a:pt x="21489" y="3399"/>
                  </a:moveTo>
                  <a:lnTo>
                    <a:pt x="21469" y="3348"/>
                  </a:lnTo>
                  <a:cubicBezTo>
                    <a:pt x="21392" y="3165"/>
                    <a:pt x="20915" y="3075"/>
                    <a:pt x="20401" y="3147"/>
                  </a:cubicBezTo>
                  <a:lnTo>
                    <a:pt x="12458" y="4271"/>
                  </a:lnTo>
                  <a:lnTo>
                    <a:pt x="11899" y="0"/>
                  </a:lnTo>
                  <a:lnTo>
                    <a:pt x="9068" y="0"/>
                  </a:lnTo>
                  <a:lnTo>
                    <a:pt x="11050" y="15142"/>
                  </a:lnTo>
                  <a:lnTo>
                    <a:pt x="560" y="13399"/>
                  </a:lnTo>
                  <a:cubicBezTo>
                    <a:pt x="326" y="13360"/>
                    <a:pt x="82" y="13441"/>
                    <a:pt x="16" y="13579"/>
                  </a:cubicBezTo>
                  <a:cubicBezTo>
                    <a:pt x="-45" y="13711"/>
                    <a:pt x="72" y="13849"/>
                    <a:pt x="290" y="13894"/>
                  </a:cubicBezTo>
                  <a:lnTo>
                    <a:pt x="11187" y="16213"/>
                  </a:lnTo>
                  <a:lnTo>
                    <a:pt x="11619" y="19494"/>
                  </a:lnTo>
                  <a:lnTo>
                    <a:pt x="8875" y="18861"/>
                  </a:lnTo>
                  <a:cubicBezTo>
                    <a:pt x="8646" y="18807"/>
                    <a:pt x="8402" y="18849"/>
                    <a:pt x="8336" y="18954"/>
                  </a:cubicBezTo>
                  <a:lnTo>
                    <a:pt x="8315" y="18984"/>
                  </a:lnTo>
                  <a:cubicBezTo>
                    <a:pt x="8254" y="19074"/>
                    <a:pt x="8346" y="19185"/>
                    <a:pt x="8529" y="19248"/>
                  </a:cubicBezTo>
                  <a:lnTo>
                    <a:pt x="11726" y="20328"/>
                  </a:lnTo>
                  <a:lnTo>
                    <a:pt x="11893" y="21600"/>
                  </a:lnTo>
                  <a:lnTo>
                    <a:pt x="14724" y="21600"/>
                  </a:lnTo>
                  <a:lnTo>
                    <a:pt x="12630" y="5606"/>
                  </a:lnTo>
                  <a:lnTo>
                    <a:pt x="20859" y="3833"/>
                  </a:lnTo>
                  <a:cubicBezTo>
                    <a:pt x="21291" y="3740"/>
                    <a:pt x="21555" y="3558"/>
                    <a:pt x="21489" y="3399"/>
                  </a:cubicBezTo>
                  <a:close/>
                </a:path>
              </a:pathLst>
            </a:custGeom>
            <a:solidFill>
              <a:schemeClr val="accent2">
                <a:lumMod val="1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9" name="Shape">
              <a:extLst>
                <a:ext uri="{FF2B5EF4-FFF2-40B4-BE49-F238E27FC236}">
                  <a16:creationId xmlns="" xmlns:a16="http://schemas.microsoft.com/office/drawing/2014/main" id="{BF7DB0C8-5FAA-F345-9B18-527200F98C95}"/>
                </a:ext>
              </a:extLst>
            </p:cNvPr>
            <p:cNvSpPr/>
            <p:nvPr/>
          </p:nvSpPr>
          <p:spPr>
            <a:xfrm>
              <a:off x="14048904" y="53130812"/>
              <a:ext cx="1202031" cy="668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0930" extrusionOk="0">
                  <a:moveTo>
                    <a:pt x="20639" y="0"/>
                  </a:moveTo>
                  <a:cubicBezTo>
                    <a:pt x="20483" y="0"/>
                    <a:pt x="19322" y="716"/>
                    <a:pt x="18048" y="1592"/>
                  </a:cubicBezTo>
                  <a:cubicBezTo>
                    <a:pt x="16775" y="2467"/>
                    <a:pt x="15301" y="3262"/>
                    <a:pt x="14765" y="3421"/>
                  </a:cubicBezTo>
                  <a:cubicBezTo>
                    <a:pt x="14229" y="3581"/>
                    <a:pt x="12285" y="3421"/>
                    <a:pt x="10431" y="3103"/>
                  </a:cubicBezTo>
                  <a:cubicBezTo>
                    <a:pt x="7282" y="2586"/>
                    <a:pt x="7014" y="2507"/>
                    <a:pt x="6366" y="1472"/>
                  </a:cubicBezTo>
                  <a:cubicBezTo>
                    <a:pt x="5026" y="-636"/>
                    <a:pt x="3194" y="-397"/>
                    <a:pt x="2256" y="1989"/>
                  </a:cubicBezTo>
                  <a:cubicBezTo>
                    <a:pt x="1988" y="2666"/>
                    <a:pt x="1765" y="3461"/>
                    <a:pt x="1519" y="3779"/>
                  </a:cubicBezTo>
                  <a:cubicBezTo>
                    <a:pt x="1296" y="4058"/>
                    <a:pt x="0" y="4973"/>
                    <a:pt x="0" y="5092"/>
                  </a:cubicBezTo>
                  <a:cubicBezTo>
                    <a:pt x="0" y="5211"/>
                    <a:pt x="1497" y="5172"/>
                    <a:pt x="1765" y="5291"/>
                  </a:cubicBezTo>
                  <a:cubicBezTo>
                    <a:pt x="2345" y="5530"/>
                    <a:pt x="2569" y="6723"/>
                    <a:pt x="2949" y="9309"/>
                  </a:cubicBezTo>
                  <a:cubicBezTo>
                    <a:pt x="3083" y="10224"/>
                    <a:pt x="3507" y="11656"/>
                    <a:pt x="3887" y="12451"/>
                  </a:cubicBezTo>
                  <a:cubicBezTo>
                    <a:pt x="4668" y="14043"/>
                    <a:pt x="6478" y="15753"/>
                    <a:pt x="7416" y="15753"/>
                  </a:cubicBezTo>
                  <a:cubicBezTo>
                    <a:pt x="7751" y="15753"/>
                    <a:pt x="8086" y="15952"/>
                    <a:pt x="8153" y="16191"/>
                  </a:cubicBezTo>
                  <a:cubicBezTo>
                    <a:pt x="8376" y="16827"/>
                    <a:pt x="6902" y="19293"/>
                    <a:pt x="6299" y="19293"/>
                  </a:cubicBezTo>
                  <a:cubicBezTo>
                    <a:pt x="6165" y="19293"/>
                    <a:pt x="6031" y="19333"/>
                    <a:pt x="5964" y="19413"/>
                  </a:cubicBezTo>
                  <a:cubicBezTo>
                    <a:pt x="5897" y="19492"/>
                    <a:pt x="5696" y="19612"/>
                    <a:pt x="5718" y="19731"/>
                  </a:cubicBezTo>
                  <a:cubicBezTo>
                    <a:pt x="5763" y="19850"/>
                    <a:pt x="6120" y="19771"/>
                    <a:pt x="6366" y="19731"/>
                  </a:cubicBezTo>
                  <a:cubicBezTo>
                    <a:pt x="6612" y="19691"/>
                    <a:pt x="7081" y="19293"/>
                    <a:pt x="7416" y="19134"/>
                  </a:cubicBezTo>
                  <a:cubicBezTo>
                    <a:pt x="7751" y="18975"/>
                    <a:pt x="7885" y="19134"/>
                    <a:pt x="8064" y="19054"/>
                  </a:cubicBezTo>
                  <a:cubicBezTo>
                    <a:pt x="8242" y="18975"/>
                    <a:pt x="8443" y="19015"/>
                    <a:pt x="8533" y="19015"/>
                  </a:cubicBezTo>
                  <a:lnTo>
                    <a:pt x="8265" y="18856"/>
                  </a:lnTo>
                  <a:lnTo>
                    <a:pt x="8086" y="18736"/>
                  </a:lnTo>
                  <a:lnTo>
                    <a:pt x="7907" y="18657"/>
                  </a:lnTo>
                  <a:lnTo>
                    <a:pt x="7729" y="18577"/>
                  </a:lnTo>
                  <a:lnTo>
                    <a:pt x="8220" y="17384"/>
                  </a:lnTo>
                  <a:cubicBezTo>
                    <a:pt x="8689" y="16270"/>
                    <a:pt x="9493" y="15554"/>
                    <a:pt x="9761" y="15991"/>
                  </a:cubicBezTo>
                  <a:cubicBezTo>
                    <a:pt x="9828" y="16111"/>
                    <a:pt x="9717" y="16668"/>
                    <a:pt x="9538" y="17225"/>
                  </a:cubicBezTo>
                  <a:cubicBezTo>
                    <a:pt x="9471" y="17463"/>
                    <a:pt x="9382" y="17662"/>
                    <a:pt x="9270" y="17821"/>
                  </a:cubicBezTo>
                  <a:cubicBezTo>
                    <a:pt x="9091" y="18219"/>
                    <a:pt x="8555" y="19174"/>
                    <a:pt x="8555" y="19174"/>
                  </a:cubicBezTo>
                  <a:cubicBezTo>
                    <a:pt x="8555" y="19174"/>
                    <a:pt x="8533" y="19174"/>
                    <a:pt x="8510" y="19214"/>
                  </a:cubicBezTo>
                  <a:cubicBezTo>
                    <a:pt x="8488" y="19253"/>
                    <a:pt x="8466" y="19333"/>
                    <a:pt x="8421" y="19412"/>
                  </a:cubicBezTo>
                  <a:cubicBezTo>
                    <a:pt x="8376" y="19492"/>
                    <a:pt x="8332" y="19572"/>
                    <a:pt x="8287" y="19691"/>
                  </a:cubicBezTo>
                  <a:cubicBezTo>
                    <a:pt x="8175" y="19890"/>
                    <a:pt x="8019" y="20089"/>
                    <a:pt x="7840" y="20248"/>
                  </a:cubicBezTo>
                  <a:cubicBezTo>
                    <a:pt x="7662" y="20407"/>
                    <a:pt x="7483" y="20487"/>
                    <a:pt x="7349" y="20487"/>
                  </a:cubicBezTo>
                  <a:cubicBezTo>
                    <a:pt x="7215" y="20487"/>
                    <a:pt x="7081" y="20526"/>
                    <a:pt x="7014" y="20566"/>
                  </a:cubicBezTo>
                  <a:cubicBezTo>
                    <a:pt x="6947" y="20606"/>
                    <a:pt x="6723" y="20765"/>
                    <a:pt x="6746" y="20884"/>
                  </a:cubicBezTo>
                  <a:cubicBezTo>
                    <a:pt x="6768" y="20964"/>
                    <a:pt x="7193" y="20924"/>
                    <a:pt x="7528" y="20884"/>
                  </a:cubicBezTo>
                  <a:cubicBezTo>
                    <a:pt x="7863" y="20845"/>
                    <a:pt x="8265" y="20407"/>
                    <a:pt x="8756" y="20248"/>
                  </a:cubicBezTo>
                  <a:cubicBezTo>
                    <a:pt x="9426" y="20009"/>
                    <a:pt x="10163" y="20009"/>
                    <a:pt x="10163" y="20009"/>
                  </a:cubicBezTo>
                  <a:cubicBezTo>
                    <a:pt x="10007" y="19890"/>
                    <a:pt x="10074" y="19850"/>
                    <a:pt x="9806" y="19810"/>
                  </a:cubicBezTo>
                  <a:cubicBezTo>
                    <a:pt x="9136" y="19691"/>
                    <a:pt x="8846" y="19174"/>
                    <a:pt x="9270" y="18895"/>
                  </a:cubicBezTo>
                  <a:cubicBezTo>
                    <a:pt x="9359" y="18816"/>
                    <a:pt x="9694" y="18060"/>
                    <a:pt x="9985" y="17185"/>
                  </a:cubicBezTo>
                  <a:cubicBezTo>
                    <a:pt x="10275" y="16310"/>
                    <a:pt x="10834" y="15116"/>
                    <a:pt x="11236" y="14559"/>
                  </a:cubicBezTo>
                  <a:cubicBezTo>
                    <a:pt x="11615" y="13963"/>
                    <a:pt x="12352" y="12252"/>
                    <a:pt x="12866" y="10740"/>
                  </a:cubicBezTo>
                  <a:cubicBezTo>
                    <a:pt x="13469" y="8990"/>
                    <a:pt x="13871" y="8155"/>
                    <a:pt x="14698" y="7081"/>
                  </a:cubicBezTo>
                  <a:cubicBezTo>
                    <a:pt x="14854" y="6882"/>
                    <a:pt x="15122" y="6603"/>
                    <a:pt x="15323" y="6603"/>
                  </a:cubicBezTo>
                  <a:cubicBezTo>
                    <a:pt x="15993" y="6524"/>
                    <a:pt x="15882" y="6086"/>
                    <a:pt x="18004" y="5967"/>
                  </a:cubicBezTo>
                  <a:cubicBezTo>
                    <a:pt x="18629" y="5927"/>
                    <a:pt x="19255" y="5728"/>
                    <a:pt x="19880" y="5529"/>
                  </a:cubicBezTo>
                  <a:cubicBezTo>
                    <a:pt x="20304" y="5410"/>
                    <a:pt x="20751" y="5489"/>
                    <a:pt x="21064" y="5052"/>
                  </a:cubicBezTo>
                  <a:cubicBezTo>
                    <a:pt x="21600" y="4296"/>
                    <a:pt x="19188" y="4773"/>
                    <a:pt x="19098" y="4813"/>
                  </a:cubicBezTo>
                  <a:cubicBezTo>
                    <a:pt x="18674" y="4932"/>
                    <a:pt x="18249" y="4972"/>
                    <a:pt x="17803" y="5091"/>
                  </a:cubicBezTo>
                  <a:cubicBezTo>
                    <a:pt x="17646" y="5131"/>
                    <a:pt x="17200" y="4972"/>
                    <a:pt x="17021" y="5012"/>
                  </a:cubicBezTo>
                  <a:cubicBezTo>
                    <a:pt x="17468" y="4694"/>
                    <a:pt x="18227" y="4495"/>
                    <a:pt x="18495" y="4296"/>
                  </a:cubicBezTo>
                  <a:cubicBezTo>
                    <a:pt x="19121" y="3858"/>
                    <a:pt x="19746" y="3580"/>
                    <a:pt x="20349" y="3142"/>
                  </a:cubicBezTo>
                  <a:cubicBezTo>
                    <a:pt x="20461" y="3063"/>
                    <a:pt x="21042" y="2784"/>
                    <a:pt x="20930" y="2426"/>
                  </a:cubicBezTo>
                  <a:cubicBezTo>
                    <a:pt x="20818" y="2029"/>
                    <a:pt x="19992" y="2585"/>
                    <a:pt x="19858" y="2665"/>
                  </a:cubicBezTo>
                  <a:cubicBezTo>
                    <a:pt x="19054" y="3143"/>
                    <a:pt x="17557" y="3540"/>
                    <a:pt x="16753" y="4057"/>
                  </a:cubicBezTo>
                  <a:cubicBezTo>
                    <a:pt x="17066" y="3779"/>
                    <a:pt x="17937" y="3262"/>
                    <a:pt x="18316" y="2904"/>
                  </a:cubicBezTo>
                  <a:cubicBezTo>
                    <a:pt x="20751" y="756"/>
                    <a:pt x="21354" y="40"/>
                    <a:pt x="20639" y="0"/>
                  </a:cubicBezTo>
                  <a:lnTo>
                    <a:pt x="20639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1" name="Shape">
              <a:extLst>
                <a:ext uri="{FF2B5EF4-FFF2-40B4-BE49-F238E27FC236}">
                  <a16:creationId xmlns="" xmlns:a16="http://schemas.microsoft.com/office/drawing/2014/main" id="{749E8BCE-D9C8-1643-A399-E04B59E71FC4}"/>
                </a:ext>
              </a:extLst>
            </p:cNvPr>
            <p:cNvSpPr/>
            <p:nvPr/>
          </p:nvSpPr>
          <p:spPr>
            <a:xfrm>
              <a:off x="3390204" y="55067200"/>
              <a:ext cx="580702" cy="329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0995" extrusionOk="0">
                  <a:moveTo>
                    <a:pt x="20817" y="3116"/>
                  </a:moveTo>
                  <a:cubicBezTo>
                    <a:pt x="20678" y="3116"/>
                    <a:pt x="19432" y="3521"/>
                    <a:pt x="18140" y="4168"/>
                  </a:cubicBezTo>
                  <a:cubicBezTo>
                    <a:pt x="16801" y="4815"/>
                    <a:pt x="15278" y="5300"/>
                    <a:pt x="14770" y="5300"/>
                  </a:cubicBezTo>
                  <a:cubicBezTo>
                    <a:pt x="14217" y="5300"/>
                    <a:pt x="12278" y="4815"/>
                    <a:pt x="10478" y="4168"/>
                  </a:cubicBezTo>
                  <a:cubicBezTo>
                    <a:pt x="7386" y="3035"/>
                    <a:pt x="7109" y="2954"/>
                    <a:pt x="6509" y="1822"/>
                  </a:cubicBezTo>
                  <a:cubicBezTo>
                    <a:pt x="5309" y="-524"/>
                    <a:pt x="3463" y="-605"/>
                    <a:pt x="2401" y="1579"/>
                  </a:cubicBezTo>
                  <a:cubicBezTo>
                    <a:pt x="2078" y="2226"/>
                    <a:pt x="1847" y="2955"/>
                    <a:pt x="1570" y="3197"/>
                  </a:cubicBezTo>
                  <a:cubicBezTo>
                    <a:pt x="1340" y="3440"/>
                    <a:pt x="-45" y="4087"/>
                    <a:pt x="1" y="4168"/>
                  </a:cubicBezTo>
                  <a:cubicBezTo>
                    <a:pt x="1" y="4249"/>
                    <a:pt x="1478" y="4573"/>
                    <a:pt x="1755" y="4654"/>
                  </a:cubicBezTo>
                  <a:cubicBezTo>
                    <a:pt x="2309" y="4977"/>
                    <a:pt x="2447" y="6191"/>
                    <a:pt x="2678" y="8780"/>
                  </a:cubicBezTo>
                  <a:cubicBezTo>
                    <a:pt x="2770" y="9750"/>
                    <a:pt x="3093" y="11206"/>
                    <a:pt x="3417" y="12015"/>
                  </a:cubicBezTo>
                  <a:cubicBezTo>
                    <a:pt x="4109" y="13714"/>
                    <a:pt x="5817" y="15737"/>
                    <a:pt x="6740" y="15898"/>
                  </a:cubicBezTo>
                  <a:cubicBezTo>
                    <a:pt x="7063" y="15979"/>
                    <a:pt x="7386" y="16222"/>
                    <a:pt x="7478" y="16465"/>
                  </a:cubicBezTo>
                  <a:cubicBezTo>
                    <a:pt x="7663" y="17112"/>
                    <a:pt x="6047" y="19296"/>
                    <a:pt x="5447" y="19134"/>
                  </a:cubicBezTo>
                  <a:cubicBezTo>
                    <a:pt x="5309" y="19134"/>
                    <a:pt x="5170" y="19134"/>
                    <a:pt x="5124" y="19134"/>
                  </a:cubicBezTo>
                  <a:cubicBezTo>
                    <a:pt x="5032" y="19215"/>
                    <a:pt x="4847" y="19296"/>
                    <a:pt x="4847" y="19377"/>
                  </a:cubicBezTo>
                  <a:cubicBezTo>
                    <a:pt x="4893" y="19458"/>
                    <a:pt x="5263" y="19539"/>
                    <a:pt x="5493" y="19458"/>
                  </a:cubicBezTo>
                  <a:cubicBezTo>
                    <a:pt x="5724" y="19377"/>
                    <a:pt x="6232" y="19215"/>
                    <a:pt x="6601" y="19053"/>
                  </a:cubicBezTo>
                  <a:cubicBezTo>
                    <a:pt x="6970" y="18972"/>
                    <a:pt x="7063" y="19134"/>
                    <a:pt x="7247" y="19134"/>
                  </a:cubicBezTo>
                  <a:cubicBezTo>
                    <a:pt x="7432" y="19134"/>
                    <a:pt x="7617" y="19134"/>
                    <a:pt x="7709" y="19134"/>
                  </a:cubicBezTo>
                  <a:lnTo>
                    <a:pt x="7432" y="18972"/>
                  </a:lnTo>
                  <a:lnTo>
                    <a:pt x="7247" y="18810"/>
                  </a:lnTo>
                  <a:lnTo>
                    <a:pt x="7063" y="18729"/>
                  </a:lnTo>
                  <a:lnTo>
                    <a:pt x="6878" y="18648"/>
                  </a:lnTo>
                  <a:lnTo>
                    <a:pt x="7432" y="17597"/>
                  </a:lnTo>
                  <a:cubicBezTo>
                    <a:pt x="7940" y="16626"/>
                    <a:pt x="8817" y="16060"/>
                    <a:pt x="9047" y="16545"/>
                  </a:cubicBezTo>
                  <a:cubicBezTo>
                    <a:pt x="9093" y="16707"/>
                    <a:pt x="8955" y="17192"/>
                    <a:pt x="8770" y="17759"/>
                  </a:cubicBezTo>
                  <a:cubicBezTo>
                    <a:pt x="8678" y="18001"/>
                    <a:pt x="8586" y="18163"/>
                    <a:pt x="8493" y="18325"/>
                  </a:cubicBezTo>
                  <a:cubicBezTo>
                    <a:pt x="8309" y="18649"/>
                    <a:pt x="7709" y="19539"/>
                    <a:pt x="7709" y="19539"/>
                  </a:cubicBezTo>
                  <a:cubicBezTo>
                    <a:pt x="7709" y="19539"/>
                    <a:pt x="7709" y="19539"/>
                    <a:pt x="7663" y="19539"/>
                  </a:cubicBezTo>
                  <a:cubicBezTo>
                    <a:pt x="7617" y="19620"/>
                    <a:pt x="7617" y="19620"/>
                    <a:pt x="7570" y="19701"/>
                  </a:cubicBezTo>
                  <a:cubicBezTo>
                    <a:pt x="7524" y="19782"/>
                    <a:pt x="7478" y="19863"/>
                    <a:pt x="7432" y="19943"/>
                  </a:cubicBezTo>
                  <a:cubicBezTo>
                    <a:pt x="7293" y="20105"/>
                    <a:pt x="7155" y="20267"/>
                    <a:pt x="6970" y="20429"/>
                  </a:cubicBezTo>
                  <a:cubicBezTo>
                    <a:pt x="6786" y="20510"/>
                    <a:pt x="6601" y="20591"/>
                    <a:pt x="6463" y="20591"/>
                  </a:cubicBezTo>
                  <a:cubicBezTo>
                    <a:pt x="6324" y="20591"/>
                    <a:pt x="6186" y="20591"/>
                    <a:pt x="6093" y="20591"/>
                  </a:cubicBezTo>
                  <a:cubicBezTo>
                    <a:pt x="6001" y="20591"/>
                    <a:pt x="5770" y="20752"/>
                    <a:pt x="5817" y="20833"/>
                  </a:cubicBezTo>
                  <a:cubicBezTo>
                    <a:pt x="5863" y="20914"/>
                    <a:pt x="6278" y="20995"/>
                    <a:pt x="6601" y="20995"/>
                  </a:cubicBezTo>
                  <a:cubicBezTo>
                    <a:pt x="6924" y="20995"/>
                    <a:pt x="7386" y="20671"/>
                    <a:pt x="7847" y="20591"/>
                  </a:cubicBezTo>
                  <a:cubicBezTo>
                    <a:pt x="8540" y="20510"/>
                    <a:pt x="9278" y="20591"/>
                    <a:pt x="9278" y="20591"/>
                  </a:cubicBezTo>
                  <a:cubicBezTo>
                    <a:pt x="9140" y="20429"/>
                    <a:pt x="9186" y="20429"/>
                    <a:pt x="8909" y="20348"/>
                  </a:cubicBezTo>
                  <a:cubicBezTo>
                    <a:pt x="8263" y="20105"/>
                    <a:pt x="7986" y="19539"/>
                    <a:pt x="8447" y="19296"/>
                  </a:cubicBezTo>
                  <a:cubicBezTo>
                    <a:pt x="8540" y="19216"/>
                    <a:pt x="8909" y="18568"/>
                    <a:pt x="9278" y="17760"/>
                  </a:cubicBezTo>
                  <a:cubicBezTo>
                    <a:pt x="9601" y="16951"/>
                    <a:pt x="10247" y="15899"/>
                    <a:pt x="10663" y="15414"/>
                  </a:cubicBezTo>
                  <a:cubicBezTo>
                    <a:pt x="11078" y="14928"/>
                    <a:pt x="11909" y="13391"/>
                    <a:pt x="12509" y="12016"/>
                  </a:cubicBezTo>
                  <a:cubicBezTo>
                    <a:pt x="13201" y="10398"/>
                    <a:pt x="13663" y="9670"/>
                    <a:pt x="14540" y="8780"/>
                  </a:cubicBezTo>
                  <a:cubicBezTo>
                    <a:pt x="14724" y="8618"/>
                    <a:pt x="15001" y="8375"/>
                    <a:pt x="15186" y="8456"/>
                  </a:cubicBezTo>
                  <a:cubicBezTo>
                    <a:pt x="15878" y="8537"/>
                    <a:pt x="15786" y="8052"/>
                    <a:pt x="17909" y="8375"/>
                  </a:cubicBezTo>
                  <a:cubicBezTo>
                    <a:pt x="18509" y="8456"/>
                    <a:pt x="19201" y="8375"/>
                    <a:pt x="19801" y="8294"/>
                  </a:cubicBezTo>
                  <a:cubicBezTo>
                    <a:pt x="20217" y="8294"/>
                    <a:pt x="20678" y="8456"/>
                    <a:pt x="21001" y="8052"/>
                  </a:cubicBezTo>
                  <a:cubicBezTo>
                    <a:pt x="21555" y="7405"/>
                    <a:pt x="19155" y="7405"/>
                    <a:pt x="19063" y="7485"/>
                  </a:cubicBezTo>
                  <a:cubicBezTo>
                    <a:pt x="18647" y="7485"/>
                    <a:pt x="18186" y="7485"/>
                    <a:pt x="17770" y="7485"/>
                  </a:cubicBezTo>
                  <a:cubicBezTo>
                    <a:pt x="17632" y="7485"/>
                    <a:pt x="17170" y="7243"/>
                    <a:pt x="16986" y="7243"/>
                  </a:cubicBezTo>
                  <a:cubicBezTo>
                    <a:pt x="17447" y="7000"/>
                    <a:pt x="18232" y="6919"/>
                    <a:pt x="18509" y="6838"/>
                  </a:cubicBezTo>
                  <a:cubicBezTo>
                    <a:pt x="19155" y="6515"/>
                    <a:pt x="19801" y="6353"/>
                    <a:pt x="20447" y="6029"/>
                  </a:cubicBezTo>
                  <a:cubicBezTo>
                    <a:pt x="20586" y="5949"/>
                    <a:pt x="21140" y="5787"/>
                    <a:pt x="21093" y="5463"/>
                  </a:cubicBezTo>
                  <a:cubicBezTo>
                    <a:pt x="21001" y="5059"/>
                    <a:pt x="20124" y="5463"/>
                    <a:pt x="19986" y="5463"/>
                  </a:cubicBezTo>
                  <a:cubicBezTo>
                    <a:pt x="19155" y="5787"/>
                    <a:pt x="17632" y="5868"/>
                    <a:pt x="16801" y="6191"/>
                  </a:cubicBezTo>
                  <a:cubicBezTo>
                    <a:pt x="17124" y="5949"/>
                    <a:pt x="18047" y="5625"/>
                    <a:pt x="18417" y="5382"/>
                  </a:cubicBezTo>
                  <a:cubicBezTo>
                    <a:pt x="20909" y="3925"/>
                    <a:pt x="21555" y="3278"/>
                    <a:pt x="20817" y="3116"/>
                  </a:cubicBezTo>
                  <a:lnTo>
                    <a:pt x="20817" y="3116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4" name="Shape">
              <a:extLst>
                <a:ext uri="{FF2B5EF4-FFF2-40B4-BE49-F238E27FC236}">
                  <a16:creationId xmlns="" xmlns:a16="http://schemas.microsoft.com/office/drawing/2014/main" id="{BDD3A7B5-5991-FE47-9FF9-45FCE17AB95B}"/>
                </a:ext>
              </a:extLst>
            </p:cNvPr>
            <p:cNvSpPr/>
            <p:nvPr/>
          </p:nvSpPr>
          <p:spPr>
            <a:xfrm>
              <a:off x="17090321" y="48707347"/>
              <a:ext cx="961742" cy="546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0944" extrusionOk="0">
                  <a:moveTo>
                    <a:pt x="260" y="4160"/>
                  </a:moveTo>
                  <a:cubicBezTo>
                    <a:pt x="-439" y="4354"/>
                    <a:pt x="232" y="4938"/>
                    <a:pt x="2802" y="6300"/>
                  </a:cubicBezTo>
                  <a:cubicBezTo>
                    <a:pt x="3194" y="6495"/>
                    <a:pt x="4088" y="6787"/>
                    <a:pt x="4423" y="6981"/>
                  </a:cubicBezTo>
                  <a:cubicBezTo>
                    <a:pt x="3585" y="6689"/>
                    <a:pt x="2076" y="6689"/>
                    <a:pt x="1238" y="6446"/>
                  </a:cubicBezTo>
                  <a:cubicBezTo>
                    <a:pt x="1098" y="6398"/>
                    <a:pt x="232" y="6106"/>
                    <a:pt x="148" y="6495"/>
                  </a:cubicBezTo>
                  <a:cubicBezTo>
                    <a:pt x="64" y="6884"/>
                    <a:pt x="651" y="6981"/>
                    <a:pt x="790" y="7030"/>
                  </a:cubicBezTo>
                  <a:cubicBezTo>
                    <a:pt x="1433" y="7273"/>
                    <a:pt x="2076" y="7419"/>
                    <a:pt x="2719" y="7663"/>
                  </a:cubicBezTo>
                  <a:cubicBezTo>
                    <a:pt x="3026" y="7760"/>
                    <a:pt x="3780" y="7809"/>
                    <a:pt x="4255" y="8003"/>
                  </a:cubicBezTo>
                  <a:cubicBezTo>
                    <a:pt x="4060" y="8052"/>
                    <a:pt x="3641" y="8295"/>
                    <a:pt x="3473" y="8295"/>
                  </a:cubicBezTo>
                  <a:cubicBezTo>
                    <a:pt x="3054" y="8295"/>
                    <a:pt x="2607" y="8344"/>
                    <a:pt x="2188" y="8344"/>
                  </a:cubicBezTo>
                  <a:cubicBezTo>
                    <a:pt x="2104" y="8344"/>
                    <a:pt x="-327" y="8490"/>
                    <a:pt x="260" y="9074"/>
                  </a:cubicBezTo>
                  <a:cubicBezTo>
                    <a:pt x="595" y="9414"/>
                    <a:pt x="1014" y="9219"/>
                    <a:pt x="1461" y="9219"/>
                  </a:cubicBezTo>
                  <a:cubicBezTo>
                    <a:pt x="2076" y="9219"/>
                    <a:pt x="2747" y="9268"/>
                    <a:pt x="3361" y="9171"/>
                  </a:cubicBezTo>
                  <a:cubicBezTo>
                    <a:pt x="5457" y="8733"/>
                    <a:pt x="5373" y="9219"/>
                    <a:pt x="6072" y="9122"/>
                  </a:cubicBezTo>
                  <a:cubicBezTo>
                    <a:pt x="6267" y="9073"/>
                    <a:pt x="6547" y="9268"/>
                    <a:pt x="6714" y="9414"/>
                  </a:cubicBezTo>
                  <a:cubicBezTo>
                    <a:pt x="7609" y="10241"/>
                    <a:pt x="8084" y="10922"/>
                    <a:pt x="8838" y="12479"/>
                  </a:cubicBezTo>
                  <a:cubicBezTo>
                    <a:pt x="9453" y="13792"/>
                    <a:pt x="10347" y="15301"/>
                    <a:pt x="10766" y="15738"/>
                  </a:cubicBezTo>
                  <a:cubicBezTo>
                    <a:pt x="11213" y="16225"/>
                    <a:pt x="11856" y="17198"/>
                    <a:pt x="12219" y="17976"/>
                  </a:cubicBezTo>
                  <a:cubicBezTo>
                    <a:pt x="12582" y="18755"/>
                    <a:pt x="12974" y="19387"/>
                    <a:pt x="13057" y="19436"/>
                  </a:cubicBezTo>
                  <a:cubicBezTo>
                    <a:pt x="13505" y="19630"/>
                    <a:pt x="13253" y="20214"/>
                    <a:pt x="12610" y="20458"/>
                  </a:cubicBezTo>
                  <a:cubicBezTo>
                    <a:pt x="12331" y="20555"/>
                    <a:pt x="12415" y="20603"/>
                    <a:pt x="12275" y="20749"/>
                  </a:cubicBezTo>
                  <a:cubicBezTo>
                    <a:pt x="12275" y="20749"/>
                    <a:pt x="13002" y="20555"/>
                    <a:pt x="13672" y="20603"/>
                  </a:cubicBezTo>
                  <a:cubicBezTo>
                    <a:pt x="14147" y="20652"/>
                    <a:pt x="14594" y="20944"/>
                    <a:pt x="14930" y="20944"/>
                  </a:cubicBezTo>
                  <a:cubicBezTo>
                    <a:pt x="15265" y="20895"/>
                    <a:pt x="15684" y="20847"/>
                    <a:pt x="15712" y="20749"/>
                  </a:cubicBezTo>
                  <a:cubicBezTo>
                    <a:pt x="15740" y="20652"/>
                    <a:pt x="15489" y="20555"/>
                    <a:pt x="15433" y="20506"/>
                  </a:cubicBezTo>
                  <a:cubicBezTo>
                    <a:pt x="15349" y="20458"/>
                    <a:pt x="15237" y="20458"/>
                    <a:pt x="15097" y="20506"/>
                  </a:cubicBezTo>
                  <a:cubicBezTo>
                    <a:pt x="14958" y="20555"/>
                    <a:pt x="14762" y="20506"/>
                    <a:pt x="14594" y="20409"/>
                  </a:cubicBezTo>
                  <a:cubicBezTo>
                    <a:pt x="14427" y="20312"/>
                    <a:pt x="14231" y="20166"/>
                    <a:pt x="14119" y="19971"/>
                  </a:cubicBezTo>
                  <a:cubicBezTo>
                    <a:pt x="14063" y="19874"/>
                    <a:pt x="14008" y="19825"/>
                    <a:pt x="13980" y="19777"/>
                  </a:cubicBezTo>
                  <a:cubicBezTo>
                    <a:pt x="13952" y="19728"/>
                    <a:pt x="13896" y="19631"/>
                    <a:pt x="13868" y="19582"/>
                  </a:cubicBezTo>
                  <a:cubicBezTo>
                    <a:pt x="13840" y="19582"/>
                    <a:pt x="13840" y="19582"/>
                    <a:pt x="13840" y="19582"/>
                  </a:cubicBezTo>
                  <a:cubicBezTo>
                    <a:pt x="13840" y="19582"/>
                    <a:pt x="13225" y="18804"/>
                    <a:pt x="13030" y="18463"/>
                  </a:cubicBezTo>
                  <a:cubicBezTo>
                    <a:pt x="12918" y="18317"/>
                    <a:pt x="12806" y="18171"/>
                    <a:pt x="12722" y="17928"/>
                  </a:cubicBezTo>
                  <a:cubicBezTo>
                    <a:pt x="12499" y="17441"/>
                    <a:pt x="12359" y="16906"/>
                    <a:pt x="12415" y="16760"/>
                  </a:cubicBezTo>
                  <a:cubicBezTo>
                    <a:pt x="12638" y="16274"/>
                    <a:pt x="13505" y="16760"/>
                    <a:pt x="14036" y="17733"/>
                  </a:cubicBezTo>
                  <a:lnTo>
                    <a:pt x="14622" y="18755"/>
                  </a:lnTo>
                  <a:lnTo>
                    <a:pt x="14455" y="18901"/>
                  </a:lnTo>
                  <a:lnTo>
                    <a:pt x="14287" y="19047"/>
                  </a:lnTo>
                  <a:lnTo>
                    <a:pt x="14119" y="19193"/>
                  </a:lnTo>
                  <a:lnTo>
                    <a:pt x="13868" y="19387"/>
                  </a:lnTo>
                  <a:cubicBezTo>
                    <a:pt x="13952" y="19387"/>
                    <a:pt x="14175" y="19290"/>
                    <a:pt x="14343" y="19339"/>
                  </a:cubicBezTo>
                  <a:cubicBezTo>
                    <a:pt x="14538" y="19339"/>
                    <a:pt x="14622" y="19193"/>
                    <a:pt x="14986" y="19242"/>
                  </a:cubicBezTo>
                  <a:cubicBezTo>
                    <a:pt x="15321" y="19290"/>
                    <a:pt x="15824" y="19533"/>
                    <a:pt x="16075" y="19533"/>
                  </a:cubicBezTo>
                  <a:cubicBezTo>
                    <a:pt x="16327" y="19533"/>
                    <a:pt x="16690" y="19485"/>
                    <a:pt x="16718" y="19387"/>
                  </a:cubicBezTo>
                  <a:cubicBezTo>
                    <a:pt x="16746" y="19290"/>
                    <a:pt x="16522" y="19193"/>
                    <a:pt x="16439" y="19144"/>
                  </a:cubicBezTo>
                  <a:cubicBezTo>
                    <a:pt x="16355" y="19096"/>
                    <a:pt x="16243" y="19096"/>
                    <a:pt x="16103" y="19144"/>
                  </a:cubicBezTo>
                  <a:cubicBezTo>
                    <a:pt x="15489" y="19290"/>
                    <a:pt x="13840" y="17296"/>
                    <a:pt x="14008" y="16614"/>
                  </a:cubicBezTo>
                  <a:cubicBezTo>
                    <a:pt x="14063" y="16371"/>
                    <a:pt x="14371" y="16079"/>
                    <a:pt x="14706" y="15982"/>
                  </a:cubicBezTo>
                  <a:cubicBezTo>
                    <a:pt x="15628" y="15739"/>
                    <a:pt x="17277" y="13598"/>
                    <a:pt x="17920" y="11896"/>
                  </a:cubicBezTo>
                  <a:cubicBezTo>
                    <a:pt x="18227" y="11020"/>
                    <a:pt x="18534" y="9560"/>
                    <a:pt x="18590" y="8636"/>
                  </a:cubicBezTo>
                  <a:cubicBezTo>
                    <a:pt x="18758" y="6058"/>
                    <a:pt x="18870" y="4841"/>
                    <a:pt x="19429" y="4452"/>
                  </a:cubicBezTo>
                  <a:cubicBezTo>
                    <a:pt x="19680" y="4258"/>
                    <a:pt x="21161" y="3917"/>
                    <a:pt x="21161" y="3820"/>
                  </a:cubicBezTo>
                  <a:cubicBezTo>
                    <a:pt x="21161" y="3722"/>
                    <a:pt x="19792" y="3187"/>
                    <a:pt x="19540" y="2944"/>
                  </a:cubicBezTo>
                  <a:cubicBezTo>
                    <a:pt x="19261" y="2701"/>
                    <a:pt x="18981" y="1971"/>
                    <a:pt x="18674" y="1387"/>
                  </a:cubicBezTo>
                  <a:cubicBezTo>
                    <a:pt x="17556" y="-656"/>
                    <a:pt x="15712" y="-413"/>
                    <a:pt x="14566" y="1922"/>
                  </a:cubicBezTo>
                  <a:cubicBezTo>
                    <a:pt x="14008" y="3090"/>
                    <a:pt x="13756" y="3236"/>
                    <a:pt x="10682" y="4549"/>
                  </a:cubicBezTo>
                  <a:cubicBezTo>
                    <a:pt x="8866" y="5328"/>
                    <a:pt x="6966" y="5960"/>
                    <a:pt x="6407" y="5960"/>
                  </a:cubicBezTo>
                  <a:cubicBezTo>
                    <a:pt x="5876" y="5960"/>
                    <a:pt x="4339" y="5571"/>
                    <a:pt x="2998" y="5036"/>
                  </a:cubicBezTo>
                  <a:cubicBezTo>
                    <a:pt x="1657" y="4501"/>
                    <a:pt x="399" y="4111"/>
                    <a:pt x="260" y="4160"/>
                  </a:cubicBezTo>
                  <a:lnTo>
                    <a:pt x="260" y="4160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5" name="Shape">
              <a:extLst>
                <a:ext uri="{FF2B5EF4-FFF2-40B4-BE49-F238E27FC236}">
                  <a16:creationId xmlns="" xmlns:a16="http://schemas.microsoft.com/office/drawing/2014/main" id="{860618CE-5382-CC4D-A7C5-86B1654067EC}"/>
                </a:ext>
              </a:extLst>
            </p:cNvPr>
            <p:cNvSpPr/>
            <p:nvPr/>
          </p:nvSpPr>
          <p:spPr>
            <a:xfrm>
              <a:off x="2285304" y="52285899"/>
              <a:ext cx="1974086" cy="4571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21489" y="14190"/>
                  </a:moveTo>
                  <a:lnTo>
                    <a:pt x="21448" y="14130"/>
                  </a:lnTo>
                  <a:cubicBezTo>
                    <a:pt x="21309" y="13914"/>
                    <a:pt x="20576" y="13812"/>
                    <a:pt x="19801" y="13902"/>
                  </a:cubicBezTo>
                  <a:lnTo>
                    <a:pt x="9963" y="15054"/>
                  </a:lnTo>
                  <a:lnTo>
                    <a:pt x="11969" y="888"/>
                  </a:lnTo>
                  <a:cubicBezTo>
                    <a:pt x="12038" y="408"/>
                    <a:pt x="11153" y="0"/>
                    <a:pt x="10046" y="0"/>
                  </a:cubicBezTo>
                  <a:cubicBezTo>
                    <a:pt x="9036" y="0"/>
                    <a:pt x="8192" y="342"/>
                    <a:pt x="8122" y="780"/>
                  </a:cubicBezTo>
                  <a:lnTo>
                    <a:pt x="7375" y="6048"/>
                  </a:lnTo>
                  <a:lnTo>
                    <a:pt x="0" y="4794"/>
                  </a:lnTo>
                  <a:lnTo>
                    <a:pt x="0" y="6012"/>
                  </a:lnTo>
                  <a:lnTo>
                    <a:pt x="7154" y="7662"/>
                  </a:lnTo>
                  <a:lnTo>
                    <a:pt x="5189" y="21600"/>
                  </a:lnTo>
                  <a:lnTo>
                    <a:pt x="9050" y="21600"/>
                  </a:lnTo>
                  <a:lnTo>
                    <a:pt x="9755" y="16626"/>
                  </a:lnTo>
                  <a:lnTo>
                    <a:pt x="20604" y="14706"/>
                  </a:lnTo>
                  <a:cubicBezTo>
                    <a:pt x="21226" y="14598"/>
                    <a:pt x="21600" y="14382"/>
                    <a:pt x="21489" y="1419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063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=""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4934" y="606659"/>
            <a:ext cx="4240740" cy="346795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=""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7678" y="4262227"/>
            <a:ext cx="2795252" cy="17410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4F8D3BF4-06FC-0A43-AA0F-9DABA46814A4}"/>
              </a:ext>
            </a:extLst>
          </p:cNvPr>
          <p:cNvGrpSpPr/>
          <p:nvPr userDrawn="1"/>
        </p:nvGrpSpPr>
        <p:grpSpPr>
          <a:xfrm>
            <a:off x="22155" y="-2855"/>
            <a:ext cx="12169845" cy="6858000"/>
            <a:chOff x="2285304" y="47713899"/>
            <a:chExt cx="16228727" cy="9145277"/>
          </a:xfrm>
        </p:grpSpPr>
        <p:sp>
          <p:nvSpPr>
            <p:cNvPr id="26" name="Shape">
              <a:extLst>
                <a:ext uri="{FF2B5EF4-FFF2-40B4-BE49-F238E27FC236}">
                  <a16:creationId xmlns="" xmlns:a16="http://schemas.microsoft.com/office/drawing/2014/main" id="{E4C71B70-16DB-1141-BAB6-72CFF9197925}"/>
                </a:ext>
              </a:extLst>
            </p:cNvPr>
            <p:cNvSpPr/>
            <p:nvPr userDrawn="1"/>
          </p:nvSpPr>
          <p:spPr>
            <a:xfrm>
              <a:off x="2615503" y="47713899"/>
              <a:ext cx="5314454" cy="9144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600" extrusionOk="0">
                  <a:moveTo>
                    <a:pt x="21408" y="6093"/>
                  </a:moveTo>
                  <a:lnTo>
                    <a:pt x="21285" y="5934"/>
                  </a:lnTo>
                  <a:cubicBezTo>
                    <a:pt x="21151" y="5763"/>
                    <a:pt x="20808" y="5685"/>
                    <a:pt x="20515" y="5763"/>
                  </a:cubicBezTo>
                  <a:lnTo>
                    <a:pt x="7664" y="9132"/>
                  </a:lnTo>
                  <a:lnTo>
                    <a:pt x="6459" y="0"/>
                  </a:lnTo>
                  <a:lnTo>
                    <a:pt x="3603" y="0"/>
                  </a:lnTo>
                  <a:lnTo>
                    <a:pt x="4244" y="4854"/>
                  </a:lnTo>
                  <a:lnTo>
                    <a:pt x="833" y="4044"/>
                  </a:lnTo>
                  <a:cubicBezTo>
                    <a:pt x="536" y="3972"/>
                    <a:pt x="198" y="4056"/>
                    <a:pt x="74" y="4233"/>
                  </a:cubicBezTo>
                  <a:lnTo>
                    <a:pt x="44" y="4281"/>
                  </a:lnTo>
                  <a:cubicBezTo>
                    <a:pt x="-64" y="4434"/>
                    <a:pt x="33" y="4605"/>
                    <a:pt x="269" y="4695"/>
                  </a:cubicBezTo>
                  <a:lnTo>
                    <a:pt x="4433" y="6273"/>
                  </a:lnTo>
                  <a:lnTo>
                    <a:pt x="6459" y="21600"/>
                  </a:lnTo>
                  <a:lnTo>
                    <a:pt x="9315" y="21600"/>
                  </a:lnTo>
                  <a:lnTo>
                    <a:pt x="7849" y="10524"/>
                  </a:lnTo>
                  <a:lnTo>
                    <a:pt x="21141" y="6537"/>
                  </a:lnTo>
                  <a:cubicBezTo>
                    <a:pt x="21418" y="6453"/>
                    <a:pt x="21536" y="6258"/>
                    <a:pt x="21408" y="609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7" name="Shape">
              <a:extLst>
                <a:ext uri="{FF2B5EF4-FFF2-40B4-BE49-F238E27FC236}">
                  <a16:creationId xmlns="" xmlns:a16="http://schemas.microsoft.com/office/drawing/2014/main" id="{3B1B3290-0F2B-484D-A842-BCB48E709895}"/>
                </a:ext>
              </a:extLst>
            </p:cNvPr>
            <p:cNvSpPr/>
            <p:nvPr/>
          </p:nvSpPr>
          <p:spPr>
            <a:xfrm>
              <a:off x="12560651" y="47713901"/>
              <a:ext cx="5372290" cy="9145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extrusionOk="0">
                  <a:moveTo>
                    <a:pt x="21489" y="3399"/>
                  </a:moveTo>
                  <a:lnTo>
                    <a:pt x="21469" y="3348"/>
                  </a:lnTo>
                  <a:cubicBezTo>
                    <a:pt x="21392" y="3165"/>
                    <a:pt x="20915" y="3075"/>
                    <a:pt x="20401" y="3147"/>
                  </a:cubicBezTo>
                  <a:lnTo>
                    <a:pt x="12458" y="4271"/>
                  </a:lnTo>
                  <a:lnTo>
                    <a:pt x="11899" y="0"/>
                  </a:lnTo>
                  <a:lnTo>
                    <a:pt x="9068" y="0"/>
                  </a:lnTo>
                  <a:lnTo>
                    <a:pt x="11050" y="15142"/>
                  </a:lnTo>
                  <a:lnTo>
                    <a:pt x="560" y="13399"/>
                  </a:lnTo>
                  <a:cubicBezTo>
                    <a:pt x="326" y="13360"/>
                    <a:pt x="82" y="13441"/>
                    <a:pt x="16" y="13579"/>
                  </a:cubicBezTo>
                  <a:cubicBezTo>
                    <a:pt x="-45" y="13711"/>
                    <a:pt x="72" y="13849"/>
                    <a:pt x="290" y="13894"/>
                  </a:cubicBezTo>
                  <a:lnTo>
                    <a:pt x="11187" y="16213"/>
                  </a:lnTo>
                  <a:lnTo>
                    <a:pt x="11619" y="19494"/>
                  </a:lnTo>
                  <a:lnTo>
                    <a:pt x="8875" y="18861"/>
                  </a:lnTo>
                  <a:cubicBezTo>
                    <a:pt x="8646" y="18807"/>
                    <a:pt x="8402" y="18849"/>
                    <a:pt x="8336" y="18954"/>
                  </a:cubicBezTo>
                  <a:lnTo>
                    <a:pt x="8315" y="18984"/>
                  </a:lnTo>
                  <a:cubicBezTo>
                    <a:pt x="8254" y="19074"/>
                    <a:pt x="8346" y="19185"/>
                    <a:pt x="8529" y="19248"/>
                  </a:cubicBezTo>
                  <a:lnTo>
                    <a:pt x="11726" y="20328"/>
                  </a:lnTo>
                  <a:lnTo>
                    <a:pt x="11893" y="21600"/>
                  </a:lnTo>
                  <a:lnTo>
                    <a:pt x="14724" y="21600"/>
                  </a:lnTo>
                  <a:lnTo>
                    <a:pt x="12630" y="5606"/>
                  </a:lnTo>
                  <a:lnTo>
                    <a:pt x="20859" y="3833"/>
                  </a:lnTo>
                  <a:cubicBezTo>
                    <a:pt x="21291" y="3740"/>
                    <a:pt x="21555" y="3558"/>
                    <a:pt x="21489" y="3399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8" name="Shape">
              <a:extLst>
                <a:ext uri="{FF2B5EF4-FFF2-40B4-BE49-F238E27FC236}">
                  <a16:creationId xmlns="" xmlns:a16="http://schemas.microsoft.com/office/drawing/2014/main" id="{3D0B2A67-DA9D-C342-8EA6-06B63CCD4ADD}"/>
                </a:ext>
              </a:extLst>
            </p:cNvPr>
            <p:cNvSpPr/>
            <p:nvPr userDrawn="1"/>
          </p:nvSpPr>
          <p:spPr>
            <a:xfrm>
              <a:off x="4965002" y="47713900"/>
              <a:ext cx="3493396" cy="9143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600" extrusionOk="0">
                  <a:moveTo>
                    <a:pt x="21480" y="16848"/>
                  </a:moveTo>
                  <a:lnTo>
                    <a:pt x="21465" y="16824"/>
                  </a:lnTo>
                  <a:cubicBezTo>
                    <a:pt x="21410" y="16734"/>
                    <a:pt x="21238" y="16671"/>
                    <a:pt x="21066" y="16683"/>
                  </a:cubicBezTo>
                  <a:lnTo>
                    <a:pt x="7414" y="17685"/>
                  </a:lnTo>
                  <a:lnTo>
                    <a:pt x="6656" y="2295"/>
                  </a:lnTo>
                  <a:lnTo>
                    <a:pt x="13408" y="1239"/>
                  </a:lnTo>
                  <a:cubicBezTo>
                    <a:pt x="13767" y="1182"/>
                    <a:pt x="13978" y="1074"/>
                    <a:pt x="13916" y="981"/>
                  </a:cubicBezTo>
                  <a:lnTo>
                    <a:pt x="13892" y="951"/>
                  </a:lnTo>
                  <a:cubicBezTo>
                    <a:pt x="13814" y="843"/>
                    <a:pt x="13400" y="792"/>
                    <a:pt x="12962" y="837"/>
                  </a:cubicBezTo>
                  <a:lnTo>
                    <a:pt x="6617" y="1497"/>
                  </a:lnTo>
                  <a:lnTo>
                    <a:pt x="6546" y="0"/>
                  </a:lnTo>
                  <a:lnTo>
                    <a:pt x="3600" y="0"/>
                  </a:lnTo>
                  <a:lnTo>
                    <a:pt x="4217" y="12414"/>
                  </a:lnTo>
                  <a:lnTo>
                    <a:pt x="888" y="11913"/>
                  </a:lnTo>
                  <a:cubicBezTo>
                    <a:pt x="537" y="11859"/>
                    <a:pt x="162" y="11901"/>
                    <a:pt x="60" y="12006"/>
                  </a:cubicBezTo>
                  <a:lnTo>
                    <a:pt x="29" y="12036"/>
                  </a:lnTo>
                  <a:cubicBezTo>
                    <a:pt x="-65" y="12126"/>
                    <a:pt x="76" y="12237"/>
                    <a:pt x="357" y="12300"/>
                  </a:cubicBezTo>
                  <a:lnTo>
                    <a:pt x="4257" y="13158"/>
                  </a:lnTo>
                  <a:lnTo>
                    <a:pt x="4671" y="21600"/>
                  </a:lnTo>
                  <a:lnTo>
                    <a:pt x="7617" y="21600"/>
                  </a:lnTo>
                  <a:lnTo>
                    <a:pt x="7453" y="18363"/>
                  </a:lnTo>
                  <a:lnTo>
                    <a:pt x="21277" y="17049"/>
                  </a:lnTo>
                  <a:cubicBezTo>
                    <a:pt x="21441" y="17022"/>
                    <a:pt x="21535" y="16938"/>
                    <a:pt x="21480" y="1684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9" name="Shape">
              <a:extLst>
                <a:ext uri="{FF2B5EF4-FFF2-40B4-BE49-F238E27FC236}">
                  <a16:creationId xmlns="" xmlns:a16="http://schemas.microsoft.com/office/drawing/2014/main" id="{BF7DB0C8-5FAA-F345-9B18-527200F98C95}"/>
                </a:ext>
              </a:extLst>
            </p:cNvPr>
            <p:cNvSpPr/>
            <p:nvPr/>
          </p:nvSpPr>
          <p:spPr>
            <a:xfrm>
              <a:off x="13411550" y="53200301"/>
              <a:ext cx="1202031" cy="668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0930" extrusionOk="0">
                  <a:moveTo>
                    <a:pt x="20639" y="0"/>
                  </a:moveTo>
                  <a:cubicBezTo>
                    <a:pt x="20483" y="0"/>
                    <a:pt x="19322" y="716"/>
                    <a:pt x="18048" y="1592"/>
                  </a:cubicBezTo>
                  <a:cubicBezTo>
                    <a:pt x="16775" y="2467"/>
                    <a:pt x="15301" y="3262"/>
                    <a:pt x="14765" y="3421"/>
                  </a:cubicBezTo>
                  <a:cubicBezTo>
                    <a:pt x="14229" y="3581"/>
                    <a:pt x="12285" y="3421"/>
                    <a:pt x="10431" y="3103"/>
                  </a:cubicBezTo>
                  <a:cubicBezTo>
                    <a:pt x="7282" y="2586"/>
                    <a:pt x="7014" y="2507"/>
                    <a:pt x="6366" y="1472"/>
                  </a:cubicBezTo>
                  <a:cubicBezTo>
                    <a:pt x="5026" y="-636"/>
                    <a:pt x="3194" y="-397"/>
                    <a:pt x="2256" y="1989"/>
                  </a:cubicBezTo>
                  <a:cubicBezTo>
                    <a:pt x="1988" y="2666"/>
                    <a:pt x="1765" y="3461"/>
                    <a:pt x="1519" y="3779"/>
                  </a:cubicBezTo>
                  <a:cubicBezTo>
                    <a:pt x="1296" y="4058"/>
                    <a:pt x="0" y="4973"/>
                    <a:pt x="0" y="5092"/>
                  </a:cubicBezTo>
                  <a:cubicBezTo>
                    <a:pt x="0" y="5211"/>
                    <a:pt x="1497" y="5172"/>
                    <a:pt x="1765" y="5291"/>
                  </a:cubicBezTo>
                  <a:cubicBezTo>
                    <a:pt x="2345" y="5530"/>
                    <a:pt x="2569" y="6723"/>
                    <a:pt x="2949" y="9309"/>
                  </a:cubicBezTo>
                  <a:cubicBezTo>
                    <a:pt x="3083" y="10224"/>
                    <a:pt x="3507" y="11656"/>
                    <a:pt x="3887" y="12451"/>
                  </a:cubicBezTo>
                  <a:cubicBezTo>
                    <a:pt x="4668" y="14043"/>
                    <a:pt x="6478" y="15753"/>
                    <a:pt x="7416" y="15753"/>
                  </a:cubicBezTo>
                  <a:cubicBezTo>
                    <a:pt x="7751" y="15753"/>
                    <a:pt x="8086" y="15952"/>
                    <a:pt x="8153" y="16191"/>
                  </a:cubicBezTo>
                  <a:cubicBezTo>
                    <a:pt x="8376" y="16827"/>
                    <a:pt x="6902" y="19293"/>
                    <a:pt x="6299" y="19293"/>
                  </a:cubicBezTo>
                  <a:cubicBezTo>
                    <a:pt x="6165" y="19293"/>
                    <a:pt x="6031" y="19333"/>
                    <a:pt x="5964" y="19413"/>
                  </a:cubicBezTo>
                  <a:cubicBezTo>
                    <a:pt x="5897" y="19492"/>
                    <a:pt x="5696" y="19612"/>
                    <a:pt x="5718" y="19731"/>
                  </a:cubicBezTo>
                  <a:cubicBezTo>
                    <a:pt x="5763" y="19850"/>
                    <a:pt x="6120" y="19771"/>
                    <a:pt x="6366" y="19731"/>
                  </a:cubicBezTo>
                  <a:cubicBezTo>
                    <a:pt x="6612" y="19691"/>
                    <a:pt x="7081" y="19293"/>
                    <a:pt x="7416" y="19134"/>
                  </a:cubicBezTo>
                  <a:cubicBezTo>
                    <a:pt x="7751" y="18975"/>
                    <a:pt x="7885" y="19134"/>
                    <a:pt x="8064" y="19054"/>
                  </a:cubicBezTo>
                  <a:cubicBezTo>
                    <a:pt x="8242" y="18975"/>
                    <a:pt x="8443" y="19015"/>
                    <a:pt x="8533" y="19015"/>
                  </a:cubicBezTo>
                  <a:lnTo>
                    <a:pt x="8265" y="18856"/>
                  </a:lnTo>
                  <a:lnTo>
                    <a:pt x="8086" y="18736"/>
                  </a:lnTo>
                  <a:lnTo>
                    <a:pt x="7907" y="18657"/>
                  </a:lnTo>
                  <a:lnTo>
                    <a:pt x="7729" y="18577"/>
                  </a:lnTo>
                  <a:lnTo>
                    <a:pt x="8220" y="17384"/>
                  </a:lnTo>
                  <a:cubicBezTo>
                    <a:pt x="8689" y="16270"/>
                    <a:pt x="9493" y="15554"/>
                    <a:pt x="9761" y="15991"/>
                  </a:cubicBezTo>
                  <a:cubicBezTo>
                    <a:pt x="9828" y="16111"/>
                    <a:pt x="9717" y="16668"/>
                    <a:pt x="9538" y="17225"/>
                  </a:cubicBezTo>
                  <a:cubicBezTo>
                    <a:pt x="9471" y="17463"/>
                    <a:pt x="9382" y="17662"/>
                    <a:pt x="9270" y="17821"/>
                  </a:cubicBezTo>
                  <a:cubicBezTo>
                    <a:pt x="9091" y="18219"/>
                    <a:pt x="8555" y="19174"/>
                    <a:pt x="8555" y="19174"/>
                  </a:cubicBezTo>
                  <a:cubicBezTo>
                    <a:pt x="8555" y="19174"/>
                    <a:pt x="8533" y="19174"/>
                    <a:pt x="8510" y="19214"/>
                  </a:cubicBezTo>
                  <a:cubicBezTo>
                    <a:pt x="8488" y="19253"/>
                    <a:pt x="8466" y="19333"/>
                    <a:pt x="8421" y="19412"/>
                  </a:cubicBezTo>
                  <a:cubicBezTo>
                    <a:pt x="8376" y="19492"/>
                    <a:pt x="8332" y="19572"/>
                    <a:pt x="8287" y="19691"/>
                  </a:cubicBezTo>
                  <a:cubicBezTo>
                    <a:pt x="8175" y="19890"/>
                    <a:pt x="8019" y="20089"/>
                    <a:pt x="7840" y="20248"/>
                  </a:cubicBezTo>
                  <a:cubicBezTo>
                    <a:pt x="7662" y="20407"/>
                    <a:pt x="7483" y="20487"/>
                    <a:pt x="7349" y="20487"/>
                  </a:cubicBezTo>
                  <a:cubicBezTo>
                    <a:pt x="7215" y="20487"/>
                    <a:pt x="7081" y="20526"/>
                    <a:pt x="7014" y="20566"/>
                  </a:cubicBezTo>
                  <a:cubicBezTo>
                    <a:pt x="6947" y="20606"/>
                    <a:pt x="6723" y="20765"/>
                    <a:pt x="6746" y="20884"/>
                  </a:cubicBezTo>
                  <a:cubicBezTo>
                    <a:pt x="6768" y="20964"/>
                    <a:pt x="7193" y="20924"/>
                    <a:pt x="7528" y="20884"/>
                  </a:cubicBezTo>
                  <a:cubicBezTo>
                    <a:pt x="7863" y="20845"/>
                    <a:pt x="8265" y="20407"/>
                    <a:pt x="8756" y="20248"/>
                  </a:cubicBezTo>
                  <a:cubicBezTo>
                    <a:pt x="9426" y="20009"/>
                    <a:pt x="10163" y="20009"/>
                    <a:pt x="10163" y="20009"/>
                  </a:cubicBezTo>
                  <a:cubicBezTo>
                    <a:pt x="10007" y="19890"/>
                    <a:pt x="10074" y="19850"/>
                    <a:pt x="9806" y="19810"/>
                  </a:cubicBezTo>
                  <a:cubicBezTo>
                    <a:pt x="9136" y="19691"/>
                    <a:pt x="8846" y="19174"/>
                    <a:pt x="9270" y="18895"/>
                  </a:cubicBezTo>
                  <a:cubicBezTo>
                    <a:pt x="9359" y="18816"/>
                    <a:pt x="9694" y="18060"/>
                    <a:pt x="9985" y="17185"/>
                  </a:cubicBezTo>
                  <a:cubicBezTo>
                    <a:pt x="10275" y="16310"/>
                    <a:pt x="10834" y="15116"/>
                    <a:pt x="11236" y="14559"/>
                  </a:cubicBezTo>
                  <a:cubicBezTo>
                    <a:pt x="11615" y="13963"/>
                    <a:pt x="12352" y="12252"/>
                    <a:pt x="12866" y="10740"/>
                  </a:cubicBezTo>
                  <a:cubicBezTo>
                    <a:pt x="13469" y="8990"/>
                    <a:pt x="13871" y="8155"/>
                    <a:pt x="14698" y="7081"/>
                  </a:cubicBezTo>
                  <a:cubicBezTo>
                    <a:pt x="14854" y="6882"/>
                    <a:pt x="15122" y="6603"/>
                    <a:pt x="15323" y="6603"/>
                  </a:cubicBezTo>
                  <a:cubicBezTo>
                    <a:pt x="15993" y="6524"/>
                    <a:pt x="15882" y="6086"/>
                    <a:pt x="18004" y="5967"/>
                  </a:cubicBezTo>
                  <a:cubicBezTo>
                    <a:pt x="18629" y="5927"/>
                    <a:pt x="19255" y="5728"/>
                    <a:pt x="19880" y="5529"/>
                  </a:cubicBezTo>
                  <a:cubicBezTo>
                    <a:pt x="20304" y="5410"/>
                    <a:pt x="20751" y="5489"/>
                    <a:pt x="21064" y="5052"/>
                  </a:cubicBezTo>
                  <a:cubicBezTo>
                    <a:pt x="21600" y="4296"/>
                    <a:pt x="19188" y="4773"/>
                    <a:pt x="19098" y="4813"/>
                  </a:cubicBezTo>
                  <a:cubicBezTo>
                    <a:pt x="18674" y="4932"/>
                    <a:pt x="18249" y="4972"/>
                    <a:pt x="17803" y="5091"/>
                  </a:cubicBezTo>
                  <a:cubicBezTo>
                    <a:pt x="17646" y="5131"/>
                    <a:pt x="17200" y="4972"/>
                    <a:pt x="17021" y="5012"/>
                  </a:cubicBezTo>
                  <a:cubicBezTo>
                    <a:pt x="17468" y="4694"/>
                    <a:pt x="18227" y="4495"/>
                    <a:pt x="18495" y="4296"/>
                  </a:cubicBezTo>
                  <a:cubicBezTo>
                    <a:pt x="19121" y="3858"/>
                    <a:pt x="19746" y="3580"/>
                    <a:pt x="20349" y="3142"/>
                  </a:cubicBezTo>
                  <a:cubicBezTo>
                    <a:pt x="20461" y="3063"/>
                    <a:pt x="21042" y="2784"/>
                    <a:pt x="20930" y="2426"/>
                  </a:cubicBezTo>
                  <a:cubicBezTo>
                    <a:pt x="20818" y="2029"/>
                    <a:pt x="19992" y="2585"/>
                    <a:pt x="19858" y="2665"/>
                  </a:cubicBezTo>
                  <a:cubicBezTo>
                    <a:pt x="19054" y="3143"/>
                    <a:pt x="17557" y="3540"/>
                    <a:pt x="16753" y="4057"/>
                  </a:cubicBezTo>
                  <a:cubicBezTo>
                    <a:pt x="17066" y="3779"/>
                    <a:pt x="17937" y="3262"/>
                    <a:pt x="18316" y="2904"/>
                  </a:cubicBezTo>
                  <a:cubicBezTo>
                    <a:pt x="20751" y="756"/>
                    <a:pt x="21354" y="40"/>
                    <a:pt x="20639" y="0"/>
                  </a:cubicBezTo>
                  <a:lnTo>
                    <a:pt x="20639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0" name="Shape">
              <a:extLst>
                <a:ext uri="{FF2B5EF4-FFF2-40B4-BE49-F238E27FC236}">
                  <a16:creationId xmlns="" xmlns:a16="http://schemas.microsoft.com/office/drawing/2014/main" id="{5F3C1A0C-5C61-2A43-9A37-4003793F9EF8}"/>
                </a:ext>
              </a:extLst>
            </p:cNvPr>
            <p:cNvSpPr/>
            <p:nvPr/>
          </p:nvSpPr>
          <p:spPr>
            <a:xfrm>
              <a:off x="17539051" y="54127400"/>
              <a:ext cx="580524" cy="330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0998" extrusionOk="0">
                  <a:moveTo>
                    <a:pt x="20817" y="3105"/>
                  </a:moveTo>
                  <a:cubicBezTo>
                    <a:pt x="20678" y="3105"/>
                    <a:pt x="19432" y="3508"/>
                    <a:pt x="18140" y="4153"/>
                  </a:cubicBezTo>
                  <a:cubicBezTo>
                    <a:pt x="16847" y="4798"/>
                    <a:pt x="15278" y="5281"/>
                    <a:pt x="14770" y="5281"/>
                  </a:cubicBezTo>
                  <a:cubicBezTo>
                    <a:pt x="14217" y="5281"/>
                    <a:pt x="12278" y="4798"/>
                    <a:pt x="10478" y="4153"/>
                  </a:cubicBezTo>
                  <a:cubicBezTo>
                    <a:pt x="7386" y="3025"/>
                    <a:pt x="7109" y="2944"/>
                    <a:pt x="6509" y="1816"/>
                  </a:cubicBezTo>
                  <a:cubicBezTo>
                    <a:pt x="5309" y="-521"/>
                    <a:pt x="3463" y="-602"/>
                    <a:pt x="2401" y="1574"/>
                  </a:cubicBezTo>
                  <a:cubicBezTo>
                    <a:pt x="2078" y="2219"/>
                    <a:pt x="1847" y="2944"/>
                    <a:pt x="1570" y="3186"/>
                  </a:cubicBezTo>
                  <a:cubicBezTo>
                    <a:pt x="1340" y="3428"/>
                    <a:pt x="-45" y="4073"/>
                    <a:pt x="1" y="4153"/>
                  </a:cubicBezTo>
                  <a:cubicBezTo>
                    <a:pt x="1" y="4234"/>
                    <a:pt x="1478" y="4556"/>
                    <a:pt x="1755" y="4637"/>
                  </a:cubicBezTo>
                  <a:cubicBezTo>
                    <a:pt x="2309" y="4959"/>
                    <a:pt x="2447" y="6168"/>
                    <a:pt x="2678" y="8747"/>
                  </a:cubicBezTo>
                  <a:cubicBezTo>
                    <a:pt x="2770" y="9715"/>
                    <a:pt x="3093" y="11165"/>
                    <a:pt x="3417" y="11971"/>
                  </a:cubicBezTo>
                  <a:cubicBezTo>
                    <a:pt x="4109" y="13664"/>
                    <a:pt x="5816" y="15679"/>
                    <a:pt x="6740" y="15840"/>
                  </a:cubicBezTo>
                  <a:cubicBezTo>
                    <a:pt x="7063" y="15920"/>
                    <a:pt x="7386" y="16162"/>
                    <a:pt x="7478" y="16404"/>
                  </a:cubicBezTo>
                  <a:cubicBezTo>
                    <a:pt x="7663" y="17049"/>
                    <a:pt x="6047" y="19225"/>
                    <a:pt x="5447" y="19063"/>
                  </a:cubicBezTo>
                  <a:cubicBezTo>
                    <a:pt x="5309" y="19063"/>
                    <a:pt x="5170" y="19063"/>
                    <a:pt x="5124" y="19063"/>
                  </a:cubicBezTo>
                  <a:cubicBezTo>
                    <a:pt x="5078" y="19063"/>
                    <a:pt x="4847" y="19225"/>
                    <a:pt x="4847" y="19305"/>
                  </a:cubicBezTo>
                  <a:cubicBezTo>
                    <a:pt x="4893" y="19386"/>
                    <a:pt x="5263" y="19466"/>
                    <a:pt x="5493" y="19466"/>
                  </a:cubicBezTo>
                  <a:cubicBezTo>
                    <a:pt x="5770" y="19466"/>
                    <a:pt x="6232" y="19225"/>
                    <a:pt x="6601" y="19063"/>
                  </a:cubicBezTo>
                  <a:cubicBezTo>
                    <a:pt x="6970" y="18983"/>
                    <a:pt x="7063" y="19144"/>
                    <a:pt x="7247" y="19144"/>
                  </a:cubicBezTo>
                  <a:cubicBezTo>
                    <a:pt x="7432" y="19144"/>
                    <a:pt x="7617" y="19144"/>
                    <a:pt x="7709" y="19144"/>
                  </a:cubicBezTo>
                  <a:lnTo>
                    <a:pt x="7432" y="18983"/>
                  </a:lnTo>
                  <a:lnTo>
                    <a:pt x="7247" y="18821"/>
                  </a:lnTo>
                  <a:lnTo>
                    <a:pt x="7063" y="18741"/>
                  </a:lnTo>
                  <a:lnTo>
                    <a:pt x="6878" y="18660"/>
                  </a:lnTo>
                  <a:lnTo>
                    <a:pt x="7432" y="17612"/>
                  </a:lnTo>
                  <a:cubicBezTo>
                    <a:pt x="7940" y="16645"/>
                    <a:pt x="8816" y="16081"/>
                    <a:pt x="9047" y="16565"/>
                  </a:cubicBezTo>
                  <a:cubicBezTo>
                    <a:pt x="9093" y="16726"/>
                    <a:pt x="8955" y="17210"/>
                    <a:pt x="8770" y="17774"/>
                  </a:cubicBezTo>
                  <a:cubicBezTo>
                    <a:pt x="8678" y="18015"/>
                    <a:pt x="8586" y="18177"/>
                    <a:pt x="8493" y="18338"/>
                  </a:cubicBezTo>
                  <a:cubicBezTo>
                    <a:pt x="8309" y="18660"/>
                    <a:pt x="7709" y="19547"/>
                    <a:pt x="7709" y="19547"/>
                  </a:cubicBezTo>
                  <a:cubicBezTo>
                    <a:pt x="7709" y="19547"/>
                    <a:pt x="7709" y="19547"/>
                    <a:pt x="7663" y="19547"/>
                  </a:cubicBezTo>
                  <a:cubicBezTo>
                    <a:pt x="7617" y="19628"/>
                    <a:pt x="7617" y="19628"/>
                    <a:pt x="7570" y="19708"/>
                  </a:cubicBezTo>
                  <a:cubicBezTo>
                    <a:pt x="7524" y="19789"/>
                    <a:pt x="7478" y="19870"/>
                    <a:pt x="7432" y="19950"/>
                  </a:cubicBezTo>
                  <a:cubicBezTo>
                    <a:pt x="7293" y="20111"/>
                    <a:pt x="7155" y="20272"/>
                    <a:pt x="6970" y="20434"/>
                  </a:cubicBezTo>
                  <a:cubicBezTo>
                    <a:pt x="6786" y="20514"/>
                    <a:pt x="6601" y="20595"/>
                    <a:pt x="6463" y="20595"/>
                  </a:cubicBezTo>
                  <a:cubicBezTo>
                    <a:pt x="6324" y="20595"/>
                    <a:pt x="6186" y="20595"/>
                    <a:pt x="6093" y="20595"/>
                  </a:cubicBezTo>
                  <a:cubicBezTo>
                    <a:pt x="6001" y="20676"/>
                    <a:pt x="5770" y="20756"/>
                    <a:pt x="5817" y="20837"/>
                  </a:cubicBezTo>
                  <a:cubicBezTo>
                    <a:pt x="5863" y="20917"/>
                    <a:pt x="6278" y="20998"/>
                    <a:pt x="6601" y="20998"/>
                  </a:cubicBezTo>
                  <a:cubicBezTo>
                    <a:pt x="6924" y="20998"/>
                    <a:pt x="7386" y="20676"/>
                    <a:pt x="7847" y="20595"/>
                  </a:cubicBezTo>
                  <a:cubicBezTo>
                    <a:pt x="8540" y="20514"/>
                    <a:pt x="9278" y="20595"/>
                    <a:pt x="9278" y="20595"/>
                  </a:cubicBezTo>
                  <a:cubicBezTo>
                    <a:pt x="9140" y="20434"/>
                    <a:pt x="9186" y="20434"/>
                    <a:pt x="8909" y="20353"/>
                  </a:cubicBezTo>
                  <a:cubicBezTo>
                    <a:pt x="8263" y="20112"/>
                    <a:pt x="7986" y="19547"/>
                    <a:pt x="8447" y="19306"/>
                  </a:cubicBezTo>
                  <a:cubicBezTo>
                    <a:pt x="8540" y="19225"/>
                    <a:pt x="8909" y="18581"/>
                    <a:pt x="9278" y="17775"/>
                  </a:cubicBezTo>
                  <a:cubicBezTo>
                    <a:pt x="9647" y="16969"/>
                    <a:pt x="10247" y="15921"/>
                    <a:pt x="10663" y="15437"/>
                  </a:cubicBezTo>
                  <a:cubicBezTo>
                    <a:pt x="11078" y="14954"/>
                    <a:pt x="11909" y="13423"/>
                    <a:pt x="12509" y="12052"/>
                  </a:cubicBezTo>
                  <a:cubicBezTo>
                    <a:pt x="13201" y="10440"/>
                    <a:pt x="13663" y="9715"/>
                    <a:pt x="14540" y="8829"/>
                  </a:cubicBezTo>
                  <a:cubicBezTo>
                    <a:pt x="14724" y="8667"/>
                    <a:pt x="15001" y="8426"/>
                    <a:pt x="15186" y="8506"/>
                  </a:cubicBezTo>
                  <a:cubicBezTo>
                    <a:pt x="15878" y="8587"/>
                    <a:pt x="15786" y="8103"/>
                    <a:pt x="17909" y="8426"/>
                  </a:cubicBezTo>
                  <a:cubicBezTo>
                    <a:pt x="18509" y="8506"/>
                    <a:pt x="19201" y="8426"/>
                    <a:pt x="19801" y="8345"/>
                  </a:cubicBezTo>
                  <a:cubicBezTo>
                    <a:pt x="20216" y="8345"/>
                    <a:pt x="20678" y="8506"/>
                    <a:pt x="21001" y="8103"/>
                  </a:cubicBezTo>
                  <a:cubicBezTo>
                    <a:pt x="21555" y="7459"/>
                    <a:pt x="19155" y="7459"/>
                    <a:pt x="19063" y="7539"/>
                  </a:cubicBezTo>
                  <a:cubicBezTo>
                    <a:pt x="18647" y="7539"/>
                    <a:pt x="18186" y="7539"/>
                    <a:pt x="17770" y="7539"/>
                  </a:cubicBezTo>
                  <a:cubicBezTo>
                    <a:pt x="17632" y="7539"/>
                    <a:pt x="17170" y="7297"/>
                    <a:pt x="16986" y="7297"/>
                  </a:cubicBezTo>
                  <a:cubicBezTo>
                    <a:pt x="17447" y="7056"/>
                    <a:pt x="18232" y="6975"/>
                    <a:pt x="18509" y="6894"/>
                  </a:cubicBezTo>
                  <a:cubicBezTo>
                    <a:pt x="19155" y="6572"/>
                    <a:pt x="19801" y="6411"/>
                    <a:pt x="20447" y="6088"/>
                  </a:cubicBezTo>
                  <a:cubicBezTo>
                    <a:pt x="20586" y="6008"/>
                    <a:pt x="21140" y="5847"/>
                    <a:pt x="21093" y="5524"/>
                  </a:cubicBezTo>
                  <a:cubicBezTo>
                    <a:pt x="21001" y="5121"/>
                    <a:pt x="20124" y="5524"/>
                    <a:pt x="19986" y="5524"/>
                  </a:cubicBezTo>
                  <a:cubicBezTo>
                    <a:pt x="19155" y="5846"/>
                    <a:pt x="17632" y="5927"/>
                    <a:pt x="16801" y="6249"/>
                  </a:cubicBezTo>
                  <a:cubicBezTo>
                    <a:pt x="17124" y="6008"/>
                    <a:pt x="18047" y="5685"/>
                    <a:pt x="18416" y="5443"/>
                  </a:cubicBezTo>
                  <a:cubicBezTo>
                    <a:pt x="20863" y="3831"/>
                    <a:pt x="21555" y="3186"/>
                    <a:pt x="20817" y="3105"/>
                  </a:cubicBezTo>
                  <a:lnTo>
                    <a:pt x="20817" y="3105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1" name="Shape">
              <a:extLst>
                <a:ext uri="{FF2B5EF4-FFF2-40B4-BE49-F238E27FC236}">
                  <a16:creationId xmlns="" xmlns:a16="http://schemas.microsoft.com/office/drawing/2014/main" id="{749E8BCE-D9C8-1643-A399-E04B59E71FC4}"/>
                </a:ext>
              </a:extLst>
            </p:cNvPr>
            <p:cNvSpPr/>
            <p:nvPr/>
          </p:nvSpPr>
          <p:spPr>
            <a:xfrm>
              <a:off x="3390204" y="55067200"/>
              <a:ext cx="580702" cy="329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0995" extrusionOk="0">
                  <a:moveTo>
                    <a:pt x="20817" y="3116"/>
                  </a:moveTo>
                  <a:cubicBezTo>
                    <a:pt x="20678" y="3116"/>
                    <a:pt x="19432" y="3521"/>
                    <a:pt x="18140" y="4168"/>
                  </a:cubicBezTo>
                  <a:cubicBezTo>
                    <a:pt x="16801" y="4815"/>
                    <a:pt x="15278" y="5300"/>
                    <a:pt x="14770" y="5300"/>
                  </a:cubicBezTo>
                  <a:cubicBezTo>
                    <a:pt x="14217" y="5300"/>
                    <a:pt x="12278" y="4815"/>
                    <a:pt x="10478" y="4168"/>
                  </a:cubicBezTo>
                  <a:cubicBezTo>
                    <a:pt x="7386" y="3035"/>
                    <a:pt x="7109" y="2954"/>
                    <a:pt x="6509" y="1822"/>
                  </a:cubicBezTo>
                  <a:cubicBezTo>
                    <a:pt x="5309" y="-524"/>
                    <a:pt x="3463" y="-605"/>
                    <a:pt x="2401" y="1579"/>
                  </a:cubicBezTo>
                  <a:cubicBezTo>
                    <a:pt x="2078" y="2226"/>
                    <a:pt x="1847" y="2955"/>
                    <a:pt x="1570" y="3197"/>
                  </a:cubicBezTo>
                  <a:cubicBezTo>
                    <a:pt x="1340" y="3440"/>
                    <a:pt x="-45" y="4087"/>
                    <a:pt x="1" y="4168"/>
                  </a:cubicBezTo>
                  <a:cubicBezTo>
                    <a:pt x="1" y="4249"/>
                    <a:pt x="1478" y="4573"/>
                    <a:pt x="1755" y="4654"/>
                  </a:cubicBezTo>
                  <a:cubicBezTo>
                    <a:pt x="2309" y="4977"/>
                    <a:pt x="2447" y="6191"/>
                    <a:pt x="2678" y="8780"/>
                  </a:cubicBezTo>
                  <a:cubicBezTo>
                    <a:pt x="2770" y="9750"/>
                    <a:pt x="3093" y="11206"/>
                    <a:pt x="3417" y="12015"/>
                  </a:cubicBezTo>
                  <a:cubicBezTo>
                    <a:pt x="4109" y="13714"/>
                    <a:pt x="5817" y="15737"/>
                    <a:pt x="6740" y="15898"/>
                  </a:cubicBezTo>
                  <a:cubicBezTo>
                    <a:pt x="7063" y="15979"/>
                    <a:pt x="7386" y="16222"/>
                    <a:pt x="7478" y="16465"/>
                  </a:cubicBezTo>
                  <a:cubicBezTo>
                    <a:pt x="7663" y="17112"/>
                    <a:pt x="6047" y="19296"/>
                    <a:pt x="5447" y="19134"/>
                  </a:cubicBezTo>
                  <a:cubicBezTo>
                    <a:pt x="5309" y="19134"/>
                    <a:pt x="5170" y="19134"/>
                    <a:pt x="5124" y="19134"/>
                  </a:cubicBezTo>
                  <a:cubicBezTo>
                    <a:pt x="5032" y="19215"/>
                    <a:pt x="4847" y="19296"/>
                    <a:pt x="4847" y="19377"/>
                  </a:cubicBezTo>
                  <a:cubicBezTo>
                    <a:pt x="4893" y="19458"/>
                    <a:pt x="5263" y="19539"/>
                    <a:pt x="5493" y="19458"/>
                  </a:cubicBezTo>
                  <a:cubicBezTo>
                    <a:pt x="5724" y="19377"/>
                    <a:pt x="6232" y="19215"/>
                    <a:pt x="6601" y="19053"/>
                  </a:cubicBezTo>
                  <a:cubicBezTo>
                    <a:pt x="6970" y="18972"/>
                    <a:pt x="7063" y="19134"/>
                    <a:pt x="7247" y="19134"/>
                  </a:cubicBezTo>
                  <a:cubicBezTo>
                    <a:pt x="7432" y="19134"/>
                    <a:pt x="7617" y="19134"/>
                    <a:pt x="7709" y="19134"/>
                  </a:cubicBezTo>
                  <a:lnTo>
                    <a:pt x="7432" y="18972"/>
                  </a:lnTo>
                  <a:lnTo>
                    <a:pt x="7247" y="18810"/>
                  </a:lnTo>
                  <a:lnTo>
                    <a:pt x="7063" y="18729"/>
                  </a:lnTo>
                  <a:lnTo>
                    <a:pt x="6878" y="18648"/>
                  </a:lnTo>
                  <a:lnTo>
                    <a:pt x="7432" y="17597"/>
                  </a:lnTo>
                  <a:cubicBezTo>
                    <a:pt x="7940" y="16626"/>
                    <a:pt x="8817" y="16060"/>
                    <a:pt x="9047" y="16545"/>
                  </a:cubicBezTo>
                  <a:cubicBezTo>
                    <a:pt x="9093" y="16707"/>
                    <a:pt x="8955" y="17192"/>
                    <a:pt x="8770" y="17759"/>
                  </a:cubicBezTo>
                  <a:cubicBezTo>
                    <a:pt x="8678" y="18001"/>
                    <a:pt x="8586" y="18163"/>
                    <a:pt x="8493" y="18325"/>
                  </a:cubicBezTo>
                  <a:cubicBezTo>
                    <a:pt x="8309" y="18649"/>
                    <a:pt x="7709" y="19539"/>
                    <a:pt x="7709" y="19539"/>
                  </a:cubicBezTo>
                  <a:cubicBezTo>
                    <a:pt x="7709" y="19539"/>
                    <a:pt x="7709" y="19539"/>
                    <a:pt x="7663" y="19539"/>
                  </a:cubicBezTo>
                  <a:cubicBezTo>
                    <a:pt x="7617" y="19620"/>
                    <a:pt x="7617" y="19620"/>
                    <a:pt x="7570" y="19701"/>
                  </a:cubicBezTo>
                  <a:cubicBezTo>
                    <a:pt x="7524" y="19782"/>
                    <a:pt x="7478" y="19863"/>
                    <a:pt x="7432" y="19943"/>
                  </a:cubicBezTo>
                  <a:cubicBezTo>
                    <a:pt x="7293" y="20105"/>
                    <a:pt x="7155" y="20267"/>
                    <a:pt x="6970" y="20429"/>
                  </a:cubicBezTo>
                  <a:cubicBezTo>
                    <a:pt x="6786" y="20510"/>
                    <a:pt x="6601" y="20591"/>
                    <a:pt x="6463" y="20591"/>
                  </a:cubicBezTo>
                  <a:cubicBezTo>
                    <a:pt x="6324" y="20591"/>
                    <a:pt x="6186" y="20591"/>
                    <a:pt x="6093" y="20591"/>
                  </a:cubicBezTo>
                  <a:cubicBezTo>
                    <a:pt x="6001" y="20591"/>
                    <a:pt x="5770" y="20752"/>
                    <a:pt x="5817" y="20833"/>
                  </a:cubicBezTo>
                  <a:cubicBezTo>
                    <a:pt x="5863" y="20914"/>
                    <a:pt x="6278" y="20995"/>
                    <a:pt x="6601" y="20995"/>
                  </a:cubicBezTo>
                  <a:cubicBezTo>
                    <a:pt x="6924" y="20995"/>
                    <a:pt x="7386" y="20671"/>
                    <a:pt x="7847" y="20591"/>
                  </a:cubicBezTo>
                  <a:cubicBezTo>
                    <a:pt x="8540" y="20510"/>
                    <a:pt x="9278" y="20591"/>
                    <a:pt x="9278" y="20591"/>
                  </a:cubicBezTo>
                  <a:cubicBezTo>
                    <a:pt x="9140" y="20429"/>
                    <a:pt x="9186" y="20429"/>
                    <a:pt x="8909" y="20348"/>
                  </a:cubicBezTo>
                  <a:cubicBezTo>
                    <a:pt x="8263" y="20105"/>
                    <a:pt x="7986" y="19539"/>
                    <a:pt x="8447" y="19296"/>
                  </a:cubicBezTo>
                  <a:cubicBezTo>
                    <a:pt x="8540" y="19216"/>
                    <a:pt x="8909" y="18568"/>
                    <a:pt x="9278" y="17760"/>
                  </a:cubicBezTo>
                  <a:cubicBezTo>
                    <a:pt x="9601" y="16951"/>
                    <a:pt x="10247" y="15899"/>
                    <a:pt x="10663" y="15414"/>
                  </a:cubicBezTo>
                  <a:cubicBezTo>
                    <a:pt x="11078" y="14928"/>
                    <a:pt x="11909" y="13391"/>
                    <a:pt x="12509" y="12016"/>
                  </a:cubicBezTo>
                  <a:cubicBezTo>
                    <a:pt x="13201" y="10398"/>
                    <a:pt x="13663" y="9670"/>
                    <a:pt x="14540" y="8780"/>
                  </a:cubicBezTo>
                  <a:cubicBezTo>
                    <a:pt x="14724" y="8618"/>
                    <a:pt x="15001" y="8375"/>
                    <a:pt x="15186" y="8456"/>
                  </a:cubicBezTo>
                  <a:cubicBezTo>
                    <a:pt x="15878" y="8537"/>
                    <a:pt x="15786" y="8052"/>
                    <a:pt x="17909" y="8375"/>
                  </a:cubicBezTo>
                  <a:cubicBezTo>
                    <a:pt x="18509" y="8456"/>
                    <a:pt x="19201" y="8375"/>
                    <a:pt x="19801" y="8294"/>
                  </a:cubicBezTo>
                  <a:cubicBezTo>
                    <a:pt x="20217" y="8294"/>
                    <a:pt x="20678" y="8456"/>
                    <a:pt x="21001" y="8052"/>
                  </a:cubicBezTo>
                  <a:cubicBezTo>
                    <a:pt x="21555" y="7405"/>
                    <a:pt x="19155" y="7405"/>
                    <a:pt x="19063" y="7485"/>
                  </a:cubicBezTo>
                  <a:cubicBezTo>
                    <a:pt x="18647" y="7485"/>
                    <a:pt x="18186" y="7485"/>
                    <a:pt x="17770" y="7485"/>
                  </a:cubicBezTo>
                  <a:cubicBezTo>
                    <a:pt x="17632" y="7485"/>
                    <a:pt x="17170" y="7243"/>
                    <a:pt x="16986" y="7243"/>
                  </a:cubicBezTo>
                  <a:cubicBezTo>
                    <a:pt x="17447" y="7000"/>
                    <a:pt x="18232" y="6919"/>
                    <a:pt x="18509" y="6838"/>
                  </a:cubicBezTo>
                  <a:cubicBezTo>
                    <a:pt x="19155" y="6515"/>
                    <a:pt x="19801" y="6353"/>
                    <a:pt x="20447" y="6029"/>
                  </a:cubicBezTo>
                  <a:cubicBezTo>
                    <a:pt x="20586" y="5949"/>
                    <a:pt x="21140" y="5787"/>
                    <a:pt x="21093" y="5463"/>
                  </a:cubicBezTo>
                  <a:cubicBezTo>
                    <a:pt x="21001" y="5059"/>
                    <a:pt x="20124" y="5463"/>
                    <a:pt x="19986" y="5463"/>
                  </a:cubicBezTo>
                  <a:cubicBezTo>
                    <a:pt x="19155" y="5787"/>
                    <a:pt x="17632" y="5868"/>
                    <a:pt x="16801" y="6191"/>
                  </a:cubicBezTo>
                  <a:cubicBezTo>
                    <a:pt x="17124" y="5949"/>
                    <a:pt x="18047" y="5625"/>
                    <a:pt x="18417" y="5382"/>
                  </a:cubicBezTo>
                  <a:cubicBezTo>
                    <a:pt x="20909" y="3925"/>
                    <a:pt x="21555" y="3278"/>
                    <a:pt x="20817" y="3116"/>
                  </a:cubicBezTo>
                  <a:lnTo>
                    <a:pt x="20817" y="3116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2" name="Shape">
              <a:extLst>
                <a:ext uri="{FF2B5EF4-FFF2-40B4-BE49-F238E27FC236}">
                  <a16:creationId xmlns="" xmlns:a16="http://schemas.microsoft.com/office/drawing/2014/main" id="{F066713D-F45C-2942-A461-BDB01EC5571F}"/>
                </a:ext>
              </a:extLst>
            </p:cNvPr>
            <p:cNvSpPr/>
            <p:nvPr userDrawn="1"/>
          </p:nvSpPr>
          <p:spPr>
            <a:xfrm>
              <a:off x="2323404" y="49047400"/>
              <a:ext cx="1201720" cy="667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0897" extrusionOk="0">
                  <a:moveTo>
                    <a:pt x="475" y="47"/>
                  </a:moveTo>
                  <a:cubicBezTo>
                    <a:pt x="-241" y="47"/>
                    <a:pt x="363" y="803"/>
                    <a:pt x="2800" y="2871"/>
                  </a:cubicBezTo>
                  <a:cubicBezTo>
                    <a:pt x="3180" y="3190"/>
                    <a:pt x="4030" y="3707"/>
                    <a:pt x="4365" y="4025"/>
                  </a:cubicBezTo>
                  <a:cubicBezTo>
                    <a:pt x="3560" y="3548"/>
                    <a:pt x="2062" y="3110"/>
                    <a:pt x="1257" y="2633"/>
                  </a:cubicBezTo>
                  <a:cubicBezTo>
                    <a:pt x="1123" y="2553"/>
                    <a:pt x="274" y="1996"/>
                    <a:pt x="184" y="2394"/>
                  </a:cubicBezTo>
                  <a:cubicBezTo>
                    <a:pt x="72" y="2752"/>
                    <a:pt x="654" y="3030"/>
                    <a:pt x="765" y="3110"/>
                  </a:cubicBezTo>
                  <a:cubicBezTo>
                    <a:pt x="1369" y="3548"/>
                    <a:pt x="2018" y="3826"/>
                    <a:pt x="2621" y="4264"/>
                  </a:cubicBezTo>
                  <a:cubicBezTo>
                    <a:pt x="2912" y="4462"/>
                    <a:pt x="3650" y="4701"/>
                    <a:pt x="4097" y="4980"/>
                  </a:cubicBezTo>
                  <a:cubicBezTo>
                    <a:pt x="3918" y="4940"/>
                    <a:pt x="3449" y="5099"/>
                    <a:pt x="3315" y="5059"/>
                  </a:cubicBezTo>
                  <a:cubicBezTo>
                    <a:pt x="2890" y="4940"/>
                    <a:pt x="2442" y="4900"/>
                    <a:pt x="2040" y="4781"/>
                  </a:cubicBezTo>
                  <a:cubicBezTo>
                    <a:pt x="1951" y="4741"/>
                    <a:pt x="-442" y="4264"/>
                    <a:pt x="72" y="5019"/>
                  </a:cubicBezTo>
                  <a:cubicBezTo>
                    <a:pt x="363" y="5457"/>
                    <a:pt x="810" y="5377"/>
                    <a:pt x="1257" y="5497"/>
                  </a:cubicBezTo>
                  <a:cubicBezTo>
                    <a:pt x="1861" y="5656"/>
                    <a:pt x="2510" y="5894"/>
                    <a:pt x="3136" y="5934"/>
                  </a:cubicBezTo>
                  <a:cubicBezTo>
                    <a:pt x="5238" y="6054"/>
                    <a:pt x="5126" y="6491"/>
                    <a:pt x="5819" y="6571"/>
                  </a:cubicBezTo>
                  <a:cubicBezTo>
                    <a:pt x="6020" y="6611"/>
                    <a:pt x="6288" y="6849"/>
                    <a:pt x="6445" y="7048"/>
                  </a:cubicBezTo>
                  <a:cubicBezTo>
                    <a:pt x="7272" y="8122"/>
                    <a:pt x="7675" y="8918"/>
                    <a:pt x="8278" y="10708"/>
                  </a:cubicBezTo>
                  <a:cubicBezTo>
                    <a:pt x="8793" y="12219"/>
                    <a:pt x="9531" y="13930"/>
                    <a:pt x="9911" y="14527"/>
                  </a:cubicBezTo>
                  <a:cubicBezTo>
                    <a:pt x="10291" y="15123"/>
                    <a:pt x="10850" y="16317"/>
                    <a:pt x="11163" y="17152"/>
                  </a:cubicBezTo>
                  <a:cubicBezTo>
                    <a:pt x="11454" y="18027"/>
                    <a:pt x="11767" y="18783"/>
                    <a:pt x="11878" y="18862"/>
                  </a:cubicBezTo>
                  <a:cubicBezTo>
                    <a:pt x="12303" y="19181"/>
                    <a:pt x="11990" y="19658"/>
                    <a:pt x="11342" y="19777"/>
                  </a:cubicBezTo>
                  <a:cubicBezTo>
                    <a:pt x="11074" y="19817"/>
                    <a:pt x="11118" y="19857"/>
                    <a:pt x="10984" y="19976"/>
                  </a:cubicBezTo>
                  <a:cubicBezTo>
                    <a:pt x="10984" y="19976"/>
                    <a:pt x="11722" y="19976"/>
                    <a:pt x="12393" y="20215"/>
                  </a:cubicBezTo>
                  <a:cubicBezTo>
                    <a:pt x="12862" y="20374"/>
                    <a:pt x="13287" y="20812"/>
                    <a:pt x="13623" y="20851"/>
                  </a:cubicBezTo>
                  <a:cubicBezTo>
                    <a:pt x="13958" y="20891"/>
                    <a:pt x="14383" y="20931"/>
                    <a:pt x="14405" y="20851"/>
                  </a:cubicBezTo>
                  <a:cubicBezTo>
                    <a:pt x="14428" y="20772"/>
                    <a:pt x="14204" y="20613"/>
                    <a:pt x="14137" y="20533"/>
                  </a:cubicBezTo>
                  <a:cubicBezTo>
                    <a:pt x="14070" y="20454"/>
                    <a:pt x="13936" y="20454"/>
                    <a:pt x="13801" y="20454"/>
                  </a:cubicBezTo>
                  <a:cubicBezTo>
                    <a:pt x="13645" y="20454"/>
                    <a:pt x="13466" y="20374"/>
                    <a:pt x="13310" y="20215"/>
                  </a:cubicBezTo>
                  <a:cubicBezTo>
                    <a:pt x="13153" y="20056"/>
                    <a:pt x="12974" y="19857"/>
                    <a:pt x="12862" y="19658"/>
                  </a:cubicBezTo>
                  <a:cubicBezTo>
                    <a:pt x="12818" y="19579"/>
                    <a:pt x="12773" y="19459"/>
                    <a:pt x="12728" y="19380"/>
                  </a:cubicBezTo>
                  <a:cubicBezTo>
                    <a:pt x="12683" y="19300"/>
                    <a:pt x="12661" y="19221"/>
                    <a:pt x="12639" y="19181"/>
                  </a:cubicBezTo>
                  <a:cubicBezTo>
                    <a:pt x="12616" y="19181"/>
                    <a:pt x="12594" y="19141"/>
                    <a:pt x="12594" y="19141"/>
                  </a:cubicBezTo>
                  <a:cubicBezTo>
                    <a:pt x="12594" y="19141"/>
                    <a:pt x="12057" y="18186"/>
                    <a:pt x="11878" y="17789"/>
                  </a:cubicBezTo>
                  <a:cubicBezTo>
                    <a:pt x="11789" y="17629"/>
                    <a:pt x="11700" y="17431"/>
                    <a:pt x="11610" y="17192"/>
                  </a:cubicBezTo>
                  <a:cubicBezTo>
                    <a:pt x="11431" y="16635"/>
                    <a:pt x="11342" y="16078"/>
                    <a:pt x="11387" y="15959"/>
                  </a:cubicBezTo>
                  <a:cubicBezTo>
                    <a:pt x="11633" y="15521"/>
                    <a:pt x="12460" y="16237"/>
                    <a:pt x="12929" y="17351"/>
                  </a:cubicBezTo>
                  <a:lnTo>
                    <a:pt x="13421" y="18544"/>
                  </a:lnTo>
                  <a:lnTo>
                    <a:pt x="13242" y="18624"/>
                  </a:lnTo>
                  <a:lnTo>
                    <a:pt x="13064" y="18703"/>
                  </a:lnTo>
                  <a:lnTo>
                    <a:pt x="12885" y="18823"/>
                  </a:lnTo>
                  <a:lnTo>
                    <a:pt x="12616" y="18982"/>
                  </a:lnTo>
                  <a:cubicBezTo>
                    <a:pt x="12706" y="18982"/>
                    <a:pt x="12907" y="18982"/>
                    <a:pt x="13086" y="19022"/>
                  </a:cubicBezTo>
                  <a:cubicBezTo>
                    <a:pt x="13265" y="19101"/>
                    <a:pt x="13377" y="18942"/>
                    <a:pt x="13734" y="19101"/>
                  </a:cubicBezTo>
                  <a:cubicBezTo>
                    <a:pt x="14070" y="19260"/>
                    <a:pt x="14539" y="19618"/>
                    <a:pt x="14785" y="19698"/>
                  </a:cubicBezTo>
                  <a:cubicBezTo>
                    <a:pt x="15054" y="19738"/>
                    <a:pt x="15411" y="19817"/>
                    <a:pt x="15434" y="19698"/>
                  </a:cubicBezTo>
                  <a:cubicBezTo>
                    <a:pt x="15479" y="19618"/>
                    <a:pt x="15255" y="19459"/>
                    <a:pt x="15188" y="19380"/>
                  </a:cubicBezTo>
                  <a:cubicBezTo>
                    <a:pt x="15121" y="19300"/>
                    <a:pt x="15009" y="19260"/>
                    <a:pt x="14852" y="19260"/>
                  </a:cubicBezTo>
                  <a:cubicBezTo>
                    <a:pt x="14249" y="19260"/>
                    <a:pt x="12773" y="16794"/>
                    <a:pt x="12997" y="16157"/>
                  </a:cubicBezTo>
                  <a:cubicBezTo>
                    <a:pt x="13086" y="15919"/>
                    <a:pt x="13421" y="15720"/>
                    <a:pt x="13734" y="15720"/>
                  </a:cubicBezTo>
                  <a:cubicBezTo>
                    <a:pt x="14674" y="15720"/>
                    <a:pt x="16485" y="14009"/>
                    <a:pt x="17267" y="12418"/>
                  </a:cubicBezTo>
                  <a:cubicBezTo>
                    <a:pt x="17647" y="11623"/>
                    <a:pt x="18095" y="10230"/>
                    <a:pt x="18206" y="9276"/>
                  </a:cubicBezTo>
                  <a:cubicBezTo>
                    <a:pt x="18587" y="6690"/>
                    <a:pt x="18810" y="5497"/>
                    <a:pt x="19392" y="5258"/>
                  </a:cubicBezTo>
                  <a:cubicBezTo>
                    <a:pt x="19638" y="5139"/>
                    <a:pt x="21136" y="5179"/>
                    <a:pt x="21158" y="5059"/>
                  </a:cubicBezTo>
                  <a:cubicBezTo>
                    <a:pt x="21158" y="4940"/>
                    <a:pt x="19861" y="4025"/>
                    <a:pt x="19638" y="3746"/>
                  </a:cubicBezTo>
                  <a:cubicBezTo>
                    <a:pt x="19392" y="3428"/>
                    <a:pt x="19168" y="2633"/>
                    <a:pt x="18900" y="1956"/>
                  </a:cubicBezTo>
                  <a:cubicBezTo>
                    <a:pt x="17960" y="-430"/>
                    <a:pt x="16127" y="-669"/>
                    <a:pt x="14785" y="1439"/>
                  </a:cubicBezTo>
                  <a:cubicBezTo>
                    <a:pt x="14137" y="2474"/>
                    <a:pt x="13869" y="2553"/>
                    <a:pt x="10716" y="3070"/>
                  </a:cubicBezTo>
                  <a:cubicBezTo>
                    <a:pt x="8860" y="3349"/>
                    <a:pt x="6915" y="3508"/>
                    <a:pt x="6378" y="3388"/>
                  </a:cubicBezTo>
                  <a:cubicBezTo>
                    <a:pt x="5841" y="3269"/>
                    <a:pt x="4365" y="2434"/>
                    <a:pt x="3091" y="1559"/>
                  </a:cubicBezTo>
                  <a:cubicBezTo>
                    <a:pt x="1816" y="723"/>
                    <a:pt x="631" y="47"/>
                    <a:pt x="475" y="47"/>
                  </a:cubicBezTo>
                  <a:lnTo>
                    <a:pt x="475" y="47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3" name="Shape">
              <a:extLst>
                <a:ext uri="{FF2B5EF4-FFF2-40B4-BE49-F238E27FC236}">
                  <a16:creationId xmlns="" xmlns:a16="http://schemas.microsoft.com/office/drawing/2014/main" id="{72BE8BC5-6102-3C41-A304-7068015122AF}"/>
                </a:ext>
              </a:extLst>
            </p:cNvPr>
            <p:cNvSpPr/>
            <p:nvPr/>
          </p:nvSpPr>
          <p:spPr>
            <a:xfrm>
              <a:off x="7162104" y="54368700"/>
              <a:ext cx="961736" cy="546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0944" extrusionOk="0">
                  <a:moveTo>
                    <a:pt x="260" y="4160"/>
                  </a:moveTo>
                  <a:cubicBezTo>
                    <a:pt x="-439" y="4355"/>
                    <a:pt x="232" y="4890"/>
                    <a:pt x="2802" y="6301"/>
                  </a:cubicBezTo>
                  <a:cubicBezTo>
                    <a:pt x="3194" y="6495"/>
                    <a:pt x="4088" y="6787"/>
                    <a:pt x="4423" y="6982"/>
                  </a:cubicBezTo>
                  <a:cubicBezTo>
                    <a:pt x="3585" y="6690"/>
                    <a:pt x="2076" y="6690"/>
                    <a:pt x="1238" y="6446"/>
                  </a:cubicBezTo>
                  <a:cubicBezTo>
                    <a:pt x="1098" y="6398"/>
                    <a:pt x="232" y="6106"/>
                    <a:pt x="148" y="6495"/>
                  </a:cubicBezTo>
                  <a:cubicBezTo>
                    <a:pt x="64" y="6884"/>
                    <a:pt x="651" y="6982"/>
                    <a:pt x="790" y="7030"/>
                  </a:cubicBezTo>
                  <a:cubicBezTo>
                    <a:pt x="1433" y="7274"/>
                    <a:pt x="2076" y="7419"/>
                    <a:pt x="2719" y="7663"/>
                  </a:cubicBezTo>
                  <a:cubicBezTo>
                    <a:pt x="3026" y="7760"/>
                    <a:pt x="3780" y="7809"/>
                    <a:pt x="4255" y="8003"/>
                  </a:cubicBezTo>
                  <a:cubicBezTo>
                    <a:pt x="4060" y="8052"/>
                    <a:pt x="3641" y="8295"/>
                    <a:pt x="3473" y="8295"/>
                  </a:cubicBezTo>
                  <a:cubicBezTo>
                    <a:pt x="3054" y="8295"/>
                    <a:pt x="2607" y="8344"/>
                    <a:pt x="2188" y="8344"/>
                  </a:cubicBezTo>
                  <a:cubicBezTo>
                    <a:pt x="2104" y="8344"/>
                    <a:pt x="-327" y="8490"/>
                    <a:pt x="260" y="9074"/>
                  </a:cubicBezTo>
                  <a:cubicBezTo>
                    <a:pt x="595" y="9414"/>
                    <a:pt x="1014" y="9219"/>
                    <a:pt x="1461" y="9219"/>
                  </a:cubicBezTo>
                  <a:cubicBezTo>
                    <a:pt x="2076" y="9219"/>
                    <a:pt x="2746" y="9268"/>
                    <a:pt x="3361" y="9171"/>
                  </a:cubicBezTo>
                  <a:cubicBezTo>
                    <a:pt x="5457" y="8733"/>
                    <a:pt x="5373" y="9219"/>
                    <a:pt x="6072" y="9122"/>
                  </a:cubicBezTo>
                  <a:cubicBezTo>
                    <a:pt x="6267" y="9073"/>
                    <a:pt x="6547" y="9268"/>
                    <a:pt x="6714" y="9414"/>
                  </a:cubicBezTo>
                  <a:cubicBezTo>
                    <a:pt x="7609" y="10241"/>
                    <a:pt x="8084" y="10922"/>
                    <a:pt x="8838" y="12479"/>
                  </a:cubicBezTo>
                  <a:cubicBezTo>
                    <a:pt x="9453" y="13792"/>
                    <a:pt x="10347" y="15300"/>
                    <a:pt x="10766" y="15738"/>
                  </a:cubicBezTo>
                  <a:cubicBezTo>
                    <a:pt x="11213" y="16225"/>
                    <a:pt x="11856" y="17198"/>
                    <a:pt x="12219" y="17976"/>
                  </a:cubicBezTo>
                  <a:cubicBezTo>
                    <a:pt x="12582" y="18755"/>
                    <a:pt x="12974" y="19387"/>
                    <a:pt x="13057" y="19436"/>
                  </a:cubicBezTo>
                  <a:cubicBezTo>
                    <a:pt x="13505" y="19630"/>
                    <a:pt x="13253" y="20214"/>
                    <a:pt x="12610" y="20457"/>
                  </a:cubicBezTo>
                  <a:cubicBezTo>
                    <a:pt x="12331" y="20555"/>
                    <a:pt x="12415" y="20603"/>
                    <a:pt x="12275" y="20749"/>
                  </a:cubicBezTo>
                  <a:cubicBezTo>
                    <a:pt x="12275" y="20749"/>
                    <a:pt x="13002" y="20555"/>
                    <a:pt x="13672" y="20603"/>
                  </a:cubicBezTo>
                  <a:cubicBezTo>
                    <a:pt x="14147" y="20652"/>
                    <a:pt x="14594" y="20944"/>
                    <a:pt x="14930" y="20944"/>
                  </a:cubicBezTo>
                  <a:cubicBezTo>
                    <a:pt x="15265" y="20895"/>
                    <a:pt x="15684" y="20847"/>
                    <a:pt x="15712" y="20749"/>
                  </a:cubicBezTo>
                  <a:cubicBezTo>
                    <a:pt x="15740" y="20652"/>
                    <a:pt x="15489" y="20555"/>
                    <a:pt x="15433" y="20506"/>
                  </a:cubicBezTo>
                  <a:cubicBezTo>
                    <a:pt x="15349" y="20458"/>
                    <a:pt x="15237" y="20458"/>
                    <a:pt x="15097" y="20506"/>
                  </a:cubicBezTo>
                  <a:cubicBezTo>
                    <a:pt x="14958" y="20555"/>
                    <a:pt x="14762" y="20506"/>
                    <a:pt x="14594" y="20409"/>
                  </a:cubicBezTo>
                  <a:cubicBezTo>
                    <a:pt x="14427" y="20311"/>
                    <a:pt x="14231" y="20166"/>
                    <a:pt x="14119" y="19971"/>
                  </a:cubicBezTo>
                  <a:cubicBezTo>
                    <a:pt x="14063" y="19874"/>
                    <a:pt x="14008" y="19825"/>
                    <a:pt x="13980" y="19776"/>
                  </a:cubicBezTo>
                  <a:cubicBezTo>
                    <a:pt x="13952" y="19728"/>
                    <a:pt x="13896" y="19631"/>
                    <a:pt x="13868" y="19582"/>
                  </a:cubicBezTo>
                  <a:cubicBezTo>
                    <a:pt x="13840" y="19582"/>
                    <a:pt x="13840" y="19582"/>
                    <a:pt x="13840" y="19582"/>
                  </a:cubicBezTo>
                  <a:cubicBezTo>
                    <a:pt x="13840" y="19582"/>
                    <a:pt x="13225" y="18804"/>
                    <a:pt x="13030" y="18463"/>
                  </a:cubicBezTo>
                  <a:cubicBezTo>
                    <a:pt x="12918" y="18317"/>
                    <a:pt x="12806" y="18171"/>
                    <a:pt x="12722" y="17928"/>
                  </a:cubicBezTo>
                  <a:cubicBezTo>
                    <a:pt x="12499" y="17441"/>
                    <a:pt x="12359" y="16906"/>
                    <a:pt x="12415" y="16760"/>
                  </a:cubicBezTo>
                  <a:cubicBezTo>
                    <a:pt x="12638" y="16274"/>
                    <a:pt x="13505" y="16760"/>
                    <a:pt x="14035" y="17733"/>
                  </a:cubicBezTo>
                  <a:lnTo>
                    <a:pt x="14622" y="18755"/>
                  </a:lnTo>
                  <a:lnTo>
                    <a:pt x="14455" y="18901"/>
                  </a:lnTo>
                  <a:lnTo>
                    <a:pt x="14287" y="19047"/>
                  </a:lnTo>
                  <a:lnTo>
                    <a:pt x="14119" y="19193"/>
                  </a:lnTo>
                  <a:lnTo>
                    <a:pt x="13868" y="19387"/>
                  </a:lnTo>
                  <a:cubicBezTo>
                    <a:pt x="13952" y="19387"/>
                    <a:pt x="14175" y="19290"/>
                    <a:pt x="14343" y="19338"/>
                  </a:cubicBezTo>
                  <a:cubicBezTo>
                    <a:pt x="14538" y="19338"/>
                    <a:pt x="14622" y="19193"/>
                    <a:pt x="14986" y="19241"/>
                  </a:cubicBezTo>
                  <a:cubicBezTo>
                    <a:pt x="15321" y="19290"/>
                    <a:pt x="15824" y="19533"/>
                    <a:pt x="16075" y="19533"/>
                  </a:cubicBezTo>
                  <a:cubicBezTo>
                    <a:pt x="16327" y="19533"/>
                    <a:pt x="16690" y="19484"/>
                    <a:pt x="16718" y="19387"/>
                  </a:cubicBezTo>
                  <a:cubicBezTo>
                    <a:pt x="16746" y="19290"/>
                    <a:pt x="16522" y="19193"/>
                    <a:pt x="16439" y="19144"/>
                  </a:cubicBezTo>
                  <a:cubicBezTo>
                    <a:pt x="16355" y="19095"/>
                    <a:pt x="16243" y="19095"/>
                    <a:pt x="16103" y="19144"/>
                  </a:cubicBezTo>
                  <a:cubicBezTo>
                    <a:pt x="15489" y="19290"/>
                    <a:pt x="13840" y="17295"/>
                    <a:pt x="14008" y="16614"/>
                  </a:cubicBezTo>
                  <a:cubicBezTo>
                    <a:pt x="14063" y="16371"/>
                    <a:pt x="14371" y="16079"/>
                    <a:pt x="14706" y="15982"/>
                  </a:cubicBezTo>
                  <a:cubicBezTo>
                    <a:pt x="15628" y="15739"/>
                    <a:pt x="17277" y="13598"/>
                    <a:pt x="17920" y="11895"/>
                  </a:cubicBezTo>
                  <a:cubicBezTo>
                    <a:pt x="18227" y="11020"/>
                    <a:pt x="18534" y="9560"/>
                    <a:pt x="18590" y="8636"/>
                  </a:cubicBezTo>
                  <a:cubicBezTo>
                    <a:pt x="18758" y="6058"/>
                    <a:pt x="18870" y="4841"/>
                    <a:pt x="19429" y="4452"/>
                  </a:cubicBezTo>
                  <a:cubicBezTo>
                    <a:pt x="19680" y="4258"/>
                    <a:pt x="21161" y="3917"/>
                    <a:pt x="21161" y="3820"/>
                  </a:cubicBezTo>
                  <a:cubicBezTo>
                    <a:pt x="21161" y="3722"/>
                    <a:pt x="19792" y="3187"/>
                    <a:pt x="19540" y="2944"/>
                  </a:cubicBezTo>
                  <a:cubicBezTo>
                    <a:pt x="19261" y="2701"/>
                    <a:pt x="18981" y="1971"/>
                    <a:pt x="18674" y="1387"/>
                  </a:cubicBezTo>
                  <a:cubicBezTo>
                    <a:pt x="17556" y="-656"/>
                    <a:pt x="15712" y="-413"/>
                    <a:pt x="14566" y="1922"/>
                  </a:cubicBezTo>
                  <a:cubicBezTo>
                    <a:pt x="14008" y="3090"/>
                    <a:pt x="13756" y="3236"/>
                    <a:pt x="10682" y="4549"/>
                  </a:cubicBezTo>
                  <a:cubicBezTo>
                    <a:pt x="8866" y="5328"/>
                    <a:pt x="6966" y="5960"/>
                    <a:pt x="6407" y="5960"/>
                  </a:cubicBezTo>
                  <a:cubicBezTo>
                    <a:pt x="5848" y="5960"/>
                    <a:pt x="4339" y="5571"/>
                    <a:pt x="2998" y="5036"/>
                  </a:cubicBezTo>
                  <a:cubicBezTo>
                    <a:pt x="1657" y="4501"/>
                    <a:pt x="427" y="4111"/>
                    <a:pt x="260" y="4160"/>
                  </a:cubicBezTo>
                  <a:lnTo>
                    <a:pt x="260" y="4160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4" name="Shape">
              <a:extLst>
                <a:ext uri="{FF2B5EF4-FFF2-40B4-BE49-F238E27FC236}">
                  <a16:creationId xmlns="" xmlns:a16="http://schemas.microsoft.com/office/drawing/2014/main" id="{BDD3A7B5-5991-FE47-9FF9-45FCE17AB95B}"/>
                </a:ext>
              </a:extLst>
            </p:cNvPr>
            <p:cNvSpPr/>
            <p:nvPr/>
          </p:nvSpPr>
          <p:spPr>
            <a:xfrm>
              <a:off x="17056450" y="48526699"/>
              <a:ext cx="961742" cy="546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0944" extrusionOk="0">
                  <a:moveTo>
                    <a:pt x="260" y="4160"/>
                  </a:moveTo>
                  <a:cubicBezTo>
                    <a:pt x="-439" y="4354"/>
                    <a:pt x="232" y="4938"/>
                    <a:pt x="2802" y="6300"/>
                  </a:cubicBezTo>
                  <a:cubicBezTo>
                    <a:pt x="3194" y="6495"/>
                    <a:pt x="4088" y="6787"/>
                    <a:pt x="4423" y="6981"/>
                  </a:cubicBezTo>
                  <a:cubicBezTo>
                    <a:pt x="3585" y="6689"/>
                    <a:pt x="2076" y="6689"/>
                    <a:pt x="1238" y="6446"/>
                  </a:cubicBezTo>
                  <a:cubicBezTo>
                    <a:pt x="1098" y="6398"/>
                    <a:pt x="232" y="6106"/>
                    <a:pt x="148" y="6495"/>
                  </a:cubicBezTo>
                  <a:cubicBezTo>
                    <a:pt x="64" y="6884"/>
                    <a:pt x="651" y="6981"/>
                    <a:pt x="790" y="7030"/>
                  </a:cubicBezTo>
                  <a:cubicBezTo>
                    <a:pt x="1433" y="7273"/>
                    <a:pt x="2076" y="7419"/>
                    <a:pt x="2719" y="7663"/>
                  </a:cubicBezTo>
                  <a:cubicBezTo>
                    <a:pt x="3026" y="7760"/>
                    <a:pt x="3780" y="7809"/>
                    <a:pt x="4255" y="8003"/>
                  </a:cubicBezTo>
                  <a:cubicBezTo>
                    <a:pt x="4060" y="8052"/>
                    <a:pt x="3641" y="8295"/>
                    <a:pt x="3473" y="8295"/>
                  </a:cubicBezTo>
                  <a:cubicBezTo>
                    <a:pt x="3054" y="8295"/>
                    <a:pt x="2607" y="8344"/>
                    <a:pt x="2188" y="8344"/>
                  </a:cubicBezTo>
                  <a:cubicBezTo>
                    <a:pt x="2104" y="8344"/>
                    <a:pt x="-327" y="8490"/>
                    <a:pt x="260" y="9074"/>
                  </a:cubicBezTo>
                  <a:cubicBezTo>
                    <a:pt x="595" y="9414"/>
                    <a:pt x="1014" y="9219"/>
                    <a:pt x="1461" y="9219"/>
                  </a:cubicBezTo>
                  <a:cubicBezTo>
                    <a:pt x="2076" y="9219"/>
                    <a:pt x="2747" y="9268"/>
                    <a:pt x="3361" y="9171"/>
                  </a:cubicBezTo>
                  <a:cubicBezTo>
                    <a:pt x="5457" y="8733"/>
                    <a:pt x="5373" y="9219"/>
                    <a:pt x="6072" y="9122"/>
                  </a:cubicBezTo>
                  <a:cubicBezTo>
                    <a:pt x="6267" y="9073"/>
                    <a:pt x="6547" y="9268"/>
                    <a:pt x="6714" y="9414"/>
                  </a:cubicBezTo>
                  <a:cubicBezTo>
                    <a:pt x="7609" y="10241"/>
                    <a:pt x="8084" y="10922"/>
                    <a:pt x="8838" y="12479"/>
                  </a:cubicBezTo>
                  <a:cubicBezTo>
                    <a:pt x="9453" y="13792"/>
                    <a:pt x="10347" y="15301"/>
                    <a:pt x="10766" y="15738"/>
                  </a:cubicBezTo>
                  <a:cubicBezTo>
                    <a:pt x="11213" y="16225"/>
                    <a:pt x="11856" y="17198"/>
                    <a:pt x="12219" y="17976"/>
                  </a:cubicBezTo>
                  <a:cubicBezTo>
                    <a:pt x="12582" y="18755"/>
                    <a:pt x="12974" y="19387"/>
                    <a:pt x="13057" y="19436"/>
                  </a:cubicBezTo>
                  <a:cubicBezTo>
                    <a:pt x="13505" y="19630"/>
                    <a:pt x="13253" y="20214"/>
                    <a:pt x="12610" y="20458"/>
                  </a:cubicBezTo>
                  <a:cubicBezTo>
                    <a:pt x="12331" y="20555"/>
                    <a:pt x="12415" y="20603"/>
                    <a:pt x="12275" y="20749"/>
                  </a:cubicBezTo>
                  <a:cubicBezTo>
                    <a:pt x="12275" y="20749"/>
                    <a:pt x="13002" y="20555"/>
                    <a:pt x="13672" y="20603"/>
                  </a:cubicBezTo>
                  <a:cubicBezTo>
                    <a:pt x="14147" y="20652"/>
                    <a:pt x="14594" y="20944"/>
                    <a:pt x="14930" y="20944"/>
                  </a:cubicBezTo>
                  <a:cubicBezTo>
                    <a:pt x="15265" y="20895"/>
                    <a:pt x="15684" y="20847"/>
                    <a:pt x="15712" y="20749"/>
                  </a:cubicBezTo>
                  <a:cubicBezTo>
                    <a:pt x="15740" y="20652"/>
                    <a:pt x="15489" y="20555"/>
                    <a:pt x="15433" y="20506"/>
                  </a:cubicBezTo>
                  <a:cubicBezTo>
                    <a:pt x="15349" y="20458"/>
                    <a:pt x="15237" y="20458"/>
                    <a:pt x="15097" y="20506"/>
                  </a:cubicBezTo>
                  <a:cubicBezTo>
                    <a:pt x="14958" y="20555"/>
                    <a:pt x="14762" y="20506"/>
                    <a:pt x="14594" y="20409"/>
                  </a:cubicBezTo>
                  <a:cubicBezTo>
                    <a:pt x="14427" y="20312"/>
                    <a:pt x="14231" y="20166"/>
                    <a:pt x="14119" y="19971"/>
                  </a:cubicBezTo>
                  <a:cubicBezTo>
                    <a:pt x="14063" y="19874"/>
                    <a:pt x="14008" y="19825"/>
                    <a:pt x="13980" y="19777"/>
                  </a:cubicBezTo>
                  <a:cubicBezTo>
                    <a:pt x="13952" y="19728"/>
                    <a:pt x="13896" y="19631"/>
                    <a:pt x="13868" y="19582"/>
                  </a:cubicBezTo>
                  <a:cubicBezTo>
                    <a:pt x="13840" y="19582"/>
                    <a:pt x="13840" y="19582"/>
                    <a:pt x="13840" y="19582"/>
                  </a:cubicBezTo>
                  <a:cubicBezTo>
                    <a:pt x="13840" y="19582"/>
                    <a:pt x="13225" y="18804"/>
                    <a:pt x="13030" y="18463"/>
                  </a:cubicBezTo>
                  <a:cubicBezTo>
                    <a:pt x="12918" y="18317"/>
                    <a:pt x="12806" y="18171"/>
                    <a:pt x="12722" y="17928"/>
                  </a:cubicBezTo>
                  <a:cubicBezTo>
                    <a:pt x="12499" y="17441"/>
                    <a:pt x="12359" y="16906"/>
                    <a:pt x="12415" y="16760"/>
                  </a:cubicBezTo>
                  <a:cubicBezTo>
                    <a:pt x="12638" y="16274"/>
                    <a:pt x="13505" y="16760"/>
                    <a:pt x="14036" y="17733"/>
                  </a:cubicBezTo>
                  <a:lnTo>
                    <a:pt x="14622" y="18755"/>
                  </a:lnTo>
                  <a:lnTo>
                    <a:pt x="14455" y="18901"/>
                  </a:lnTo>
                  <a:lnTo>
                    <a:pt x="14287" y="19047"/>
                  </a:lnTo>
                  <a:lnTo>
                    <a:pt x="14119" y="19193"/>
                  </a:lnTo>
                  <a:lnTo>
                    <a:pt x="13868" y="19387"/>
                  </a:lnTo>
                  <a:cubicBezTo>
                    <a:pt x="13952" y="19387"/>
                    <a:pt x="14175" y="19290"/>
                    <a:pt x="14343" y="19339"/>
                  </a:cubicBezTo>
                  <a:cubicBezTo>
                    <a:pt x="14538" y="19339"/>
                    <a:pt x="14622" y="19193"/>
                    <a:pt x="14986" y="19242"/>
                  </a:cubicBezTo>
                  <a:cubicBezTo>
                    <a:pt x="15321" y="19290"/>
                    <a:pt x="15824" y="19533"/>
                    <a:pt x="16075" y="19533"/>
                  </a:cubicBezTo>
                  <a:cubicBezTo>
                    <a:pt x="16327" y="19533"/>
                    <a:pt x="16690" y="19485"/>
                    <a:pt x="16718" y="19387"/>
                  </a:cubicBezTo>
                  <a:cubicBezTo>
                    <a:pt x="16746" y="19290"/>
                    <a:pt x="16522" y="19193"/>
                    <a:pt x="16439" y="19144"/>
                  </a:cubicBezTo>
                  <a:cubicBezTo>
                    <a:pt x="16355" y="19096"/>
                    <a:pt x="16243" y="19096"/>
                    <a:pt x="16103" y="19144"/>
                  </a:cubicBezTo>
                  <a:cubicBezTo>
                    <a:pt x="15489" y="19290"/>
                    <a:pt x="13840" y="17296"/>
                    <a:pt x="14008" y="16614"/>
                  </a:cubicBezTo>
                  <a:cubicBezTo>
                    <a:pt x="14063" y="16371"/>
                    <a:pt x="14371" y="16079"/>
                    <a:pt x="14706" y="15982"/>
                  </a:cubicBezTo>
                  <a:cubicBezTo>
                    <a:pt x="15628" y="15739"/>
                    <a:pt x="17277" y="13598"/>
                    <a:pt x="17920" y="11896"/>
                  </a:cubicBezTo>
                  <a:cubicBezTo>
                    <a:pt x="18227" y="11020"/>
                    <a:pt x="18534" y="9560"/>
                    <a:pt x="18590" y="8636"/>
                  </a:cubicBezTo>
                  <a:cubicBezTo>
                    <a:pt x="18758" y="6058"/>
                    <a:pt x="18870" y="4841"/>
                    <a:pt x="19429" y="4452"/>
                  </a:cubicBezTo>
                  <a:cubicBezTo>
                    <a:pt x="19680" y="4258"/>
                    <a:pt x="21161" y="3917"/>
                    <a:pt x="21161" y="3820"/>
                  </a:cubicBezTo>
                  <a:cubicBezTo>
                    <a:pt x="21161" y="3722"/>
                    <a:pt x="19792" y="3187"/>
                    <a:pt x="19540" y="2944"/>
                  </a:cubicBezTo>
                  <a:cubicBezTo>
                    <a:pt x="19261" y="2701"/>
                    <a:pt x="18981" y="1971"/>
                    <a:pt x="18674" y="1387"/>
                  </a:cubicBezTo>
                  <a:cubicBezTo>
                    <a:pt x="17556" y="-656"/>
                    <a:pt x="15712" y="-413"/>
                    <a:pt x="14566" y="1922"/>
                  </a:cubicBezTo>
                  <a:cubicBezTo>
                    <a:pt x="14008" y="3090"/>
                    <a:pt x="13756" y="3236"/>
                    <a:pt x="10682" y="4549"/>
                  </a:cubicBezTo>
                  <a:cubicBezTo>
                    <a:pt x="8866" y="5328"/>
                    <a:pt x="6966" y="5960"/>
                    <a:pt x="6407" y="5960"/>
                  </a:cubicBezTo>
                  <a:cubicBezTo>
                    <a:pt x="5876" y="5960"/>
                    <a:pt x="4339" y="5571"/>
                    <a:pt x="2998" y="5036"/>
                  </a:cubicBezTo>
                  <a:cubicBezTo>
                    <a:pt x="1657" y="4501"/>
                    <a:pt x="399" y="4111"/>
                    <a:pt x="260" y="4160"/>
                  </a:cubicBezTo>
                  <a:lnTo>
                    <a:pt x="260" y="4160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5" name="Shape">
              <a:extLst>
                <a:ext uri="{FF2B5EF4-FFF2-40B4-BE49-F238E27FC236}">
                  <a16:creationId xmlns="" xmlns:a16="http://schemas.microsoft.com/office/drawing/2014/main" id="{860618CE-5382-CC4D-A7C5-86B1654067EC}"/>
                </a:ext>
              </a:extLst>
            </p:cNvPr>
            <p:cNvSpPr/>
            <p:nvPr/>
          </p:nvSpPr>
          <p:spPr>
            <a:xfrm>
              <a:off x="2285304" y="52285899"/>
              <a:ext cx="1974086" cy="4571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21489" y="14190"/>
                  </a:moveTo>
                  <a:lnTo>
                    <a:pt x="21448" y="14130"/>
                  </a:lnTo>
                  <a:cubicBezTo>
                    <a:pt x="21309" y="13914"/>
                    <a:pt x="20576" y="13812"/>
                    <a:pt x="19801" y="13902"/>
                  </a:cubicBezTo>
                  <a:lnTo>
                    <a:pt x="9963" y="15054"/>
                  </a:lnTo>
                  <a:lnTo>
                    <a:pt x="11969" y="888"/>
                  </a:lnTo>
                  <a:cubicBezTo>
                    <a:pt x="12038" y="408"/>
                    <a:pt x="11153" y="0"/>
                    <a:pt x="10046" y="0"/>
                  </a:cubicBezTo>
                  <a:cubicBezTo>
                    <a:pt x="9036" y="0"/>
                    <a:pt x="8192" y="342"/>
                    <a:pt x="8122" y="780"/>
                  </a:cubicBezTo>
                  <a:lnTo>
                    <a:pt x="7375" y="6048"/>
                  </a:lnTo>
                  <a:lnTo>
                    <a:pt x="0" y="4794"/>
                  </a:lnTo>
                  <a:lnTo>
                    <a:pt x="0" y="6012"/>
                  </a:lnTo>
                  <a:lnTo>
                    <a:pt x="7154" y="7662"/>
                  </a:lnTo>
                  <a:lnTo>
                    <a:pt x="5189" y="21600"/>
                  </a:lnTo>
                  <a:lnTo>
                    <a:pt x="9050" y="21600"/>
                  </a:lnTo>
                  <a:lnTo>
                    <a:pt x="9755" y="16626"/>
                  </a:lnTo>
                  <a:lnTo>
                    <a:pt x="20604" y="14706"/>
                  </a:lnTo>
                  <a:cubicBezTo>
                    <a:pt x="21226" y="14598"/>
                    <a:pt x="21600" y="14382"/>
                    <a:pt x="21489" y="1419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6" name="Shape">
              <a:extLst>
                <a:ext uri="{FF2B5EF4-FFF2-40B4-BE49-F238E27FC236}">
                  <a16:creationId xmlns="" xmlns:a16="http://schemas.microsoft.com/office/drawing/2014/main" id="{E235C8E2-CD56-1944-8148-FCCF964E54E1}"/>
                </a:ext>
              </a:extLst>
            </p:cNvPr>
            <p:cNvSpPr/>
            <p:nvPr userDrawn="1"/>
          </p:nvSpPr>
          <p:spPr>
            <a:xfrm>
              <a:off x="15900750" y="47713900"/>
              <a:ext cx="2613281" cy="9145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600" extrusionOk="0">
                  <a:moveTo>
                    <a:pt x="20049" y="15697"/>
                  </a:moveTo>
                  <a:cubicBezTo>
                    <a:pt x="19945" y="15589"/>
                    <a:pt x="19391" y="15538"/>
                    <a:pt x="18805" y="15583"/>
                  </a:cubicBezTo>
                  <a:lnTo>
                    <a:pt x="9803" y="16282"/>
                  </a:lnTo>
                  <a:lnTo>
                    <a:pt x="9552" y="12526"/>
                  </a:lnTo>
                  <a:lnTo>
                    <a:pt x="21513" y="11272"/>
                  </a:lnTo>
                  <a:lnTo>
                    <a:pt x="21513" y="10352"/>
                  </a:lnTo>
                  <a:lnTo>
                    <a:pt x="9469" y="11179"/>
                  </a:lnTo>
                  <a:lnTo>
                    <a:pt x="8727" y="0"/>
                  </a:lnTo>
                  <a:lnTo>
                    <a:pt x="4785" y="0"/>
                  </a:lnTo>
                  <a:lnTo>
                    <a:pt x="5287" y="7595"/>
                  </a:lnTo>
                  <a:lnTo>
                    <a:pt x="1189" y="7136"/>
                  </a:lnTo>
                  <a:cubicBezTo>
                    <a:pt x="718" y="7082"/>
                    <a:pt x="216" y="7124"/>
                    <a:pt x="80" y="7229"/>
                  </a:cubicBezTo>
                  <a:lnTo>
                    <a:pt x="38" y="7259"/>
                  </a:lnTo>
                  <a:cubicBezTo>
                    <a:pt x="-87" y="7349"/>
                    <a:pt x="101" y="7460"/>
                    <a:pt x="478" y="7523"/>
                  </a:cubicBezTo>
                  <a:lnTo>
                    <a:pt x="5339" y="8321"/>
                  </a:lnTo>
                  <a:lnTo>
                    <a:pt x="6217" y="21600"/>
                  </a:lnTo>
                  <a:lnTo>
                    <a:pt x="10159" y="21600"/>
                  </a:lnTo>
                  <a:lnTo>
                    <a:pt x="9866" y="17104"/>
                  </a:lnTo>
                  <a:lnTo>
                    <a:pt x="19412" y="15988"/>
                  </a:lnTo>
                  <a:cubicBezTo>
                    <a:pt x="19892" y="15931"/>
                    <a:pt x="20175" y="15823"/>
                    <a:pt x="20091" y="15730"/>
                  </a:cubicBezTo>
                  <a:lnTo>
                    <a:pt x="20049" y="15697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609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Date Placeholder 3">
            <a:extLst>
              <a:ext uri="{FF2B5EF4-FFF2-40B4-BE49-F238E27FC236}">
                <a16:creationId xmlns=""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201D9695-6958-D94B-B326-EDCCE75117BC}"/>
              </a:ext>
            </a:extLst>
          </p:cNvPr>
          <p:cNvGrpSpPr/>
          <p:nvPr userDrawn="1"/>
        </p:nvGrpSpPr>
        <p:grpSpPr>
          <a:xfrm>
            <a:off x="-2" y="3429000"/>
            <a:ext cx="1480359" cy="3428517"/>
            <a:chOff x="18948400" y="52285899"/>
            <a:chExt cx="1974088" cy="4571995"/>
          </a:xfrm>
        </p:grpSpPr>
        <p:sp>
          <p:nvSpPr>
            <p:cNvPr id="26" name="Shape">
              <a:extLst>
                <a:ext uri="{FF2B5EF4-FFF2-40B4-BE49-F238E27FC236}">
                  <a16:creationId xmlns="" xmlns:a16="http://schemas.microsoft.com/office/drawing/2014/main" id="{BB210B44-A75E-FB48-8FDA-F57651921178}"/>
                </a:ext>
              </a:extLst>
            </p:cNvPr>
            <p:cNvSpPr/>
            <p:nvPr/>
          </p:nvSpPr>
          <p:spPr>
            <a:xfrm>
              <a:off x="20053300" y="55067200"/>
              <a:ext cx="580707" cy="329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0995" extrusionOk="0">
                  <a:moveTo>
                    <a:pt x="20817" y="3116"/>
                  </a:moveTo>
                  <a:cubicBezTo>
                    <a:pt x="20678" y="3116"/>
                    <a:pt x="19432" y="3521"/>
                    <a:pt x="18140" y="4168"/>
                  </a:cubicBezTo>
                  <a:cubicBezTo>
                    <a:pt x="16847" y="4815"/>
                    <a:pt x="15278" y="5300"/>
                    <a:pt x="14770" y="5300"/>
                  </a:cubicBezTo>
                  <a:cubicBezTo>
                    <a:pt x="14217" y="5300"/>
                    <a:pt x="12278" y="4815"/>
                    <a:pt x="10478" y="4168"/>
                  </a:cubicBezTo>
                  <a:cubicBezTo>
                    <a:pt x="7386" y="3035"/>
                    <a:pt x="7109" y="2954"/>
                    <a:pt x="6509" y="1822"/>
                  </a:cubicBezTo>
                  <a:cubicBezTo>
                    <a:pt x="5309" y="-524"/>
                    <a:pt x="3463" y="-605"/>
                    <a:pt x="2401" y="1579"/>
                  </a:cubicBezTo>
                  <a:cubicBezTo>
                    <a:pt x="2078" y="2226"/>
                    <a:pt x="1847" y="2955"/>
                    <a:pt x="1570" y="3197"/>
                  </a:cubicBezTo>
                  <a:cubicBezTo>
                    <a:pt x="1340" y="3440"/>
                    <a:pt x="-45" y="4087"/>
                    <a:pt x="1" y="4168"/>
                  </a:cubicBezTo>
                  <a:cubicBezTo>
                    <a:pt x="1" y="4249"/>
                    <a:pt x="1478" y="4573"/>
                    <a:pt x="1755" y="4654"/>
                  </a:cubicBezTo>
                  <a:cubicBezTo>
                    <a:pt x="2309" y="4977"/>
                    <a:pt x="2447" y="6191"/>
                    <a:pt x="2678" y="8780"/>
                  </a:cubicBezTo>
                  <a:cubicBezTo>
                    <a:pt x="2770" y="9750"/>
                    <a:pt x="3093" y="11206"/>
                    <a:pt x="3417" y="12015"/>
                  </a:cubicBezTo>
                  <a:cubicBezTo>
                    <a:pt x="4109" y="13714"/>
                    <a:pt x="5816" y="15737"/>
                    <a:pt x="6740" y="15898"/>
                  </a:cubicBezTo>
                  <a:cubicBezTo>
                    <a:pt x="7063" y="15979"/>
                    <a:pt x="7386" y="16222"/>
                    <a:pt x="7478" y="16465"/>
                  </a:cubicBezTo>
                  <a:cubicBezTo>
                    <a:pt x="7663" y="17112"/>
                    <a:pt x="6047" y="19296"/>
                    <a:pt x="5447" y="19134"/>
                  </a:cubicBezTo>
                  <a:cubicBezTo>
                    <a:pt x="5309" y="19134"/>
                    <a:pt x="5170" y="19134"/>
                    <a:pt x="5124" y="19134"/>
                  </a:cubicBezTo>
                  <a:cubicBezTo>
                    <a:pt x="5078" y="19134"/>
                    <a:pt x="4847" y="19296"/>
                    <a:pt x="4847" y="19377"/>
                  </a:cubicBezTo>
                  <a:cubicBezTo>
                    <a:pt x="4893" y="19458"/>
                    <a:pt x="5263" y="19539"/>
                    <a:pt x="5493" y="19458"/>
                  </a:cubicBezTo>
                  <a:cubicBezTo>
                    <a:pt x="5724" y="19377"/>
                    <a:pt x="6232" y="19215"/>
                    <a:pt x="6601" y="19053"/>
                  </a:cubicBezTo>
                  <a:cubicBezTo>
                    <a:pt x="6970" y="18972"/>
                    <a:pt x="7063" y="19134"/>
                    <a:pt x="7247" y="19134"/>
                  </a:cubicBezTo>
                  <a:cubicBezTo>
                    <a:pt x="7432" y="19134"/>
                    <a:pt x="7617" y="19134"/>
                    <a:pt x="7709" y="19134"/>
                  </a:cubicBezTo>
                  <a:lnTo>
                    <a:pt x="7432" y="18972"/>
                  </a:lnTo>
                  <a:lnTo>
                    <a:pt x="7247" y="18810"/>
                  </a:lnTo>
                  <a:lnTo>
                    <a:pt x="7063" y="18729"/>
                  </a:lnTo>
                  <a:lnTo>
                    <a:pt x="6878" y="18648"/>
                  </a:lnTo>
                  <a:lnTo>
                    <a:pt x="7432" y="17597"/>
                  </a:lnTo>
                  <a:cubicBezTo>
                    <a:pt x="7940" y="16626"/>
                    <a:pt x="8816" y="16060"/>
                    <a:pt x="9047" y="16545"/>
                  </a:cubicBezTo>
                  <a:cubicBezTo>
                    <a:pt x="9093" y="16707"/>
                    <a:pt x="8955" y="17192"/>
                    <a:pt x="8770" y="17759"/>
                  </a:cubicBezTo>
                  <a:cubicBezTo>
                    <a:pt x="8678" y="18001"/>
                    <a:pt x="8586" y="18163"/>
                    <a:pt x="8493" y="18325"/>
                  </a:cubicBezTo>
                  <a:cubicBezTo>
                    <a:pt x="8309" y="18649"/>
                    <a:pt x="7709" y="19539"/>
                    <a:pt x="7709" y="19539"/>
                  </a:cubicBezTo>
                  <a:cubicBezTo>
                    <a:pt x="7709" y="19539"/>
                    <a:pt x="7709" y="19539"/>
                    <a:pt x="7663" y="19539"/>
                  </a:cubicBezTo>
                  <a:cubicBezTo>
                    <a:pt x="7617" y="19620"/>
                    <a:pt x="7617" y="19620"/>
                    <a:pt x="7570" y="19701"/>
                  </a:cubicBezTo>
                  <a:cubicBezTo>
                    <a:pt x="7524" y="19782"/>
                    <a:pt x="7478" y="19863"/>
                    <a:pt x="7432" y="19943"/>
                  </a:cubicBezTo>
                  <a:cubicBezTo>
                    <a:pt x="7293" y="20105"/>
                    <a:pt x="7155" y="20267"/>
                    <a:pt x="6970" y="20429"/>
                  </a:cubicBezTo>
                  <a:cubicBezTo>
                    <a:pt x="6786" y="20510"/>
                    <a:pt x="6601" y="20591"/>
                    <a:pt x="6463" y="20591"/>
                  </a:cubicBezTo>
                  <a:cubicBezTo>
                    <a:pt x="6324" y="20591"/>
                    <a:pt x="6186" y="20591"/>
                    <a:pt x="6093" y="20591"/>
                  </a:cubicBezTo>
                  <a:cubicBezTo>
                    <a:pt x="6001" y="20591"/>
                    <a:pt x="5770" y="20752"/>
                    <a:pt x="5817" y="20833"/>
                  </a:cubicBezTo>
                  <a:cubicBezTo>
                    <a:pt x="5863" y="20914"/>
                    <a:pt x="6278" y="20995"/>
                    <a:pt x="6601" y="20995"/>
                  </a:cubicBezTo>
                  <a:cubicBezTo>
                    <a:pt x="6924" y="20995"/>
                    <a:pt x="7386" y="20671"/>
                    <a:pt x="7847" y="20591"/>
                  </a:cubicBezTo>
                  <a:cubicBezTo>
                    <a:pt x="8540" y="20510"/>
                    <a:pt x="9278" y="20591"/>
                    <a:pt x="9278" y="20591"/>
                  </a:cubicBezTo>
                  <a:cubicBezTo>
                    <a:pt x="9140" y="20429"/>
                    <a:pt x="9186" y="20429"/>
                    <a:pt x="8909" y="20348"/>
                  </a:cubicBezTo>
                  <a:cubicBezTo>
                    <a:pt x="8263" y="20105"/>
                    <a:pt x="7986" y="19539"/>
                    <a:pt x="8447" y="19296"/>
                  </a:cubicBezTo>
                  <a:cubicBezTo>
                    <a:pt x="8540" y="19216"/>
                    <a:pt x="8909" y="18568"/>
                    <a:pt x="9278" y="17760"/>
                  </a:cubicBezTo>
                  <a:cubicBezTo>
                    <a:pt x="9601" y="16951"/>
                    <a:pt x="10247" y="15899"/>
                    <a:pt x="10663" y="15414"/>
                  </a:cubicBezTo>
                  <a:cubicBezTo>
                    <a:pt x="11078" y="14928"/>
                    <a:pt x="11909" y="13391"/>
                    <a:pt x="12509" y="12016"/>
                  </a:cubicBezTo>
                  <a:cubicBezTo>
                    <a:pt x="13201" y="10398"/>
                    <a:pt x="13663" y="9670"/>
                    <a:pt x="14540" y="8780"/>
                  </a:cubicBezTo>
                  <a:cubicBezTo>
                    <a:pt x="14724" y="8618"/>
                    <a:pt x="15001" y="8375"/>
                    <a:pt x="15186" y="8456"/>
                  </a:cubicBezTo>
                  <a:cubicBezTo>
                    <a:pt x="15878" y="8537"/>
                    <a:pt x="15786" y="8052"/>
                    <a:pt x="17909" y="8375"/>
                  </a:cubicBezTo>
                  <a:cubicBezTo>
                    <a:pt x="18509" y="8456"/>
                    <a:pt x="19201" y="8375"/>
                    <a:pt x="19801" y="8294"/>
                  </a:cubicBezTo>
                  <a:cubicBezTo>
                    <a:pt x="20216" y="8294"/>
                    <a:pt x="20678" y="8456"/>
                    <a:pt x="21001" y="8052"/>
                  </a:cubicBezTo>
                  <a:cubicBezTo>
                    <a:pt x="21555" y="7405"/>
                    <a:pt x="19155" y="7405"/>
                    <a:pt x="19063" y="7485"/>
                  </a:cubicBezTo>
                  <a:cubicBezTo>
                    <a:pt x="18647" y="7485"/>
                    <a:pt x="18186" y="7485"/>
                    <a:pt x="17770" y="7485"/>
                  </a:cubicBezTo>
                  <a:cubicBezTo>
                    <a:pt x="17632" y="7485"/>
                    <a:pt x="17170" y="7243"/>
                    <a:pt x="16986" y="7243"/>
                  </a:cubicBezTo>
                  <a:cubicBezTo>
                    <a:pt x="17447" y="7000"/>
                    <a:pt x="18232" y="6919"/>
                    <a:pt x="18509" y="6838"/>
                  </a:cubicBezTo>
                  <a:cubicBezTo>
                    <a:pt x="19155" y="6515"/>
                    <a:pt x="19801" y="6353"/>
                    <a:pt x="20447" y="6029"/>
                  </a:cubicBezTo>
                  <a:cubicBezTo>
                    <a:pt x="20586" y="5949"/>
                    <a:pt x="21140" y="5787"/>
                    <a:pt x="21093" y="5463"/>
                  </a:cubicBezTo>
                  <a:cubicBezTo>
                    <a:pt x="21001" y="5059"/>
                    <a:pt x="20124" y="5463"/>
                    <a:pt x="19986" y="5463"/>
                  </a:cubicBezTo>
                  <a:cubicBezTo>
                    <a:pt x="19155" y="5787"/>
                    <a:pt x="17632" y="5868"/>
                    <a:pt x="16801" y="6191"/>
                  </a:cubicBezTo>
                  <a:cubicBezTo>
                    <a:pt x="17124" y="5949"/>
                    <a:pt x="18047" y="5625"/>
                    <a:pt x="18416" y="5382"/>
                  </a:cubicBezTo>
                  <a:cubicBezTo>
                    <a:pt x="20909" y="3925"/>
                    <a:pt x="21555" y="3278"/>
                    <a:pt x="20817" y="3116"/>
                  </a:cubicBezTo>
                  <a:lnTo>
                    <a:pt x="20817" y="3116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7" name="Shape">
              <a:extLst>
                <a:ext uri="{FF2B5EF4-FFF2-40B4-BE49-F238E27FC236}">
                  <a16:creationId xmlns="" xmlns:a16="http://schemas.microsoft.com/office/drawing/2014/main" id="{87BF5638-5DB1-EF4F-9E52-E49AD0C81B85}"/>
                </a:ext>
              </a:extLst>
            </p:cNvPr>
            <p:cNvSpPr/>
            <p:nvPr/>
          </p:nvSpPr>
          <p:spPr>
            <a:xfrm>
              <a:off x="18948400" y="52285899"/>
              <a:ext cx="1974088" cy="4571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21489" y="14190"/>
                  </a:moveTo>
                  <a:lnTo>
                    <a:pt x="21448" y="14130"/>
                  </a:lnTo>
                  <a:cubicBezTo>
                    <a:pt x="21309" y="13914"/>
                    <a:pt x="20576" y="13812"/>
                    <a:pt x="19801" y="13902"/>
                  </a:cubicBezTo>
                  <a:lnTo>
                    <a:pt x="9963" y="15054"/>
                  </a:lnTo>
                  <a:lnTo>
                    <a:pt x="11969" y="888"/>
                  </a:lnTo>
                  <a:cubicBezTo>
                    <a:pt x="12038" y="408"/>
                    <a:pt x="11153" y="0"/>
                    <a:pt x="10046" y="0"/>
                  </a:cubicBezTo>
                  <a:cubicBezTo>
                    <a:pt x="9036" y="0"/>
                    <a:pt x="8192" y="342"/>
                    <a:pt x="8122" y="780"/>
                  </a:cubicBezTo>
                  <a:lnTo>
                    <a:pt x="7375" y="6048"/>
                  </a:lnTo>
                  <a:lnTo>
                    <a:pt x="0" y="4794"/>
                  </a:lnTo>
                  <a:lnTo>
                    <a:pt x="0" y="6012"/>
                  </a:lnTo>
                  <a:lnTo>
                    <a:pt x="7154" y="7662"/>
                  </a:lnTo>
                  <a:lnTo>
                    <a:pt x="5189" y="21600"/>
                  </a:lnTo>
                  <a:lnTo>
                    <a:pt x="9050" y="21600"/>
                  </a:lnTo>
                  <a:lnTo>
                    <a:pt x="9755" y="16626"/>
                  </a:lnTo>
                  <a:lnTo>
                    <a:pt x="20604" y="14706"/>
                  </a:lnTo>
                  <a:cubicBezTo>
                    <a:pt x="21226" y="14598"/>
                    <a:pt x="21600" y="14382"/>
                    <a:pt x="21489" y="1419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720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8888851-8419-4D40-B1E3-9D279F24C73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73152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9CCD0F33-6122-4DA2-AA9D-CA48CEFB9225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838200" y="1825625"/>
            <a:ext cx="6596765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="" xmlns:a16="http://schemas.microsoft.com/office/drawing/2014/main" id="{7A8A3FA1-377F-4383-B7E8-14D9409AF64B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566F5CF8-699B-4A09-9AD0-718B0175E48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7C55771C-35B2-4842-A572-EEE14A727DBF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4754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728" y="1709738"/>
            <a:ext cx="529559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4728" y="4589463"/>
            <a:ext cx="529559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>
              <a:solidFill>
                <a:srgbClr val="706147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>
              <a:solidFill>
                <a:srgbClr val="706147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94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672B7600-67E3-4D97-B453-880E2742B982}" type="slidenum">
              <a:rPr lang="en-US" smtClean="0">
                <a:solidFill>
                  <a:srgbClr val="706147"/>
                </a:solidFill>
              </a:rPr>
              <a:pPr/>
              <a:t>‹#›</a:t>
            </a:fld>
            <a:endParaRPr lang="en-US">
              <a:solidFill>
                <a:srgbClr val="706147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0F6F9169-BB00-BD40-AFFD-ED2CABA07101}"/>
              </a:ext>
            </a:extLst>
          </p:cNvPr>
          <p:cNvGrpSpPr/>
          <p:nvPr userDrawn="1"/>
        </p:nvGrpSpPr>
        <p:grpSpPr>
          <a:xfrm>
            <a:off x="1704" y="0"/>
            <a:ext cx="11647821" cy="6857048"/>
            <a:chOff x="52184299" y="47713899"/>
            <a:chExt cx="15532598" cy="9144008"/>
          </a:xfrm>
        </p:grpSpPr>
        <p:sp>
          <p:nvSpPr>
            <p:cNvPr id="17" name="Shape">
              <a:extLst>
                <a:ext uri="{FF2B5EF4-FFF2-40B4-BE49-F238E27FC236}">
                  <a16:creationId xmlns="" xmlns:a16="http://schemas.microsoft.com/office/drawing/2014/main" id="{5F1B72F9-BC00-A14B-A48D-3D6F77C44CF1}"/>
                </a:ext>
              </a:extLst>
            </p:cNvPr>
            <p:cNvSpPr/>
            <p:nvPr/>
          </p:nvSpPr>
          <p:spPr>
            <a:xfrm>
              <a:off x="65112900" y="52324000"/>
              <a:ext cx="2603997" cy="4532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600" extrusionOk="0">
                  <a:moveTo>
                    <a:pt x="21456" y="14628"/>
                  </a:moveTo>
                  <a:lnTo>
                    <a:pt x="21435" y="14586"/>
                  </a:lnTo>
                  <a:cubicBezTo>
                    <a:pt x="21362" y="14434"/>
                    <a:pt x="20985" y="14362"/>
                    <a:pt x="20577" y="14428"/>
                  </a:cubicBezTo>
                  <a:lnTo>
                    <a:pt x="16933" y="14997"/>
                  </a:lnTo>
                  <a:lnTo>
                    <a:pt x="18922" y="1223"/>
                  </a:lnTo>
                  <a:cubicBezTo>
                    <a:pt x="19017" y="563"/>
                    <a:pt x="18116" y="0"/>
                    <a:pt x="16975" y="0"/>
                  </a:cubicBezTo>
                  <a:lnTo>
                    <a:pt x="16975" y="0"/>
                  </a:lnTo>
                  <a:cubicBezTo>
                    <a:pt x="15959" y="0"/>
                    <a:pt x="15111" y="448"/>
                    <a:pt x="15027" y="1035"/>
                  </a:cubicBezTo>
                  <a:lnTo>
                    <a:pt x="14692" y="3389"/>
                  </a:lnTo>
                  <a:lnTo>
                    <a:pt x="9457" y="2161"/>
                  </a:lnTo>
                  <a:cubicBezTo>
                    <a:pt x="9038" y="2064"/>
                    <a:pt x="8557" y="2179"/>
                    <a:pt x="8389" y="2421"/>
                  </a:cubicBezTo>
                  <a:lnTo>
                    <a:pt x="8347" y="2487"/>
                  </a:lnTo>
                  <a:cubicBezTo>
                    <a:pt x="8201" y="2699"/>
                    <a:pt x="8326" y="2941"/>
                    <a:pt x="8662" y="3062"/>
                  </a:cubicBezTo>
                  <a:lnTo>
                    <a:pt x="14431" y="5223"/>
                  </a:lnTo>
                  <a:lnTo>
                    <a:pt x="12441" y="18985"/>
                  </a:lnTo>
                  <a:lnTo>
                    <a:pt x="1720" y="17388"/>
                  </a:lnTo>
                  <a:cubicBezTo>
                    <a:pt x="914" y="17267"/>
                    <a:pt x="160" y="17376"/>
                    <a:pt x="45" y="17630"/>
                  </a:cubicBezTo>
                  <a:lnTo>
                    <a:pt x="13" y="17696"/>
                  </a:lnTo>
                  <a:cubicBezTo>
                    <a:pt x="-81" y="17914"/>
                    <a:pt x="327" y="18181"/>
                    <a:pt x="1008" y="18326"/>
                  </a:cubicBezTo>
                  <a:lnTo>
                    <a:pt x="12190" y="20729"/>
                  </a:lnTo>
                  <a:lnTo>
                    <a:pt x="12064" y="21600"/>
                  </a:lnTo>
                  <a:lnTo>
                    <a:pt x="15980" y="21600"/>
                  </a:lnTo>
                  <a:lnTo>
                    <a:pt x="16797" y="15972"/>
                  </a:lnTo>
                  <a:lnTo>
                    <a:pt x="20995" y="14985"/>
                  </a:lnTo>
                  <a:cubicBezTo>
                    <a:pt x="21320" y="14906"/>
                    <a:pt x="21519" y="14755"/>
                    <a:pt x="21456" y="14628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8" name="Shape">
              <a:extLst>
                <a:ext uri="{FF2B5EF4-FFF2-40B4-BE49-F238E27FC236}">
                  <a16:creationId xmlns="" xmlns:a16="http://schemas.microsoft.com/office/drawing/2014/main" id="{A7E34BDB-85D5-CB47-900D-F5C889A5FB37}"/>
                </a:ext>
              </a:extLst>
            </p:cNvPr>
            <p:cNvSpPr/>
            <p:nvPr/>
          </p:nvSpPr>
          <p:spPr>
            <a:xfrm>
              <a:off x="65912999" y="52362099"/>
              <a:ext cx="825821" cy="462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0920" extrusionOk="0">
                  <a:moveTo>
                    <a:pt x="20755" y="0"/>
                  </a:moveTo>
                  <a:cubicBezTo>
                    <a:pt x="20592" y="0"/>
                    <a:pt x="19421" y="689"/>
                    <a:pt x="18152" y="1551"/>
                  </a:cubicBezTo>
                  <a:cubicBezTo>
                    <a:pt x="16884" y="2413"/>
                    <a:pt x="15387" y="3217"/>
                    <a:pt x="14867" y="3332"/>
                  </a:cubicBezTo>
                  <a:cubicBezTo>
                    <a:pt x="14313" y="3447"/>
                    <a:pt x="12362" y="3332"/>
                    <a:pt x="10507" y="3045"/>
                  </a:cubicBezTo>
                  <a:cubicBezTo>
                    <a:pt x="7352" y="2528"/>
                    <a:pt x="7092" y="2413"/>
                    <a:pt x="6409" y="1436"/>
                  </a:cubicBezTo>
                  <a:cubicBezTo>
                    <a:pt x="5042" y="-632"/>
                    <a:pt x="3221" y="-402"/>
                    <a:pt x="2277" y="1953"/>
                  </a:cubicBezTo>
                  <a:cubicBezTo>
                    <a:pt x="2017" y="2643"/>
                    <a:pt x="1789" y="3447"/>
                    <a:pt x="1529" y="3734"/>
                  </a:cubicBezTo>
                  <a:cubicBezTo>
                    <a:pt x="1301" y="4021"/>
                    <a:pt x="0" y="4941"/>
                    <a:pt x="0" y="5055"/>
                  </a:cubicBezTo>
                  <a:cubicBezTo>
                    <a:pt x="0" y="5170"/>
                    <a:pt x="1496" y="5113"/>
                    <a:pt x="1757" y="5228"/>
                  </a:cubicBezTo>
                  <a:cubicBezTo>
                    <a:pt x="2342" y="5457"/>
                    <a:pt x="2570" y="6664"/>
                    <a:pt x="2928" y="9191"/>
                  </a:cubicBezTo>
                  <a:cubicBezTo>
                    <a:pt x="3058" y="10111"/>
                    <a:pt x="3481" y="11547"/>
                    <a:pt x="3871" y="12294"/>
                  </a:cubicBezTo>
                  <a:cubicBezTo>
                    <a:pt x="4652" y="13902"/>
                    <a:pt x="6474" y="15568"/>
                    <a:pt x="7417" y="15568"/>
                  </a:cubicBezTo>
                  <a:cubicBezTo>
                    <a:pt x="7742" y="15568"/>
                    <a:pt x="8068" y="15798"/>
                    <a:pt x="8165" y="16028"/>
                  </a:cubicBezTo>
                  <a:cubicBezTo>
                    <a:pt x="8393" y="16660"/>
                    <a:pt x="6929" y="19130"/>
                    <a:pt x="6311" y="19130"/>
                  </a:cubicBezTo>
                  <a:cubicBezTo>
                    <a:pt x="6181" y="19130"/>
                    <a:pt x="6051" y="19187"/>
                    <a:pt x="5985" y="19245"/>
                  </a:cubicBezTo>
                  <a:cubicBezTo>
                    <a:pt x="5920" y="19302"/>
                    <a:pt x="5693" y="19475"/>
                    <a:pt x="5725" y="19532"/>
                  </a:cubicBezTo>
                  <a:cubicBezTo>
                    <a:pt x="5758" y="19647"/>
                    <a:pt x="6116" y="19590"/>
                    <a:pt x="6376" y="19532"/>
                  </a:cubicBezTo>
                  <a:cubicBezTo>
                    <a:pt x="6636" y="19475"/>
                    <a:pt x="7092" y="19130"/>
                    <a:pt x="7449" y="18958"/>
                  </a:cubicBezTo>
                  <a:cubicBezTo>
                    <a:pt x="7807" y="18785"/>
                    <a:pt x="7905" y="18958"/>
                    <a:pt x="8100" y="18900"/>
                  </a:cubicBezTo>
                  <a:cubicBezTo>
                    <a:pt x="8295" y="18843"/>
                    <a:pt x="8490" y="18843"/>
                    <a:pt x="8588" y="18843"/>
                  </a:cubicBezTo>
                  <a:lnTo>
                    <a:pt x="8328" y="18728"/>
                  </a:lnTo>
                  <a:lnTo>
                    <a:pt x="8133" y="18613"/>
                  </a:lnTo>
                  <a:lnTo>
                    <a:pt x="7970" y="18498"/>
                  </a:lnTo>
                  <a:lnTo>
                    <a:pt x="7807" y="18383"/>
                  </a:lnTo>
                  <a:lnTo>
                    <a:pt x="8295" y="17234"/>
                  </a:lnTo>
                  <a:cubicBezTo>
                    <a:pt x="8751" y="16142"/>
                    <a:pt x="9564" y="15395"/>
                    <a:pt x="9824" y="15855"/>
                  </a:cubicBezTo>
                  <a:cubicBezTo>
                    <a:pt x="9889" y="15970"/>
                    <a:pt x="9792" y="16544"/>
                    <a:pt x="9596" y="17119"/>
                  </a:cubicBezTo>
                  <a:cubicBezTo>
                    <a:pt x="9531" y="17349"/>
                    <a:pt x="9434" y="17578"/>
                    <a:pt x="9336" y="17693"/>
                  </a:cubicBezTo>
                  <a:cubicBezTo>
                    <a:pt x="9174" y="18096"/>
                    <a:pt x="8620" y="19072"/>
                    <a:pt x="8620" y="19072"/>
                  </a:cubicBezTo>
                  <a:cubicBezTo>
                    <a:pt x="8620" y="19072"/>
                    <a:pt x="8588" y="19072"/>
                    <a:pt x="8588" y="19130"/>
                  </a:cubicBezTo>
                  <a:cubicBezTo>
                    <a:pt x="8555" y="19187"/>
                    <a:pt x="8523" y="19245"/>
                    <a:pt x="8490" y="19359"/>
                  </a:cubicBezTo>
                  <a:cubicBezTo>
                    <a:pt x="8458" y="19417"/>
                    <a:pt x="8425" y="19532"/>
                    <a:pt x="8360" y="19647"/>
                  </a:cubicBezTo>
                  <a:cubicBezTo>
                    <a:pt x="8263" y="19876"/>
                    <a:pt x="8100" y="20049"/>
                    <a:pt x="7905" y="20221"/>
                  </a:cubicBezTo>
                  <a:cubicBezTo>
                    <a:pt x="7710" y="20393"/>
                    <a:pt x="7547" y="20451"/>
                    <a:pt x="7417" y="20451"/>
                  </a:cubicBezTo>
                  <a:cubicBezTo>
                    <a:pt x="7254" y="20451"/>
                    <a:pt x="7157" y="20508"/>
                    <a:pt x="7059" y="20566"/>
                  </a:cubicBezTo>
                  <a:cubicBezTo>
                    <a:pt x="6994" y="20623"/>
                    <a:pt x="6766" y="20795"/>
                    <a:pt x="6799" y="20853"/>
                  </a:cubicBezTo>
                  <a:cubicBezTo>
                    <a:pt x="6831" y="20968"/>
                    <a:pt x="7254" y="20910"/>
                    <a:pt x="7580" y="20853"/>
                  </a:cubicBezTo>
                  <a:cubicBezTo>
                    <a:pt x="7905" y="20795"/>
                    <a:pt x="8328" y="20394"/>
                    <a:pt x="8816" y="20221"/>
                  </a:cubicBezTo>
                  <a:cubicBezTo>
                    <a:pt x="9499" y="19991"/>
                    <a:pt x="10214" y="19991"/>
                    <a:pt x="10214" y="19991"/>
                  </a:cubicBezTo>
                  <a:cubicBezTo>
                    <a:pt x="10052" y="19876"/>
                    <a:pt x="10117" y="19819"/>
                    <a:pt x="9857" y="19762"/>
                  </a:cubicBezTo>
                  <a:cubicBezTo>
                    <a:pt x="9173" y="19647"/>
                    <a:pt x="8881" y="19130"/>
                    <a:pt x="9303" y="18842"/>
                  </a:cubicBezTo>
                  <a:cubicBezTo>
                    <a:pt x="9401" y="18785"/>
                    <a:pt x="9726" y="17981"/>
                    <a:pt x="10019" y="17119"/>
                  </a:cubicBezTo>
                  <a:cubicBezTo>
                    <a:pt x="10312" y="16257"/>
                    <a:pt x="10865" y="15051"/>
                    <a:pt x="11255" y="14476"/>
                  </a:cubicBezTo>
                  <a:cubicBezTo>
                    <a:pt x="11646" y="13902"/>
                    <a:pt x="12394" y="12178"/>
                    <a:pt x="12882" y="10685"/>
                  </a:cubicBezTo>
                  <a:cubicBezTo>
                    <a:pt x="13467" y="8904"/>
                    <a:pt x="13890" y="8099"/>
                    <a:pt x="14704" y="7065"/>
                  </a:cubicBezTo>
                  <a:cubicBezTo>
                    <a:pt x="14866" y="6836"/>
                    <a:pt x="15126" y="6606"/>
                    <a:pt x="15322" y="6606"/>
                  </a:cubicBezTo>
                  <a:cubicBezTo>
                    <a:pt x="16005" y="6548"/>
                    <a:pt x="15907" y="6089"/>
                    <a:pt x="18022" y="5974"/>
                  </a:cubicBezTo>
                  <a:cubicBezTo>
                    <a:pt x="18640" y="5916"/>
                    <a:pt x="19290" y="5744"/>
                    <a:pt x="19908" y="5572"/>
                  </a:cubicBezTo>
                  <a:cubicBezTo>
                    <a:pt x="20331" y="5457"/>
                    <a:pt x="20787" y="5514"/>
                    <a:pt x="21079" y="5112"/>
                  </a:cubicBezTo>
                  <a:cubicBezTo>
                    <a:pt x="21600" y="4366"/>
                    <a:pt x="19193" y="4825"/>
                    <a:pt x="19128" y="4883"/>
                  </a:cubicBezTo>
                  <a:cubicBezTo>
                    <a:pt x="18705" y="4998"/>
                    <a:pt x="18282" y="5055"/>
                    <a:pt x="17826" y="5170"/>
                  </a:cubicBezTo>
                  <a:cubicBezTo>
                    <a:pt x="17664" y="5227"/>
                    <a:pt x="17208" y="5055"/>
                    <a:pt x="17046" y="5112"/>
                  </a:cubicBezTo>
                  <a:cubicBezTo>
                    <a:pt x="17501" y="4825"/>
                    <a:pt x="18249" y="4595"/>
                    <a:pt x="18542" y="4366"/>
                  </a:cubicBezTo>
                  <a:cubicBezTo>
                    <a:pt x="19160" y="3963"/>
                    <a:pt x="19811" y="3619"/>
                    <a:pt x="20396" y="3217"/>
                  </a:cubicBezTo>
                  <a:cubicBezTo>
                    <a:pt x="20527" y="3159"/>
                    <a:pt x="21080" y="2872"/>
                    <a:pt x="20982" y="2527"/>
                  </a:cubicBezTo>
                  <a:cubicBezTo>
                    <a:pt x="20884" y="2125"/>
                    <a:pt x="20039" y="2699"/>
                    <a:pt x="19909" y="2757"/>
                  </a:cubicBezTo>
                  <a:cubicBezTo>
                    <a:pt x="19095" y="3216"/>
                    <a:pt x="17599" y="3619"/>
                    <a:pt x="16786" y="4136"/>
                  </a:cubicBezTo>
                  <a:cubicBezTo>
                    <a:pt x="17111" y="3848"/>
                    <a:pt x="17957" y="3331"/>
                    <a:pt x="18347" y="2987"/>
                  </a:cubicBezTo>
                  <a:cubicBezTo>
                    <a:pt x="20852" y="747"/>
                    <a:pt x="21470" y="0"/>
                    <a:pt x="20755" y="0"/>
                  </a:cubicBezTo>
                  <a:lnTo>
                    <a:pt x="20755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9" name="Shape">
              <a:extLst>
                <a:ext uri="{FF2B5EF4-FFF2-40B4-BE49-F238E27FC236}">
                  <a16:creationId xmlns="" xmlns:a16="http://schemas.microsoft.com/office/drawing/2014/main" id="{952C57D0-DDA4-3441-86C1-0A77AD9DCD78}"/>
                </a:ext>
              </a:extLst>
            </p:cNvPr>
            <p:cNvSpPr/>
            <p:nvPr/>
          </p:nvSpPr>
          <p:spPr>
            <a:xfrm>
              <a:off x="52514500" y="47713899"/>
              <a:ext cx="5313906" cy="9144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600" extrusionOk="0">
                  <a:moveTo>
                    <a:pt x="21413" y="6090"/>
                  </a:moveTo>
                  <a:lnTo>
                    <a:pt x="21290" y="5931"/>
                  </a:lnTo>
                  <a:cubicBezTo>
                    <a:pt x="21156" y="5760"/>
                    <a:pt x="20813" y="5682"/>
                    <a:pt x="20520" y="5760"/>
                  </a:cubicBezTo>
                  <a:lnTo>
                    <a:pt x="7666" y="9129"/>
                  </a:lnTo>
                  <a:lnTo>
                    <a:pt x="6461" y="0"/>
                  </a:lnTo>
                  <a:lnTo>
                    <a:pt x="3604" y="0"/>
                  </a:lnTo>
                  <a:lnTo>
                    <a:pt x="4245" y="4854"/>
                  </a:lnTo>
                  <a:lnTo>
                    <a:pt x="834" y="4044"/>
                  </a:lnTo>
                  <a:cubicBezTo>
                    <a:pt x="536" y="3972"/>
                    <a:pt x="198" y="4056"/>
                    <a:pt x="75" y="4233"/>
                  </a:cubicBezTo>
                  <a:lnTo>
                    <a:pt x="44" y="4281"/>
                  </a:lnTo>
                  <a:cubicBezTo>
                    <a:pt x="-64" y="4434"/>
                    <a:pt x="33" y="4605"/>
                    <a:pt x="269" y="4695"/>
                  </a:cubicBezTo>
                  <a:lnTo>
                    <a:pt x="4435" y="6273"/>
                  </a:lnTo>
                  <a:lnTo>
                    <a:pt x="6461" y="21600"/>
                  </a:lnTo>
                  <a:lnTo>
                    <a:pt x="9318" y="21600"/>
                  </a:lnTo>
                  <a:lnTo>
                    <a:pt x="7851" y="10524"/>
                  </a:lnTo>
                  <a:lnTo>
                    <a:pt x="21146" y="6537"/>
                  </a:lnTo>
                  <a:cubicBezTo>
                    <a:pt x="21423" y="6450"/>
                    <a:pt x="21536" y="6255"/>
                    <a:pt x="21413" y="609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0" name="Shape">
              <a:extLst>
                <a:ext uri="{FF2B5EF4-FFF2-40B4-BE49-F238E27FC236}">
                  <a16:creationId xmlns="" xmlns:a16="http://schemas.microsoft.com/office/drawing/2014/main" id="{1FC62EBE-5F52-224E-B9C6-80C198A787CD}"/>
                </a:ext>
              </a:extLst>
            </p:cNvPr>
            <p:cNvSpPr/>
            <p:nvPr/>
          </p:nvSpPr>
          <p:spPr>
            <a:xfrm>
              <a:off x="54851299" y="47713900"/>
              <a:ext cx="3492836" cy="9143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600" extrusionOk="0">
                  <a:moveTo>
                    <a:pt x="21488" y="16848"/>
                  </a:moveTo>
                  <a:lnTo>
                    <a:pt x="21472" y="16824"/>
                  </a:lnTo>
                  <a:cubicBezTo>
                    <a:pt x="21418" y="16734"/>
                    <a:pt x="21246" y="16671"/>
                    <a:pt x="21074" y="16683"/>
                  </a:cubicBezTo>
                  <a:lnTo>
                    <a:pt x="7416" y="17685"/>
                  </a:lnTo>
                  <a:lnTo>
                    <a:pt x="6658" y="2295"/>
                  </a:lnTo>
                  <a:lnTo>
                    <a:pt x="13412" y="1239"/>
                  </a:lnTo>
                  <a:cubicBezTo>
                    <a:pt x="13772" y="1182"/>
                    <a:pt x="13983" y="1074"/>
                    <a:pt x="13921" y="981"/>
                  </a:cubicBezTo>
                  <a:lnTo>
                    <a:pt x="13897" y="951"/>
                  </a:lnTo>
                  <a:cubicBezTo>
                    <a:pt x="13819" y="843"/>
                    <a:pt x="13405" y="792"/>
                    <a:pt x="12967" y="837"/>
                  </a:cubicBezTo>
                  <a:lnTo>
                    <a:pt x="6619" y="1497"/>
                  </a:lnTo>
                  <a:lnTo>
                    <a:pt x="6549" y="0"/>
                  </a:lnTo>
                  <a:lnTo>
                    <a:pt x="3601" y="0"/>
                  </a:lnTo>
                  <a:lnTo>
                    <a:pt x="4219" y="12414"/>
                  </a:lnTo>
                  <a:lnTo>
                    <a:pt x="889" y="11913"/>
                  </a:lnTo>
                  <a:cubicBezTo>
                    <a:pt x="537" y="11859"/>
                    <a:pt x="162" y="11901"/>
                    <a:pt x="60" y="12006"/>
                  </a:cubicBezTo>
                  <a:lnTo>
                    <a:pt x="29" y="12036"/>
                  </a:lnTo>
                  <a:cubicBezTo>
                    <a:pt x="-65" y="12126"/>
                    <a:pt x="76" y="12237"/>
                    <a:pt x="357" y="12300"/>
                  </a:cubicBezTo>
                  <a:lnTo>
                    <a:pt x="4258" y="13158"/>
                  </a:lnTo>
                  <a:lnTo>
                    <a:pt x="4672" y="21600"/>
                  </a:lnTo>
                  <a:lnTo>
                    <a:pt x="7620" y="21600"/>
                  </a:lnTo>
                  <a:lnTo>
                    <a:pt x="7456" y="18363"/>
                  </a:lnTo>
                  <a:lnTo>
                    <a:pt x="21285" y="17049"/>
                  </a:lnTo>
                  <a:cubicBezTo>
                    <a:pt x="21441" y="17022"/>
                    <a:pt x="21535" y="16938"/>
                    <a:pt x="21488" y="1684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1" name="Shape">
              <a:extLst>
                <a:ext uri="{FF2B5EF4-FFF2-40B4-BE49-F238E27FC236}">
                  <a16:creationId xmlns="" xmlns:a16="http://schemas.microsoft.com/office/drawing/2014/main" id="{A7B0F2F9-261A-DB4B-8DAD-FCFCA0B4B179}"/>
                </a:ext>
              </a:extLst>
            </p:cNvPr>
            <p:cNvSpPr/>
            <p:nvPr/>
          </p:nvSpPr>
          <p:spPr>
            <a:xfrm>
              <a:off x="53289199" y="55067200"/>
              <a:ext cx="580494" cy="329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6" h="20995" extrusionOk="0">
                  <a:moveTo>
                    <a:pt x="20816" y="3116"/>
                  </a:moveTo>
                  <a:cubicBezTo>
                    <a:pt x="20678" y="3116"/>
                    <a:pt x="19431" y="3521"/>
                    <a:pt x="18139" y="4168"/>
                  </a:cubicBezTo>
                  <a:cubicBezTo>
                    <a:pt x="16801" y="4815"/>
                    <a:pt x="15278" y="5300"/>
                    <a:pt x="14770" y="5300"/>
                  </a:cubicBezTo>
                  <a:cubicBezTo>
                    <a:pt x="14216" y="5300"/>
                    <a:pt x="12278" y="4815"/>
                    <a:pt x="10478" y="4168"/>
                  </a:cubicBezTo>
                  <a:cubicBezTo>
                    <a:pt x="7386" y="3035"/>
                    <a:pt x="7109" y="2954"/>
                    <a:pt x="6509" y="1822"/>
                  </a:cubicBezTo>
                  <a:cubicBezTo>
                    <a:pt x="5309" y="-524"/>
                    <a:pt x="3462" y="-605"/>
                    <a:pt x="2401" y="1579"/>
                  </a:cubicBezTo>
                  <a:cubicBezTo>
                    <a:pt x="2078" y="2226"/>
                    <a:pt x="1847" y="2955"/>
                    <a:pt x="1570" y="3197"/>
                  </a:cubicBezTo>
                  <a:cubicBezTo>
                    <a:pt x="1340" y="3440"/>
                    <a:pt x="-45" y="4087"/>
                    <a:pt x="1" y="4168"/>
                  </a:cubicBezTo>
                  <a:cubicBezTo>
                    <a:pt x="1" y="4249"/>
                    <a:pt x="1478" y="4573"/>
                    <a:pt x="1755" y="4654"/>
                  </a:cubicBezTo>
                  <a:cubicBezTo>
                    <a:pt x="2309" y="4977"/>
                    <a:pt x="2447" y="6191"/>
                    <a:pt x="2678" y="8780"/>
                  </a:cubicBezTo>
                  <a:cubicBezTo>
                    <a:pt x="2770" y="9750"/>
                    <a:pt x="3093" y="11206"/>
                    <a:pt x="3417" y="12015"/>
                  </a:cubicBezTo>
                  <a:cubicBezTo>
                    <a:pt x="4109" y="13714"/>
                    <a:pt x="5817" y="15737"/>
                    <a:pt x="6740" y="15898"/>
                  </a:cubicBezTo>
                  <a:cubicBezTo>
                    <a:pt x="7063" y="15979"/>
                    <a:pt x="7386" y="16222"/>
                    <a:pt x="7478" y="16465"/>
                  </a:cubicBezTo>
                  <a:cubicBezTo>
                    <a:pt x="7663" y="17112"/>
                    <a:pt x="6047" y="19296"/>
                    <a:pt x="5447" y="19134"/>
                  </a:cubicBezTo>
                  <a:cubicBezTo>
                    <a:pt x="5309" y="19134"/>
                    <a:pt x="5170" y="19134"/>
                    <a:pt x="5124" y="19134"/>
                  </a:cubicBezTo>
                  <a:cubicBezTo>
                    <a:pt x="5032" y="19215"/>
                    <a:pt x="4847" y="19296"/>
                    <a:pt x="4847" y="19377"/>
                  </a:cubicBezTo>
                  <a:cubicBezTo>
                    <a:pt x="4894" y="19458"/>
                    <a:pt x="5263" y="19539"/>
                    <a:pt x="5493" y="19458"/>
                  </a:cubicBezTo>
                  <a:cubicBezTo>
                    <a:pt x="5770" y="19458"/>
                    <a:pt x="6232" y="19215"/>
                    <a:pt x="6601" y="19053"/>
                  </a:cubicBezTo>
                  <a:cubicBezTo>
                    <a:pt x="6970" y="18972"/>
                    <a:pt x="7063" y="19134"/>
                    <a:pt x="7247" y="19134"/>
                  </a:cubicBezTo>
                  <a:cubicBezTo>
                    <a:pt x="7432" y="19134"/>
                    <a:pt x="7616" y="19134"/>
                    <a:pt x="7709" y="19134"/>
                  </a:cubicBezTo>
                  <a:lnTo>
                    <a:pt x="7432" y="18972"/>
                  </a:lnTo>
                  <a:lnTo>
                    <a:pt x="7247" y="18810"/>
                  </a:lnTo>
                  <a:lnTo>
                    <a:pt x="7063" y="18729"/>
                  </a:lnTo>
                  <a:lnTo>
                    <a:pt x="6878" y="18648"/>
                  </a:lnTo>
                  <a:lnTo>
                    <a:pt x="7432" y="17597"/>
                  </a:lnTo>
                  <a:cubicBezTo>
                    <a:pt x="7940" y="16626"/>
                    <a:pt x="8817" y="16060"/>
                    <a:pt x="9047" y="16545"/>
                  </a:cubicBezTo>
                  <a:cubicBezTo>
                    <a:pt x="9094" y="16707"/>
                    <a:pt x="8955" y="17192"/>
                    <a:pt x="8770" y="17759"/>
                  </a:cubicBezTo>
                  <a:cubicBezTo>
                    <a:pt x="8678" y="18001"/>
                    <a:pt x="8586" y="18163"/>
                    <a:pt x="8493" y="18325"/>
                  </a:cubicBezTo>
                  <a:cubicBezTo>
                    <a:pt x="8309" y="18649"/>
                    <a:pt x="7709" y="19539"/>
                    <a:pt x="7709" y="19539"/>
                  </a:cubicBezTo>
                  <a:cubicBezTo>
                    <a:pt x="7709" y="19539"/>
                    <a:pt x="7709" y="19539"/>
                    <a:pt x="7663" y="19539"/>
                  </a:cubicBezTo>
                  <a:cubicBezTo>
                    <a:pt x="7616" y="19620"/>
                    <a:pt x="7616" y="19620"/>
                    <a:pt x="7570" y="19701"/>
                  </a:cubicBezTo>
                  <a:cubicBezTo>
                    <a:pt x="7524" y="19782"/>
                    <a:pt x="7478" y="19863"/>
                    <a:pt x="7432" y="19943"/>
                  </a:cubicBezTo>
                  <a:cubicBezTo>
                    <a:pt x="7293" y="20105"/>
                    <a:pt x="7155" y="20267"/>
                    <a:pt x="6970" y="20429"/>
                  </a:cubicBezTo>
                  <a:cubicBezTo>
                    <a:pt x="6786" y="20510"/>
                    <a:pt x="6601" y="20591"/>
                    <a:pt x="6462" y="20591"/>
                  </a:cubicBezTo>
                  <a:cubicBezTo>
                    <a:pt x="6324" y="20591"/>
                    <a:pt x="6186" y="20591"/>
                    <a:pt x="6093" y="20591"/>
                  </a:cubicBezTo>
                  <a:cubicBezTo>
                    <a:pt x="6001" y="20591"/>
                    <a:pt x="5770" y="20752"/>
                    <a:pt x="5816" y="20833"/>
                  </a:cubicBezTo>
                  <a:cubicBezTo>
                    <a:pt x="5863" y="20914"/>
                    <a:pt x="6278" y="20995"/>
                    <a:pt x="6601" y="20995"/>
                  </a:cubicBezTo>
                  <a:cubicBezTo>
                    <a:pt x="6924" y="20995"/>
                    <a:pt x="7386" y="20671"/>
                    <a:pt x="7847" y="20591"/>
                  </a:cubicBezTo>
                  <a:cubicBezTo>
                    <a:pt x="8540" y="20510"/>
                    <a:pt x="9278" y="20591"/>
                    <a:pt x="9278" y="20591"/>
                  </a:cubicBezTo>
                  <a:cubicBezTo>
                    <a:pt x="9140" y="20429"/>
                    <a:pt x="9186" y="20429"/>
                    <a:pt x="8909" y="20348"/>
                  </a:cubicBezTo>
                  <a:cubicBezTo>
                    <a:pt x="8263" y="20105"/>
                    <a:pt x="7986" y="19539"/>
                    <a:pt x="8447" y="19296"/>
                  </a:cubicBezTo>
                  <a:cubicBezTo>
                    <a:pt x="8540" y="19216"/>
                    <a:pt x="8909" y="18568"/>
                    <a:pt x="9278" y="17760"/>
                  </a:cubicBezTo>
                  <a:cubicBezTo>
                    <a:pt x="9647" y="16951"/>
                    <a:pt x="10247" y="15899"/>
                    <a:pt x="10663" y="15414"/>
                  </a:cubicBezTo>
                  <a:cubicBezTo>
                    <a:pt x="11078" y="14928"/>
                    <a:pt x="11909" y="13391"/>
                    <a:pt x="12509" y="12016"/>
                  </a:cubicBezTo>
                  <a:cubicBezTo>
                    <a:pt x="13201" y="10398"/>
                    <a:pt x="13663" y="9670"/>
                    <a:pt x="14540" y="8780"/>
                  </a:cubicBezTo>
                  <a:cubicBezTo>
                    <a:pt x="14724" y="8618"/>
                    <a:pt x="15001" y="8375"/>
                    <a:pt x="15186" y="8456"/>
                  </a:cubicBezTo>
                  <a:cubicBezTo>
                    <a:pt x="15878" y="8537"/>
                    <a:pt x="15786" y="8052"/>
                    <a:pt x="17909" y="8375"/>
                  </a:cubicBezTo>
                  <a:cubicBezTo>
                    <a:pt x="18509" y="8456"/>
                    <a:pt x="19201" y="8375"/>
                    <a:pt x="19801" y="8294"/>
                  </a:cubicBezTo>
                  <a:cubicBezTo>
                    <a:pt x="20216" y="8294"/>
                    <a:pt x="20678" y="8456"/>
                    <a:pt x="21001" y="8052"/>
                  </a:cubicBezTo>
                  <a:cubicBezTo>
                    <a:pt x="21555" y="7405"/>
                    <a:pt x="19155" y="7405"/>
                    <a:pt x="19063" y="7485"/>
                  </a:cubicBezTo>
                  <a:cubicBezTo>
                    <a:pt x="18647" y="7485"/>
                    <a:pt x="18186" y="7485"/>
                    <a:pt x="17770" y="7485"/>
                  </a:cubicBezTo>
                  <a:cubicBezTo>
                    <a:pt x="17632" y="7485"/>
                    <a:pt x="17170" y="7243"/>
                    <a:pt x="16986" y="7243"/>
                  </a:cubicBezTo>
                  <a:cubicBezTo>
                    <a:pt x="17447" y="7000"/>
                    <a:pt x="18232" y="6919"/>
                    <a:pt x="18509" y="6838"/>
                  </a:cubicBezTo>
                  <a:cubicBezTo>
                    <a:pt x="19155" y="6515"/>
                    <a:pt x="19801" y="6353"/>
                    <a:pt x="20447" y="6029"/>
                  </a:cubicBezTo>
                  <a:cubicBezTo>
                    <a:pt x="20586" y="5949"/>
                    <a:pt x="21139" y="5787"/>
                    <a:pt x="21093" y="5463"/>
                  </a:cubicBezTo>
                  <a:cubicBezTo>
                    <a:pt x="21001" y="5059"/>
                    <a:pt x="20124" y="5463"/>
                    <a:pt x="19986" y="5463"/>
                  </a:cubicBezTo>
                  <a:cubicBezTo>
                    <a:pt x="19155" y="5787"/>
                    <a:pt x="17632" y="5868"/>
                    <a:pt x="16801" y="6191"/>
                  </a:cubicBezTo>
                  <a:cubicBezTo>
                    <a:pt x="17124" y="5949"/>
                    <a:pt x="18047" y="5625"/>
                    <a:pt x="18416" y="5382"/>
                  </a:cubicBezTo>
                  <a:cubicBezTo>
                    <a:pt x="20862" y="3925"/>
                    <a:pt x="21508" y="3278"/>
                    <a:pt x="20816" y="3116"/>
                  </a:cubicBezTo>
                  <a:lnTo>
                    <a:pt x="20816" y="3116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2" name="Shape">
              <a:extLst>
                <a:ext uri="{FF2B5EF4-FFF2-40B4-BE49-F238E27FC236}">
                  <a16:creationId xmlns="" xmlns:a16="http://schemas.microsoft.com/office/drawing/2014/main" id="{E85ED191-BD70-C140-805D-18FBE499DE7D}"/>
                </a:ext>
              </a:extLst>
            </p:cNvPr>
            <p:cNvSpPr/>
            <p:nvPr/>
          </p:nvSpPr>
          <p:spPr>
            <a:xfrm>
              <a:off x="52222400" y="49047400"/>
              <a:ext cx="1201722" cy="667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6" h="20897" extrusionOk="0">
                  <a:moveTo>
                    <a:pt x="496" y="47"/>
                  </a:moveTo>
                  <a:cubicBezTo>
                    <a:pt x="-219" y="47"/>
                    <a:pt x="384" y="803"/>
                    <a:pt x="2819" y="2871"/>
                  </a:cubicBezTo>
                  <a:cubicBezTo>
                    <a:pt x="3199" y="3190"/>
                    <a:pt x="4048" y="3707"/>
                    <a:pt x="4383" y="4025"/>
                  </a:cubicBezTo>
                  <a:cubicBezTo>
                    <a:pt x="3579" y="3548"/>
                    <a:pt x="2082" y="3110"/>
                    <a:pt x="1278" y="2633"/>
                  </a:cubicBezTo>
                  <a:cubicBezTo>
                    <a:pt x="1144" y="2553"/>
                    <a:pt x="295" y="1996"/>
                    <a:pt x="206" y="2394"/>
                  </a:cubicBezTo>
                  <a:cubicBezTo>
                    <a:pt x="94" y="2752"/>
                    <a:pt x="675" y="3030"/>
                    <a:pt x="787" y="3110"/>
                  </a:cubicBezTo>
                  <a:cubicBezTo>
                    <a:pt x="1390" y="3548"/>
                    <a:pt x="2037" y="3826"/>
                    <a:pt x="2641" y="4264"/>
                  </a:cubicBezTo>
                  <a:cubicBezTo>
                    <a:pt x="2931" y="4462"/>
                    <a:pt x="3668" y="4701"/>
                    <a:pt x="4115" y="4980"/>
                  </a:cubicBezTo>
                  <a:cubicBezTo>
                    <a:pt x="3936" y="4940"/>
                    <a:pt x="3467" y="5099"/>
                    <a:pt x="3333" y="5059"/>
                  </a:cubicBezTo>
                  <a:cubicBezTo>
                    <a:pt x="2909" y="4940"/>
                    <a:pt x="2462" y="4900"/>
                    <a:pt x="2037" y="4781"/>
                  </a:cubicBezTo>
                  <a:cubicBezTo>
                    <a:pt x="1948" y="4741"/>
                    <a:pt x="-442" y="4264"/>
                    <a:pt x="72" y="5019"/>
                  </a:cubicBezTo>
                  <a:cubicBezTo>
                    <a:pt x="362" y="5457"/>
                    <a:pt x="809" y="5377"/>
                    <a:pt x="1256" y="5497"/>
                  </a:cubicBezTo>
                  <a:cubicBezTo>
                    <a:pt x="1859" y="5656"/>
                    <a:pt x="2507" y="5894"/>
                    <a:pt x="3132" y="5934"/>
                  </a:cubicBezTo>
                  <a:cubicBezTo>
                    <a:pt x="5232" y="6054"/>
                    <a:pt x="5120" y="6491"/>
                    <a:pt x="5812" y="6571"/>
                  </a:cubicBezTo>
                  <a:cubicBezTo>
                    <a:pt x="6013" y="6611"/>
                    <a:pt x="6282" y="6849"/>
                    <a:pt x="6438" y="7048"/>
                  </a:cubicBezTo>
                  <a:cubicBezTo>
                    <a:pt x="7264" y="8122"/>
                    <a:pt x="7666" y="8918"/>
                    <a:pt x="8270" y="10708"/>
                  </a:cubicBezTo>
                  <a:cubicBezTo>
                    <a:pt x="8783" y="12219"/>
                    <a:pt x="9520" y="13930"/>
                    <a:pt x="9900" y="14527"/>
                  </a:cubicBezTo>
                  <a:cubicBezTo>
                    <a:pt x="10280" y="15123"/>
                    <a:pt x="10838" y="16317"/>
                    <a:pt x="11151" y="17152"/>
                  </a:cubicBezTo>
                  <a:cubicBezTo>
                    <a:pt x="11441" y="18027"/>
                    <a:pt x="11754" y="18783"/>
                    <a:pt x="11866" y="18862"/>
                  </a:cubicBezTo>
                  <a:cubicBezTo>
                    <a:pt x="12290" y="19181"/>
                    <a:pt x="11978" y="19658"/>
                    <a:pt x="11330" y="19777"/>
                  </a:cubicBezTo>
                  <a:cubicBezTo>
                    <a:pt x="11062" y="19817"/>
                    <a:pt x="11106" y="19857"/>
                    <a:pt x="10972" y="19976"/>
                  </a:cubicBezTo>
                  <a:cubicBezTo>
                    <a:pt x="10972" y="19976"/>
                    <a:pt x="11709" y="19976"/>
                    <a:pt x="12380" y="20215"/>
                  </a:cubicBezTo>
                  <a:cubicBezTo>
                    <a:pt x="12849" y="20374"/>
                    <a:pt x="13273" y="20812"/>
                    <a:pt x="13608" y="20851"/>
                  </a:cubicBezTo>
                  <a:cubicBezTo>
                    <a:pt x="13943" y="20891"/>
                    <a:pt x="14368" y="20931"/>
                    <a:pt x="14390" y="20851"/>
                  </a:cubicBezTo>
                  <a:cubicBezTo>
                    <a:pt x="14412" y="20772"/>
                    <a:pt x="14189" y="20613"/>
                    <a:pt x="14122" y="20533"/>
                  </a:cubicBezTo>
                  <a:cubicBezTo>
                    <a:pt x="14055" y="20454"/>
                    <a:pt x="13921" y="20454"/>
                    <a:pt x="13787" y="20454"/>
                  </a:cubicBezTo>
                  <a:cubicBezTo>
                    <a:pt x="13630" y="20454"/>
                    <a:pt x="13452" y="20374"/>
                    <a:pt x="13295" y="20215"/>
                  </a:cubicBezTo>
                  <a:cubicBezTo>
                    <a:pt x="13139" y="20056"/>
                    <a:pt x="12960" y="19857"/>
                    <a:pt x="12849" y="19658"/>
                  </a:cubicBezTo>
                  <a:cubicBezTo>
                    <a:pt x="12804" y="19579"/>
                    <a:pt x="12759" y="19459"/>
                    <a:pt x="12715" y="19380"/>
                  </a:cubicBezTo>
                  <a:cubicBezTo>
                    <a:pt x="12670" y="19300"/>
                    <a:pt x="12648" y="19221"/>
                    <a:pt x="12625" y="19181"/>
                  </a:cubicBezTo>
                  <a:cubicBezTo>
                    <a:pt x="12603" y="19181"/>
                    <a:pt x="12580" y="19141"/>
                    <a:pt x="12580" y="19141"/>
                  </a:cubicBezTo>
                  <a:cubicBezTo>
                    <a:pt x="12580" y="19141"/>
                    <a:pt x="12044" y="18186"/>
                    <a:pt x="11866" y="17789"/>
                  </a:cubicBezTo>
                  <a:cubicBezTo>
                    <a:pt x="11776" y="17629"/>
                    <a:pt x="11687" y="17431"/>
                    <a:pt x="11598" y="17192"/>
                  </a:cubicBezTo>
                  <a:cubicBezTo>
                    <a:pt x="11419" y="16635"/>
                    <a:pt x="11329" y="16078"/>
                    <a:pt x="11374" y="15959"/>
                  </a:cubicBezTo>
                  <a:cubicBezTo>
                    <a:pt x="11620" y="15521"/>
                    <a:pt x="12446" y="16237"/>
                    <a:pt x="12915" y="17351"/>
                  </a:cubicBezTo>
                  <a:lnTo>
                    <a:pt x="13407" y="18544"/>
                  </a:lnTo>
                  <a:lnTo>
                    <a:pt x="13228" y="18624"/>
                  </a:lnTo>
                  <a:lnTo>
                    <a:pt x="13050" y="18703"/>
                  </a:lnTo>
                  <a:lnTo>
                    <a:pt x="12871" y="18823"/>
                  </a:lnTo>
                  <a:lnTo>
                    <a:pt x="12603" y="18982"/>
                  </a:lnTo>
                  <a:cubicBezTo>
                    <a:pt x="12692" y="18982"/>
                    <a:pt x="12893" y="18982"/>
                    <a:pt x="13072" y="19022"/>
                  </a:cubicBezTo>
                  <a:cubicBezTo>
                    <a:pt x="13251" y="19101"/>
                    <a:pt x="13362" y="18942"/>
                    <a:pt x="13720" y="19101"/>
                  </a:cubicBezTo>
                  <a:cubicBezTo>
                    <a:pt x="14055" y="19260"/>
                    <a:pt x="14524" y="19618"/>
                    <a:pt x="14770" y="19698"/>
                  </a:cubicBezTo>
                  <a:cubicBezTo>
                    <a:pt x="15038" y="19738"/>
                    <a:pt x="15395" y="19817"/>
                    <a:pt x="15417" y="19698"/>
                  </a:cubicBezTo>
                  <a:cubicBezTo>
                    <a:pt x="15462" y="19618"/>
                    <a:pt x="15239" y="19459"/>
                    <a:pt x="15172" y="19380"/>
                  </a:cubicBezTo>
                  <a:cubicBezTo>
                    <a:pt x="15105" y="19300"/>
                    <a:pt x="14993" y="19260"/>
                    <a:pt x="14837" y="19260"/>
                  </a:cubicBezTo>
                  <a:cubicBezTo>
                    <a:pt x="14233" y="19260"/>
                    <a:pt x="12759" y="16794"/>
                    <a:pt x="12983" y="16157"/>
                  </a:cubicBezTo>
                  <a:cubicBezTo>
                    <a:pt x="13072" y="15919"/>
                    <a:pt x="13407" y="15720"/>
                    <a:pt x="13720" y="15720"/>
                  </a:cubicBezTo>
                  <a:cubicBezTo>
                    <a:pt x="14658" y="15720"/>
                    <a:pt x="16467" y="14009"/>
                    <a:pt x="17249" y="12418"/>
                  </a:cubicBezTo>
                  <a:cubicBezTo>
                    <a:pt x="17629" y="11623"/>
                    <a:pt x="18075" y="10230"/>
                    <a:pt x="18187" y="9276"/>
                  </a:cubicBezTo>
                  <a:cubicBezTo>
                    <a:pt x="18567" y="6690"/>
                    <a:pt x="18790" y="5497"/>
                    <a:pt x="19371" y="5258"/>
                  </a:cubicBezTo>
                  <a:cubicBezTo>
                    <a:pt x="19617" y="5139"/>
                    <a:pt x="21113" y="5179"/>
                    <a:pt x="21136" y="5059"/>
                  </a:cubicBezTo>
                  <a:cubicBezTo>
                    <a:pt x="21158" y="4940"/>
                    <a:pt x="19840" y="4025"/>
                    <a:pt x="19617" y="3746"/>
                  </a:cubicBezTo>
                  <a:cubicBezTo>
                    <a:pt x="19371" y="3428"/>
                    <a:pt x="19148" y="2633"/>
                    <a:pt x="18880" y="1956"/>
                  </a:cubicBezTo>
                  <a:cubicBezTo>
                    <a:pt x="17941" y="-430"/>
                    <a:pt x="16110" y="-669"/>
                    <a:pt x="14770" y="1439"/>
                  </a:cubicBezTo>
                  <a:cubicBezTo>
                    <a:pt x="14122" y="2474"/>
                    <a:pt x="13854" y="2553"/>
                    <a:pt x="10704" y="3070"/>
                  </a:cubicBezTo>
                  <a:cubicBezTo>
                    <a:pt x="8850" y="3349"/>
                    <a:pt x="6907" y="3508"/>
                    <a:pt x="6371" y="3388"/>
                  </a:cubicBezTo>
                  <a:cubicBezTo>
                    <a:pt x="5835" y="3269"/>
                    <a:pt x="4360" y="2434"/>
                    <a:pt x="3087" y="1559"/>
                  </a:cubicBezTo>
                  <a:cubicBezTo>
                    <a:pt x="1836" y="723"/>
                    <a:pt x="675" y="47"/>
                    <a:pt x="496" y="47"/>
                  </a:cubicBezTo>
                  <a:lnTo>
                    <a:pt x="496" y="47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3" name="Shape">
              <a:extLst>
                <a:ext uri="{FF2B5EF4-FFF2-40B4-BE49-F238E27FC236}">
                  <a16:creationId xmlns="" xmlns:a16="http://schemas.microsoft.com/office/drawing/2014/main" id="{5DAA04FE-0B2F-A142-B5E2-219730EAF06A}"/>
                </a:ext>
              </a:extLst>
            </p:cNvPr>
            <p:cNvSpPr/>
            <p:nvPr/>
          </p:nvSpPr>
          <p:spPr>
            <a:xfrm>
              <a:off x="57061099" y="54368700"/>
              <a:ext cx="961716" cy="546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0944" extrusionOk="0">
                  <a:moveTo>
                    <a:pt x="260" y="4160"/>
                  </a:moveTo>
                  <a:cubicBezTo>
                    <a:pt x="-439" y="4355"/>
                    <a:pt x="232" y="4890"/>
                    <a:pt x="2802" y="6301"/>
                  </a:cubicBezTo>
                  <a:cubicBezTo>
                    <a:pt x="3194" y="6495"/>
                    <a:pt x="4088" y="6787"/>
                    <a:pt x="4423" y="6982"/>
                  </a:cubicBezTo>
                  <a:cubicBezTo>
                    <a:pt x="3585" y="6690"/>
                    <a:pt x="2076" y="6690"/>
                    <a:pt x="1238" y="6446"/>
                  </a:cubicBezTo>
                  <a:cubicBezTo>
                    <a:pt x="1098" y="6398"/>
                    <a:pt x="232" y="6106"/>
                    <a:pt x="148" y="6495"/>
                  </a:cubicBezTo>
                  <a:cubicBezTo>
                    <a:pt x="64" y="6884"/>
                    <a:pt x="651" y="6982"/>
                    <a:pt x="790" y="7030"/>
                  </a:cubicBezTo>
                  <a:cubicBezTo>
                    <a:pt x="1433" y="7274"/>
                    <a:pt x="2076" y="7419"/>
                    <a:pt x="2719" y="7663"/>
                  </a:cubicBezTo>
                  <a:cubicBezTo>
                    <a:pt x="3026" y="7760"/>
                    <a:pt x="3780" y="7809"/>
                    <a:pt x="4255" y="8003"/>
                  </a:cubicBezTo>
                  <a:cubicBezTo>
                    <a:pt x="4060" y="8052"/>
                    <a:pt x="3641" y="8295"/>
                    <a:pt x="3473" y="8295"/>
                  </a:cubicBezTo>
                  <a:cubicBezTo>
                    <a:pt x="3054" y="8295"/>
                    <a:pt x="2607" y="8344"/>
                    <a:pt x="2188" y="8344"/>
                  </a:cubicBezTo>
                  <a:cubicBezTo>
                    <a:pt x="2104" y="8344"/>
                    <a:pt x="-327" y="8490"/>
                    <a:pt x="260" y="9074"/>
                  </a:cubicBezTo>
                  <a:cubicBezTo>
                    <a:pt x="595" y="9414"/>
                    <a:pt x="1014" y="9219"/>
                    <a:pt x="1461" y="9219"/>
                  </a:cubicBezTo>
                  <a:cubicBezTo>
                    <a:pt x="2076" y="9219"/>
                    <a:pt x="2747" y="9268"/>
                    <a:pt x="3361" y="9171"/>
                  </a:cubicBezTo>
                  <a:cubicBezTo>
                    <a:pt x="5457" y="8733"/>
                    <a:pt x="5373" y="9219"/>
                    <a:pt x="6072" y="9122"/>
                  </a:cubicBezTo>
                  <a:cubicBezTo>
                    <a:pt x="6267" y="9073"/>
                    <a:pt x="6547" y="9268"/>
                    <a:pt x="6714" y="9414"/>
                  </a:cubicBezTo>
                  <a:cubicBezTo>
                    <a:pt x="7609" y="10241"/>
                    <a:pt x="8084" y="10922"/>
                    <a:pt x="8838" y="12479"/>
                  </a:cubicBezTo>
                  <a:cubicBezTo>
                    <a:pt x="9453" y="13792"/>
                    <a:pt x="10347" y="15300"/>
                    <a:pt x="10766" y="15738"/>
                  </a:cubicBezTo>
                  <a:cubicBezTo>
                    <a:pt x="11213" y="16225"/>
                    <a:pt x="11856" y="17198"/>
                    <a:pt x="12219" y="17976"/>
                  </a:cubicBezTo>
                  <a:cubicBezTo>
                    <a:pt x="12583" y="18755"/>
                    <a:pt x="12974" y="19387"/>
                    <a:pt x="13058" y="19436"/>
                  </a:cubicBezTo>
                  <a:cubicBezTo>
                    <a:pt x="13505" y="19630"/>
                    <a:pt x="13253" y="20214"/>
                    <a:pt x="12611" y="20457"/>
                  </a:cubicBezTo>
                  <a:cubicBezTo>
                    <a:pt x="12331" y="20555"/>
                    <a:pt x="12415" y="20603"/>
                    <a:pt x="12275" y="20749"/>
                  </a:cubicBezTo>
                  <a:cubicBezTo>
                    <a:pt x="12275" y="20749"/>
                    <a:pt x="13002" y="20555"/>
                    <a:pt x="13672" y="20603"/>
                  </a:cubicBezTo>
                  <a:cubicBezTo>
                    <a:pt x="14148" y="20652"/>
                    <a:pt x="14595" y="20944"/>
                    <a:pt x="14930" y="20944"/>
                  </a:cubicBezTo>
                  <a:cubicBezTo>
                    <a:pt x="15265" y="20895"/>
                    <a:pt x="15684" y="20847"/>
                    <a:pt x="15712" y="20749"/>
                  </a:cubicBezTo>
                  <a:cubicBezTo>
                    <a:pt x="15740" y="20652"/>
                    <a:pt x="15489" y="20555"/>
                    <a:pt x="15433" y="20506"/>
                  </a:cubicBezTo>
                  <a:cubicBezTo>
                    <a:pt x="15349" y="20458"/>
                    <a:pt x="15237" y="20458"/>
                    <a:pt x="15097" y="20506"/>
                  </a:cubicBezTo>
                  <a:cubicBezTo>
                    <a:pt x="14958" y="20555"/>
                    <a:pt x="14762" y="20506"/>
                    <a:pt x="14595" y="20409"/>
                  </a:cubicBezTo>
                  <a:cubicBezTo>
                    <a:pt x="14427" y="20311"/>
                    <a:pt x="14231" y="20166"/>
                    <a:pt x="14119" y="19971"/>
                  </a:cubicBezTo>
                  <a:cubicBezTo>
                    <a:pt x="14063" y="19874"/>
                    <a:pt x="14008" y="19825"/>
                    <a:pt x="13980" y="19776"/>
                  </a:cubicBezTo>
                  <a:cubicBezTo>
                    <a:pt x="13952" y="19728"/>
                    <a:pt x="13896" y="19631"/>
                    <a:pt x="13868" y="19582"/>
                  </a:cubicBezTo>
                  <a:cubicBezTo>
                    <a:pt x="13840" y="19582"/>
                    <a:pt x="13840" y="19582"/>
                    <a:pt x="13840" y="19582"/>
                  </a:cubicBezTo>
                  <a:cubicBezTo>
                    <a:pt x="13840" y="19582"/>
                    <a:pt x="13225" y="18804"/>
                    <a:pt x="13030" y="18463"/>
                  </a:cubicBezTo>
                  <a:cubicBezTo>
                    <a:pt x="12918" y="18317"/>
                    <a:pt x="12806" y="18171"/>
                    <a:pt x="12722" y="17928"/>
                  </a:cubicBezTo>
                  <a:cubicBezTo>
                    <a:pt x="12499" y="17441"/>
                    <a:pt x="12359" y="16906"/>
                    <a:pt x="12415" y="16760"/>
                  </a:cubicBezTo>
                  <a:cubicBezTo>
                    <a:pt x="12638" y="16274"/>
                    <a:pt x="13505" y="16760"/>
                    <a:pt x="14035" y="17733"/>
                  </a:cubicBezTo>
                  <a:lnTo>
                    <a:pt x="14622" y="18755"/>
                  </a:lnTo>
                  <a:lnTo>
                    <a:pt x="14455" y="18901"/>
                  </a:lnTo>
                  <a:lnTo>
                    <a:pt x="14287" y="19047"/>
                  </a:lnTo>
                  <a:lnTo>
                    <a:pt x="14119" y="19193"/>
                  </a:lnTo>
                  <a:lnTo>
                    <a:pt x="13868" y="19387"/>
                  </a:lnTo>
                  <a:cubicBezTo>
                    <a:pt x="13952" y="19387"/>
                    <a:pt x="14175" y="19290"/>
                    <a:pt x="14343" y="19338"/>
                  </a:cubicBezTo>
                  <a:cubicBezTo>
                    <a:pt x="14511" y="19387"/>
                    <a:pt x="14622" y="19193"/>
                    <a:pt x="14986" y="19241"/>
                  </a:cubicBezTo>
                  <a:cubicBezTo>
                    <a:pt x="15321" y="19290"/>
                    <a:pt x="15824" y="19533"/>
                    <a:pt x="16075" y="19533"/>
                  </a:cubicBezTo>
                  <a:cubicBezTo>
                    <a:pt x="16327" y="19533"/>
                    <a:pt x="16690" y="19484"/>
                    <a:pt x="16718" y="19387"/>
                  </a:cubicBezTo>
                  <a:cubicBezTo>
                    <a:pt x="16746" y="19290"/>
                    <a:pt x="16522" y="19193"/>
                    <a:pt x="16439" y="19144"/>
                  </a:cubicBezTo>
                  <a:cubicBezTo>
                    <a:pt x="16355" y="19095"/>
                    <a:pt x="16243" y="19095"/>
                    <a:pt x="16103" y="19144"/>
                  </a:cubicBezTo>
                  <a:cubicBezTo>
                    <a:pt x="15488" y="19290"/>
                    <a:pt x="13840" y="17295"/>
                    <a:pt x="14007" y="16614"/>
                  </a:cubicBezTo>
                  <a:cubicBezTo>
                    <a:pt x="14063" y="16371"/>
                    <a:pt x="14371" y="16079"/>
                    <a:pt x="14706" y="15982"/>
                  </a:cubicBezTo>
                  <a:cubicBezTo>
                    <a:pt x="15628" y="15739"/>
                    <a:pt x="17277" y="13598"/>
                    <a:pt x="17920" y="11895"/>
                  </a:cubicBezTo>
                  <a:cubicBezTo>
                    <a:pt x="18227" y="11020"/>
                    <a:pt x="18534" y="9560"/>
                    <a:pt x="18590" y="8636"/>
                  </a:cubicBezTo>
                  <a:cubicBezTo>
                    <a:pt x="18758" y="6058"/>
                    <a:pt x="18870" y="4841"/>
                    <a:pt x="19428" y="4452"/>
                  </a:cubicBezTo>
                  <a:cubicBezTo>
                    <a:pt x="19680" y="4258"/>
                    <a:pt x="21161" y="3917"/>
                    <a:pt x="21161" y="3820"/>
                  </a:cubicBezTo>
                  <a:cubicBezTo>
                    <a:pt x="21161" y="3722"/>
                    <a:pt x="19792" y="3187"/>
                    <a:pt x="19540" y="2944"/>
                  </a:cubicBezTo>
                  <a:cubicBezTo>
                    <a:pt x="19261" y="2701"/>
                    <a:pt x="18981" y="1971"/>
                    <a:pt x="18674" y="1387"/>
                  </a:cubicBezTo>
                  <a:cubicBezTo>
                    <a:pt x="17556" y="-656"/>
                    <a:pt x="15712" y="-413"/>
                    <a:pt x="14566" y="1922"/>
                  </a:cubicBezTo>
                  <a:cubicBezTo>
                    <a:pt x="14007" y="3090"/>
                    <a:pt x="13756" y="3236"/>
                    <a:pt x="10682" y="4549"/>
                  </a:cubicBezTo>
                  <a:cubicBezTo>
                    <a:pt x="8866" y="5328"/>
                    <a:pt x="6966" y="5960"/>
                    <a:pt x="6407" y="5960"/>
                  </a:cubicBezTo>
                  <a:cubicBezTo>
                    <a:pt x="5848" y="5960"/>
                    <a:pt x="4339" y="5571"/>
                    <a:pt x="2998" y="5036"/>
                  </a:cubicBezTo>
                  <a:cubicBezTo>
                    <a:pt x="1629" y="4501"/>
                    <a:pt x="399" y="4111"/>
                    <a:pt x="260" y="4160"/>
                  </a:cubicBezTo>
                  <a:lnTo>
                    <a:pt x="260" y="416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4" name="Shape">
              <a:extLst>
                <a:ext uri="{FF2B5EF4-FFF2-40B4-BE49-F238E27FC236}">
                  <a16:creationId xmlns="" xmlns:a16="http://schemas.microsoft.com/office/drawing/2014/main" id="{01209004-18CB-2541-84F1-6F6951E94271}"/>
                </a:ext>
              </a:extLst>
            </p:cNvPr>
            <p:cNvSpPr/>
            <p:nvPr/>
          </p:nvSpPr>
          <p:spPr>
            <a:xfrm>
              <a:off x="52184299" y="52285900"/>
              <a:ext cx="1974433" cy="457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extrusionOk="0">
                  <a:moveTo>
                    <a:pt x="21476" y="14194"/>
                  </a:moveTo>
                  <a:lnTo>
                    <a:pt x="21434" y="14134"/>
                  </a:lnTo>
                  <a:cubicBezTo>
                    <a:pt x="21296" y="13918"/>
                    <a:pt x="20563" y="13816"/>
                    <a:pt x="19789" y="13906"/>
                  </a:cubicBezTo>
                  <a:lnTo>
                    <a:pt x="9956" y="15058"/>
                  </a:lnTo>
                  <a:lnTo>
                    <a:pt x="11962" y="888"/>
                  </a:lnTo>
                  <a:cubicBezTo>
                    <a:pt x="12031" y="408"/>
                    <a:pt x="11146" y="0"/>
                    <a:pt x="10039" y="0"/>
                  </a:cubicBezTo>
                  <a:cubicBezTo>
                    <a:pt x="9030" y="0"/>
                    <a:pt x="8186" y="342"/>
                    <a:pt x="8117" y="780"/>
                  </a:cubicBezTo>
                  <a:lnTo>
                    <a:pt x="7371" y="6050"/>
                  </a:lnTo>
                  <a:lnTo>
                    <a:pt x="0" y="4795"/>
                  </a:lnTo>
                  <a:lnTo>
                    <a:pt x="0" y="6014"/>
                  </a:lnTo>
                  <a:lnTo>
                    <a:pt x="7149" y="7664"/>
                  </a:lnTo>
                  <a:lnTo>
                    <a:pt x="5172" y="21600"/>
                  </a:lnTo>
                  <a:lnTo>
                    <a:pt x="9030" y="21600"/>
                  </a:lnTo>
                  <a:lnTo>
                    <a:pt x="9735" y="16625"/>
                  </a:lnTo>
                  <a:lnTo>
                    <a:pt x="20577" y="14704"/>
                  </a:lnTo>
                  <a:cubicBezTo>
                    <a:pt x="21213" y="14602"/>
                    <a:pt x="21600" y="14386"/>
                    <a:pt x="21476" y="14194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55995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130" y="1709738"/>
            <a:ext cx="5702579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6130" y="4589463"/>
            <a:ext cx="570257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F943FE0F-D91F-CF40-BDBF-F3677845603A}"/>
              </a:ext>
            </a:extLst>
          </p:cNvPr>
          <p:cNvGrpSpPr/>
          <p:nvPr userDrawn="1"/>
        </p:nvGrpSpPr>
        <p:grpSpPr>
          <a:xfrm>
            <a:off x="0" y="3452119"/>
            <a:ext cx="1301846" cy="3405881"/>
            <a:chOff x="68490895" y="52317367"/>
            <a:chExt cx="1736037" cy="4541809"/>
          </a:xfrm>
        </p:grpSpPr>
        <p:sp>
          <p:nvSpPr>
            <p:cNvPr id="17" name="Shape">
              <a:extLst>
                <a:ext uri="{FF2B5EF4-FFF2-40B4-BE49-F238E27FC236}">
                  <a16:creationId xmlns="" xmlns:a16="http://schemas.microsoft.com/office/drawing/2014/main" id="{77F54B0F-F0D8-7948-920D-763A1E5EA5A3}"/>
                </a:ext>
              </a:extLst>
            </p:cNvPr>
            <p:cNvSpPr/>
            <p:nvPr/>
          </p:nvSpPr>
          <p:spPr>
            <a:xfrm>
              <a:off x="69646438" y="55016916"/>
              <a:ext cx="580494" cy="329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6" h="20995" extrusionOk="0">
                  <a:moveTo>
                    <a:pt x="20816" y="3116"/>
                  </a:moveTo>
                  <a:cubicBezTo>
                    <a:pt x="20678" y="3116"/>
                    <a:pt x="19431" y="3521"/>
                    <a:pt x="18139" y="4168"/>
                  </a:cubicBezTo>
                  <a:cubicBezTo>
                    <a:pt x="16801" y="4815"/>
                    <a:pt x="15278" y="5300"/>
                    <a:pt x="14770" y="5300"/>
                  </a:cubicBezTo>
                  <a:cubicBezTo>
                    <a:pt x="14216" y="5300"/>
                    <a:pt x="12278" y="4815"/>
                    <a:pt x="10478" y="4168"/>
                  </a:cubicBezTo>
                  <a:cubicBezTo>
                    <a:pt x="7386" y="3035"/>
                    <a:pt x="7109" y="2954"/>
                    <a:pt x="6509" y="1822"/>
                  </a:cubicBezTo>
                  <a:cubicBezTo>
                    <a:pt x="5309" y="-524"/>
                    <a:pt x="3462" y="-605"/>
                    <a:pt x="2401" y="1579"/>
                  </a:cubicBezTo>
                  <a:cubicBezTo>
                    <a:pt x="2078" y="2226"/>
                    <a:pt x="1847" y="2955"/>
                    <a:pt x="1570" y="3197"/>
                  </a:cubicBezTo>
                  <a:cubicBezTo>
                    <a:pt x="1340" y="3440"/>
                    <a:pt x="-45" y="4087"/>
                    <a:pt x="1" y="4168"/>
                  </a:cubicBezTo>
                  <a:cubicBezTo>
                    <a:pt x="1" y="4249"/>
                    <a:pt x="1478" y="4573"/>
                    <a:pt x="1755" y="4654"/>
                  </a:cubicBezTo>
                  <a:cubicBezTo>
                    <a:pt x="2309" y="4977"/>
                    <a:pt x="2447" y="6191"/>
                    <a:pt x="2678" y="8780"/>
                  </a:cubicBezTo>
                  <a:cubicBezTo>
                    <a:pt x="2770" y="9750"/>
                    <a:pt x="3093" y="11206"/>
                    <a:pt x="3417" y="12015"/>
                  </a:cubicBezTo>
                  <a:cubicBezTo>
                    <a:pt x="4109" y="13714"/>
                    <a:pt x="5817" y="15737"/>
                    <a:pt x="6740" y="15898"/>
                  </a:cubicBezTo>
                  <a:cubicBezTo>
                    <a:pt x="7063" y="15979"/>
                    <a:pt x="7386" y="16222"/>
                    <a:pt x="7478" y="16465"/>
                  </a:cubicBezTo>
                  <a:cubicBezTo>
                    <a:pt x="7663" y="17112"/>
                    <a:pt x="6047" y="19296"/>
                    <a:pt x="5447" y="19134"/>
                  </a:cubicBezTo>
                  <a:cubicBezTo>
                    <a:pt x="5309" y="19134"/>
                    <a:pt x="5170" y="19134"/>
                    <a:pt x="5124" y="19134"/>
                  </a:cubicBezTo>
                  <a:cubicBezTo>
                    <a:pt x="5032" y="19215"/>
                    <a:pt x="4847" y="19296"/>
                    <a:pt x="4847" y="19377"/>
                  </a:cubicBezTo>
                  <a:cubicBezTo>
                    <a:pt x="4894" y="19458"/>
                    <a:pt x="5263" y="19539"/>
                    <a:pt x="5493" y="19458"/>
                  </a:cubicBezTo>
                  <a:cubicBezTo>
                    <a:pt x="5770" y="19458"/>
                    <a:pt x="6232" y="19215"/>
                    <a:pt x="6601" y="19053"/>
                  </a:cubicBezTo>
                  <a:cubicBezTo>
                    <a:pt x="6970" y="18972"/>
                    <a:pt x="7063" y="19134"/>
                    <a:pt x="7247" y="19134"/>
                  </a:cubicBezTo>
                  <a:cubicBezTo>
                    <a:pt x="7432" y="19134"/>
                    <a:pt x="7616" y="19134"/>
                    <a:pt x="7709" y="19134"/>
                  </a:cubicBezTo>
                  <a:lnTo>
                    <a:pt x="7432" y="18972"/>
                  </a:lnTo>
                  <a:lnTo>
                    <a:pt x="7247" y="18810"/>
                  </a:lnTo>
                  <a:lnTo>
                    <a:pt x="7063" y="18729"/>
                  </a:lnTo>
                  <a:lnTo>
                    <a:pt x="6878" y="18648"/>
                  </a:lnTo>
                  <a:lnTo>
                    <a:pt x="7432" y="17597"/>
                  </a:lnTo>
                  <a:cubicBezTo>
                    <a:pt x="7940" y="16626"/>
                    <a:pt x="8817" y="16060"/>
                    <a:pt x="9047" y="16545"/>
                  </a:cubicBezTo>
                  <a:cubicBezTo>
                    <a:pt x="9094" y="16707"/>
                    <a:pt x="8955" y="17192"/>
                    <a:pt x="8770" y="17759"/>
                  </a:cubicBezTo>
                  <a:cubicBezTo>
                    <a:pt x="8678" y="18001"/>
                    <a:pt x="8586" y="18163"/>
                    <a:pt x="8493" y="18325"/>
                  </a:cubicBezTo>
                  <a:cubicBezTo>
                    <a:pt x="8309" y="18649"/>
                    <a:pt x="7709" y="19539"/>
                    <a:pt x="7709" y="19539"/>
                  </a:cubicBezTo>
                  <a:cubicBezTo>
                    <a:pt x="7709" y="19539"/>
                    <a:pt x="7709" y="19539"/>
                    <a:pt x="7663" y="19539"/>
                  </a:cubicBezTo>
                  <a:cubicBezTo>
                    <a:pt x="7616" y="19620"/>
                    <a:pt x="7616" y="19620"/>
                    <a:pt x="7570" y="19701"/>
                  </a:cubicBezTo>
                  <a:cubicBezTo>
                    <a:pt x="7524" y="19782"/>
                    <a:pt x="7478" y="19863"/>
                    <a:pt x="7432" y="19943"/>
                  </a:cubicBezTo>
                  <a:cubicBezTo>
                    <a:pt x="7293" y="20105"/>
                    <a:pt x="7155" y="20267"/>
                    <a:pt x="6970" y="20429"/>
                  </a:cubicBezTo>
                  <a:cubicBezTo>
                    <a:pt x="6786" y="20510"/>
                    <a:pt x="6601" y="20591"/>
                    <a:pt x="6462" y="20591"/>
                  </a:cubicBezTo>
                  <a:cubicBezTo>
                    <a:pt x="6324" y="20591"/>
                    <a:pt x="6186" y="20591"/>
                    <a:pt x="6093" y="20591"/>
                  </a:cubicBezTo>
                  <a:cubicBezTo>
                    <a:pt x="6001" y="20591"/>
                    <a:pt x="5770" y="20752"/>
                    <a:pt x="5816" y="20833"/>
                  </a:cubicBezTo>
                  <a:cubicBezTo>
                    <a:pt x="5863" y="20914"/>
                    <a:pt x="6278" y="20995"/>
                    <a:pt x="6601" y="20995"/>
                  </a:cubicBezTo>
                  <a:cubicBezTo>
                    <a:pt x="6924" y="20995"/>
                    <a:pt x="7386" y="20671"/>
                    <a:pt x="7847" y="20591"/>
                  </a:cubicBezTo>
                  <a:cubicBezTo>
                    <a:pt x="8540" y="20510"/>
                    <a:pt x="9278" y="20591"/>
                    <a:pt x="9278" y="20591"/>
                  </a:cubicBezTo>
                  <a:cubicBezTo>
                    <a:pt x="9140" y="20429"/>
                    <a:pt x="9186" y="20429"/>
                    <a:pt x="8909" y="20348"/>
                  </a:cubicBezTo>
                  <a:cubicBezTo>
                    <a:pt x="8263" y="20105"/>
                    <a:pt x="7986" y="19539"/>
                    <a:pt x="8447" y="19296"/>
                  </a:cubicBezTo>
                  <a:cubicBezTo>
                    <a:pt x="8540" y="19216"/>
                    <a:pt x="8909" y="18568"/>
                    <a:pt x="9278" y="17760"/>
                  </a:cubicBezTo>
                  <a:cubicBezTo>
                    <a:pt x="9647" y="16951"/>
                    <a:pt x="10247" y="15899"/>
                    <a:pt x="10663" y="15414"/>
                  </a:cubicBezTo>
                  <a:cubicBezTo>
                    <a:pt x="11078" y="14928"/>
                    <a:pt x="11909" y="13391"/>
                    <a:pt x="12509" y="12016"/>
                  </a:cubicBezTo>
                  <a:cubicBezTo>
                    <a:pt x="13201" y="10398"/>
                    <a:pt x="13663" y="9670"/>
                    <a:pt x="14540" y="8780"/>
                  </a:cubicBezTo>
                  <a:cubicBezTo>
                    <a:pt x="14724" y="8618"/>
                    <a:pt x="15001" y="8375"/>
                    <a:pt x="15186" y="8456"/>
                  </a:cubicBezTo>
                  <a:cubicBezTo>
                    <a:pt x="15878" y="8537"/>
                    <a:pt x="15786" y="8052"/>
                    <a:pt x="17909" y="8375"/>
                  </a:cubicBezTo>
                  <a:cubicBezTo>
                    <a:pt x="18509" y="8456"/>
                    <a:pt x="19201" y="8375"/>
                    <a:pt x="19801" y="8294"/>
                  </a:cubicBezTo>
                  <a:cubicBezTo>
                    <a:pt x="20216" y="8294"/>
                    <a:pt x="20678" y="8456"/>
                    <a:pt x="21001" y="8052"/>
                  </a:cubicBezTo>
                  <a:cubicBezTo>
                    <a:pt x="21555" y="7405"/>
                    <a:pt x="19155" y="7405"/>
                    <a:pt x="19063" y="7485"/>
                  </a:cubicBezTo>
                  <a:cubicBezTo>
                    <a:pt x="18647" y="7485"/>
                    <a:pt x="18186" y="7485"/>
                    <a:pt x="17770" y="7485"/>
                  </a:cubicBezTo>
                  <a:cubicBezTo>
                    <a:pt x="17632" y="7485"/>
                    <a:pt x="17170" y="7243"/>
                    <a:pt x="16986" y="7243"/>
                  </a:cubicBezTo>
                  <a:cubicBezTo>
                    <a:pt x="17447" y="7000"/>
                    <a:pt x="18232" y="6919"/>
                    <a:pt x="18509" y="6838"/>
                  </a:cubicBezTo>
                  <a:cubicBezTo>
                    <a:pt x="19155" y="6515"/>
                    <a:pt x="19801" y="6353"/>
                    <a:pt x="20447" y="6029"/>
                  </a:cubicBezTo>
                  <a:cubicBezTo>
                    <a:pt x="20586" y="5949"/>
                    <a:pt x="21139" y="5787"/>
                    <a:pt x="21093" y="5463"/>
                  </a:cubicBezTo>
                  <a:cubicBezTo>
                    <a:pt x="21001" y="5059"/>
                    <a:pt x="20124" y="5463"/>
                    <a:pt x="19986" y="5463"/>
                  </a:cubicBezTo>
                  <a:cubicBezTo>
                    <a:pt x="19155" y="5787"/>
                    <a:pt x="17632" y="5868"/>
                    <a:pt x="16801" y="6191"/>
                  </a:cubicBezTo>
                  <a:cubicBezTo>
                    <a:pt x="17124" y="5949"/>
                    <a:pt x="18047" y="5625"/>
                    <a:pt x="18416" y="5382"/>
                  </a:cubicBezTo>
                  <a:cubicBezTo>
                    <a:pt x="20862" y="3925"/>
                    <a:pt x="21508" y="3278"/>
                    <a:pt x="20816" y="3116"/>
                  </a:cubicBezTo>
                  <a:lnTo>
                    <a:pt x="20816" y="3116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3" name="Shape">
              <a:extLst>
                <a:ext uri="{FF2B5EF4-FFF2-40B4-BE49-F238E27FC236}">
                  <a16:creationId xmlns="" xmlns:a16="http://schemas.microsoft.com/office/drawing/2014/main" id="{9F032644-31BD-5347-9B97-C3570CDF8A8D}"/>
                </a:ext>
              </a:extLst>
            </p:cNvPr>
            <p:cNvSpPr/>
            <p:nvPr/>
          </p:nvSpPr>
          <p:spPr>
            <a:xfrm>
              <a:off x="68490895" y="52317367"/>
              <a:ext cx="1709632" cy="4541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extrusionOk="0">
                  <a:moveTo>
                    <a:pt x="21476" y="14194"/>
                  </a:moveTo>
                  <a:lnTo>
                    <a:pt x="21434" y="14134"/>
                  </a:lnTo>
                  <a:cubicBezTo>
                    <a:pt x="21296" y="13918"/>
                    <a:pt x="20563" y="13816"/>
                    <a:pt x="19789" y="13906"/>
                  </a:cubicBezTo>
                  <a:lnTo>
                    <a:pt x="9956" y="15058"/>
                  </a:lnTo>
                  <a:lnTo>
                    <a:pt x="11962" y="888"/>
                  </a:lnTo>
                  <a:cubicBezTo>
                    <a:pt x="12031" y="408"/>
                    <a:pt x="11146" y="0"/>
                    <a:pt x="10039" y="0"/>
                  </a:cubicBezTo>
                  <a:cubicBezTo>
                    <a:pt x="9030" y="0"/>
                    <a:pt x="8186" y="342"/>
                    <a:pt x="8117" y="780"/>
                  </a:cubicBezTo>
                  <a:lnTo>
                    <a:pt x="7371" y="6050"/>
                  </a:lnTo>
                  <a:lnTo>
                    <a:pt x="0" y="4795"/>
                  </a:lnTo>
                  <a:lnTo>
                    <a:pt x="0" y="6014"/>
                  </a:lnTo>
                  <a:lnTo>
                    <a:pt x="7149" y="7664"/>
                  </a:lnTo>
                  <a:lnTo>
                    <a:pt x="5172" y="21600"/>
                  </a:lnTo>
                  <a:lnTo>
                    <a:pt x="9030" y="21600"/>
                  </a:lnTo>
                  <a:lnTo>
                    <a:pt x="9735" y="16625"/>
                  </a:lnTo>
                  <a:lnTo>
                    <a:pt x="20577" y="14704"/>
                  </a:lnTo>
                  <a:cubicBezTo>
                    <a:pt x="21213" y="14602"/>
                    <a:pt x="21600" y="14386"/>
                    <a:pt x="21476" y="1419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4152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">
            <a:extLst>
              <a:ext uri="{FF2B5EF4-FFF2-40B4-BE49-F238E27FC236}">
                <a16:creationId xmlns="" xmlns:a16="http://schemas.microsoft.com/office/drawing/2014/main" id="{0A5FF304-1A34-A744-8803-D38570A669B1}"/>
              </a:ext>
            </a:extLst>
          </p:cNvPr>
          <p:cNvSpPr/>
          <p:nvPr/>
        </p:nvSpPr>
        <p:spPr>
          <a:xfrm>
            <a:off x="6089649" y="0"/>
            <a:ext cx="5661966" cy="6857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8" h="21600" extrusionOk="0">
                <a:moveTo>
                  <a:pt x="21521" y="2145"/>
                </a:moveTo>
                <a:lnTo>
                  <a:pt x="21506" y="2094"/>
                </a:lnTo>
                <a:cubicBezTo>
                  <a:pt x="21452" y="1911"/>
                  <a:pt x="21112" y="1821"/>
                  <a:pt x="20746" y="1893"/>
                </a:cubicBezTo>
                <a:lnTo>
                  <a:pt x="8876" y="4271"/>
                </a:lnTo>
                <a:lnTo>
                  <a:pt x="8478" y="0"/>
                </a:lnTo>
                <a:lnTo>
                  <a:pt x="6461" y="0"/>
                </a:lnTo>
                <a:lnTo>
                  <a:pt x="7873" y="15142"/>
                </a:lnTo>
                <a:lnTo>
                  <a:pt x="399" y="13399"/>
                </a:lnTo>
                <a:cubicBezTo>
                  <a:pt x="232" y="13360"/>
                  <a:pt x="59" y="13441"/>
                  <a:pt x="11" y="13579"/>
                </a:cubicBezTo>
                <a:cubicBezTo>
                  <a:pt x="-32" y="13711"/>
                  <a:pt x="51" y="13849"/>
                  <a:pt x="207" y="13894"/>
                </a:cubicBezTo>
                <a:lnTo>
                  <a:pt x="7971" y="16213"/>
                </a:lnTo>
                <a:lnTo>
                  <a:pt x="8278" y="19494"/>
                </a:lnTo>
                <a:lnTo>
                  <a:pt x="6323" y="18861"/>
                </a:lnTo>
                <a:cubicBezTo>
                  <a:pt x="6160" y="18807"/>
                  <a:pt x="5986" y="18849"/>
                  <a:pt x="5939" y="18954"/>
                </a:cubicBezTo>
                <a:lnTo>
                  <a:pt x="5925" y="18984"/>
                </a:lnTo>
                <a:cubicBezTo>
                  <a:pt x="5881" y="19074"/>
                  <a:pt x="5946" y="19185"/>
                  <a:pt x="6077" y="19248"/>
                </a:cubicBezTo>
                <a:lnTo>
                  <a:pt x="8355" y="20328"/>
                </a:lnTo>
                <a:lnTo>
                  <a:pt x="8474" y="21600"/>
                </a:lnTo>
                <a:lnTo>
                  <a:pt x="10491" y="21600"/>
                </a:lnTo>
                <a:lnTo>
                  <a:pt x="8999" y="5606"/>
                </a:lnTo>
                <a:lnTo>
                  <a:pt x="21076" y="2577"/>
                </a:lnTo>
                <a:cubicBezTo>
                  <a:pt x="21380" y="2484"/>
                  <a:pt x="21568" y="2304"/>
                  <a:pt x="21521" y="214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000">
              <a:solidFill>
                <a:srgbClr val="FFFFFF"/>
              </a:solidFill>
            </a:endParaRPr>
          </a:p>
        </p:txBody>
      </p:sp>
      <p:sp>
        <p:nvSpPr>
          <p:cNvPr id="22" name="Shape">
            <a:extLst>
              <a:ext uri="{FF2B5EF4-FFF2-40B4-BE49-F238E27FC236}">
                <a16:creationId xmlns="" xmlns:a16="http://schemas.microsoft.com/office/drawing/2014/main" id="{A31A3BB7-4126-434A-AD12-288AFB2D40C2}"/>
              </a:ext>
            </a:extLst>
          </p:cNvPr>
          <p:cNvSpPr/>
          <p:nvPr/>
        </p:nvSpPr>
        <p:spPr>
          <a:xfrm>
            <a:off x="11089575" y="219044"/>
            <a:ext cx="721186" cy="410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1" h="20944" extrusionOk="0">
                <a:moveTo>
                  <a:pt x="260" y="4160"/>
                </a:moveTo>
                <a:cubicBezTo>
                  <a:pt x="-439" y="4354"/>
                  <a:pt x="232" y="4938"/>
                  <a:pt x="2802" y="6300"/>
                </a:cubicBezTo>
                <a:cubicBezTo>
                  <a:pt x="3194" y="6495"/>
                  <a:pt x="4088" y="6787"/>
                  <a:pt x="4423" y="6981"/>
                </a:cubicBezTo>
                <a:cubicBezTo>
                  <a:pt x="3585" y="6689"/>
                  <a:pt x="2076" y="6689"/>
                  <a:pt x="1238" y="6446"/>
                </a:cubicBezTo>
                <a:cubicBezTo>
                  <a:pt x="1098" y="6398"/>
                  <a:pt x="232" y="6106"/>
                  <a:pt x="148" y="6495"/>
                </a:cubicBezTo>
                <a:cubicBezTo>
                  <a:pt x="64" y="6884"/>
                  <a:pt x="651" y="6981"/>
                  <a:pt x="790" y="7030"/>
                </a:cubicBezTo>
                <a:cubicBezTo>
                  <a:pt x="1433" y="7273"/>
                  <a:pt x="2076" y="7419"/>
                  <a:pt x="2719" y="7663"/>
                </a:cubicBezTo>
                <a:cubicBezTo>
                  <a:pt x="3026" y="7760"/>
                  <a:pt x="3780" y="7809"/>
                  <a:pt x="4255" y="8003"/>
                </a:cubicBezTo>
                <a:cubicBezTo>
                  <a:pt x="4060" y="8052"/>
                  <a:pt x="3641" y="8295"/>
                  <a:pt x="3473" y="8295"/>
                </a:cubicBezTo>
                <a:cubicBezTo>
                  <a:pt x="3054" y="8295"/>
                  <a:pt x="2607" y="8344"/>
                  <a:pt x="2188" y="8344"/>
                </a:cubicBezTo>
                <a:cubicBezTo>
                  <a:pt x="2104" y="8344"/>
                  <a:pt x="-327" y="8490"/>
                  <a:pt x="260" y="9074"/>
                </a:cubicBezTo>
                <a:cubicBezTo>
                  <a:pt x="595" y="9414"/>
                  <a:pt x="1014" y="9219"/>
                  <a:pt x="1461" y="9219"/>
                </a:cubicBezTo>
                <a:cubicBezTo>
                  <a:pt x="2076" y="9219"/>
                  <a:pt x="2747" y="9268"/>
                  <a:pt x="3361" y="9171"/>
                </a:cubicBezTo>
                <a:cubicBezTo>
                  <a:pt x="5457" y="8733"/>
                  <a:pt x="5373" y="9219"/>
                  <a:pt x="6072" y="9122"/>
                </a:cubicBezTo>
                <a:cubicBezTo>
                  <a:pt x="6267" y="9073"/>
                  <a:pt x="6547" y="9268"/>
                  <a:pt x="6714" y="9414"/>
                </a:cubicBezTo>
                <a:cubicBezTo>
                  <a:pt x="7609" y="10241"/>
                  <a:pt x="8084" y="10922"/>
                  <a:pt x="8838" y="12479"/>
                </a:cubicBezTo>
                <a:cubicBezTo>
                  <a:pt x="9453" y="13792"/>
                  <a:pt x="10347" y="15301"/>
                  <a:pt x="10766" y="15738"/>
                </a:cubicBezTo>
                <a:cubicBezTo>
                  <a:pt x="11213" y="16225"/>
                  <a:pt x="11856" y="17198"/>
                  <a:pt x="12219" y="17976"/>
                </a:cubicBezTo>
                <a:cubicBezTo>
                  <a:pt x="12583" y="18755"/>
                  <a:pt x="12974" y="19387"/>
                  <a:pt x="13058" y="19436"/>
                </a:cubicBezTo>
                <a:cubicBezTo>
                  <a:pt x="13505" y="19630"/>
                  <a:pt x="13253" y="20214"/>
                  <a:pt x="12611" y="20458"/>
                </a:cubicBezTo>
                <a:cubicBezTo>
                  <a:pt x="12331" y="20555"/>
                  <a:pt x="12415" y="20603"/>
                  <a:pt x="12275" y="20749"/>
                </a:cubicBezTo>
                <a:cubicBezTo>
                  <a:pt x="12275" y="20749"/>
                  <a:pt x="13002" y="20555"/>
                  <a:pt x="13672" y="20603"/>
                </a:cubicBezTo>
                <a:cubicBezTo>
                  <a:pt x="14148" y="20652"/>
                  <a:pt x="14595" y="20944"/>
                  <a:pt x="14930" y="20944"/>
                </a:cubicBezTo>
                <a:cubicBezTo>
                  <a:pt x="15265" y="20895"/>
                  <a:pt x="15684" y="20847"/>
                  <a:pt x="15712" y="20749"/>
                </a:cubicBezTo>
                <a:cubicBezTo>
                  <a:pt x="15740" y="20652"/>
                  <a:pt x="15489" y="20555"/>
                  <a:pt x="15433" y="20506"/>
                </a:cubicBezTo>
                <a:cubicBezTo>
                  <a:pt x="15349" y="20458"/>
                  <a:pt x="15237" y="20458"/>
                  <a:pt x="15097" y="20506"/>
                </a:cubicBezTo>
                <a:cubicBezTo>
                  <a:pt x="14958" y="20555"/>
                  <a:pt x="14762" y="20506"/>
                  <a:pt x="14595" y="20409"/>
                </a:cubicBezTo>
                <a:cubicBezTo>
                  <a:pt x="14427" y="20312"/>
                  <a:pt x="14231" y="20166"/>
                  <a:pt x="14119" y="19971"/>
                </a:cubicBezTo>
                <a:cubicBezTo>
                  <a:pt x="14063" y="19874"/>
                  <a:pt x="14008" y="19825"/>
                  <a:pt x="13980" y="19777"/>
                </a:cubicBezTo>
                <a:cubicBezTo>
                  <a:pt x="13952" y="19728"/>
                  <a:pt x="13896" y="19631"/>
                  <a:pt x="13868" y="19582"/>
                </a:cubicBezTo>
                <a:cubicBezTo>
                  <a:pt x="13840" y="19582"/>
                  <a:pt x="13840" y="19582"/>
                  <a:pt x="13840" y="19582"/>
                </a:cubicBezTo>
                <a:cubicBezTo>
                  <a:pt x="13840" y="19582"/>
                  <a:pt x="13225" y="18804"/>
                  <a:pt x="13030" y="18463"/>
                </a:cubicBezTo>
                <a:cubicBezTo>
                  <a:pt x="12918" y="18317"/>
                  <a:pt x="12806" y="18171"/>
                  <a:pt x="12722" y="17928"/>
                </a:cubicBezTo>
                <a:cubicBezTo>
                  <a:pt x="12499" y="17441"/>
                  <a:pt x="12359" y="16906"/>
                  <a:pt x="12415" y="16760"/>
                </a:cubicBezTo>
                <a:cubicBezTo>
                  <a:pt x="12638" y="16274"/>
                  <a:pt x="13505" y="16760"/>
                  <a:pt x="14035" y="17733"/>
                </a:cubicBezTo>
                <a:lnTo>
                  <a:pt x="14622" y="18755"/>
                </a:lnTo>
                <a:lnTo>
                  <a:pt x="14455" y="18901"/>
                </a:lnTo>
                <a:lnTo>
                  <a:pt x="14287" y="19047"/>
                </a:lnTo>
                <a:lnTo>
                  <a:pt x="14119" y="19193"/>
                </a:lnTo>
                <a:lnTo>
                  <a:pt x="13868" y="19387"/>
                </a:lnTo>
                <a:cubicBezTo>
                  <a:pt x="13952" y="19387"/>
                  <a:pt x="14175" y="19290"/>
                  <a:pt x="14343" y="19339"/>
                </a:cubicBezTo>
                <a:cubicBezTo>
                  <a:pt x="14539" y="19339"/>
                  <a:pt x="14622" y="19193"/>
                  <a:pt x="14986" y="19242"/>
                </a:cubicBezTo>
                <a:cubicBezTo>
                  <a:pt x="15321" y="19290"/>
                  <a:pt x="15824" y="19533"/>
                  <a:pt x="16075" y="19533"/>
                </a:cubicBezTo>
                <a:cubicBezTo>
                  <a:pt x="16327" y="19533"/>
                  <a:pt x="16690" y="19485"/>
                  <a:pt x="16718" y="19387"/>
                </a:cubicBezTo>
                <a:cubicBezTo>
                  <a:pt x="16746" y="19290"/>
                  <a:pt x="16522" y="19193"/>
                  <a:pt x="16439" y="19144"/>
                </a:cubicBezTo>
                <a:cubicBezTo>
                  <a:pt x="16355" y="19096"/>
                  <a:pt x="16243" y="19096"/>
                  <a:pt x="16103" y="19144"/>
                </a:cubicBezTo>
                <a:cubicBezTo>
                  <a:pt x="15488" y="19290"/>
                  <a:pt x="13840" y="17296"/>
                  <a:pt x="14007" y="16614"/>
                </a:cubicBezTo>
                <a:cubicBezTo>
                  <a:pt x="14063" y="16371"/>
                  <a:pt x="14371" y="16079"/>
                  <a:pt x="14706" y="15982"/>
                </a:cubicBezTo>
                <a:cubicBezTo>
                  <a:pt x="15628" y="15739"/>
                  <a:pt x="17277" y="13598"/>
                  <a:pt x="17920" y="11896"/>
                </a:cubicBezTo>
                <a:cubicBezTo>
                  <a:pt x="18227" y="11020"/>
                  <a:pt x="18534" y="9560"/>
                  <a:pt x="18590" y="8636"/>
                </a:cubicBezTo>
                <a:cubicBezTo>
                  <a:pt x="18758" y="6058"/>
                  <a:pt x="18870" y="4841"/>
                  <a:pt x="19428" y="4452"/>
                </a:cubicBezTo>
                <a:cubicBezTo>
                  <a:pt x="19680" y="4258"/>
                  <a:pt x="21161" y="3917"/>
                  <a:pt x="21161" y="3820"/>
                </a:cubicBezTo>
                <a:cubicBezTo>
                  <a:pt x="21161" y="3722"/>
                  <a:pt x="19792" y="3187"/>
                  <a:pt x="19540" y="2944"/>
                </a:cubicBezTo>
                <a:cubicBezTo>
                  <a:pt x="19261" y="2701"/>
                  <a:pt x="18981" y="1971"/>
                  <a:pt x="18674" y="1387"/>
                </a:cubicBezTo>
                <a:cubicBezTo>
                  <a:pt x="17556" y="-656"/>
                  <a:pt x="15712" y="-413"/>
                  <a:pt x="14566" y="1922"/>
                </a:cubicBezTo>
                <a:cubicBezTo>
                  <a:pt x="14007" y="3090"/>
                  <a:pt x="13756" y="3236"/>
                  <a:pt x="10682" y="4549"/>
                </a:cubicBezTo>
                <a:cubicBezTo>
                  <a:pt x="8866" y="5328"/>
                  <a:pt x="6966" y="5960"/>
                  <a:pt x="6407" y="5960"/>
                </a:cubicBezTo>
                <a:cubicBezTo>
                  <a:pt x="5848" y="5960"/>
                  <a:pt x="4339" y="5571"/>
                  <a:pt x="2998" y="5036"/>
                </a:cubicBezTo>
                <a:cubicBezTo>
                  <a:pt x="1629" y="4500"/>
                  <a:pt x="399" y="4111"/>
                  <a:pt x="260" y="4160"/>
                </a:cubicBezTo>
                <a:lnTo>
                  <a:pt x="260" y="416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000">
              <a:solidFill>
                <a:srgbClr val="FFFFFF"/>
              </a:solidFill>
            </a:endParaRPr>
          </a:p>
        </p:txBody>
      </p:sp>
      <p:sp>
        <p:nvSpPr>
          <p:cNvPr id="23" name="Shape">
            <a:extLst>
              <a:ext uri="{FF2B5EF4-FFF2-40B4-BE49-F238E27FC236}">
                <a16:creationId xmlns="" xmlns:a16="http://schemas.microsoft.com/office/drawing/2014/main" id="{6ECE9E21-7FA2-8F41-901E-3B54FB68FA85}"/>
              </a:ext>
            </a:extLst>
          </p:cNvPr>
          <p:cNvSpPr/>
          <p:nvPr/>
        </p:nvSpPr>
        <p:spPr>
          <a:xfrm>
            <a:off x="8937226" y="1580929"/>
            <a:ext cx="2737773" cy="2058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3" h="21451" extrusionOk="0">
                <a:moveTo>
                  <a:pt x="21484" y="16177"/>
                </a:moveTo>
                <a:lnTo>
                  <a:pt x="19436" y="729"/>
                </a:lnTo>
                <a:cubicBezTo>
                  <a:pt x="19368" y="252"/>
                  <a:pt x="19024" y="-75"/>
                  <a:pt x="18666" y="14"/>
                </a:cubicBezTo>
                <a:lnTo>
                  <a:pt x="550" y="4251"/>
                </a:lnTo>
                <a:cubicBezTo>
                  <a:pt x="191" y="4340"/>
                  <a:pt x="-56" y="4797"/>
                  <a:pt x="11" y="5273"/>
                </a:cubicBezTo>
                <a:lnTo>
                  <a:pt x="2060" y="20721"/>
                </a:lnTo>
                <a:cubicBezTo>
                  <a:pt x="2127" y="21198"/>
                  <a:pt x="2471" y="21525"/>
                  <a:pt x="2830" y="21436"/>
                </a:cubicBezTo>
                <a:lnTo>
                  <a:pt x="20946" y="17199"/>
                </a:lnTo>
                <a:cubicBezTo>
                  <a:pt x="21305" y="17110"/>
                  <a:pt x="21544" y="16653"/>
                  <a:pt x="21484" y="16177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000">
              <a:solidFill>
                <a:srgbClr val="FFFFFF"/>
              </a:solidFill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="" xmlns:a16="http://schemas.microsoft.com/office/drawing/2014/main" id="{21910135-8DBE-034D-955A-B031B10ABBA3}"/>
              </a:ext>
            </a:extLst>
          </p:cNvPr>
          <p:cNvSpPr/>
          <p:nvPr/>
        </p:nvSpPr>
        <p:spPr>
          <a:xfrm>
            <a:off x="9051511" y="1123793"/>
            <a:ext cx="403625" cy="845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9" h="21401" extrusionOk="0">
                <a:moveTo>
                  <a:pt x="19711" y="10505"/>
                </a:moveTo>
                <a:cubicBezTo>
                  <a:pt x="19305" y="8793"/>
                  <a:pt x="18950" y="7082"/>
                  <a:pt x="18291" y="5370"/>
                </a:cubicBezTo>
                <a:cubicBezTo>
                  <a:pt x="17784" y="3996"/>
                  <a:pt x="16922" y="2598"/>
                  <a:pt x="14894" y="1537"/>
                </a:cubicBezTo>
                <a:cubicBezTo>
                  <a:pt x="12460" y="283"/>
                  <a:pt x="8911" y="66"/>
                  <a:pt x="5514" y="18"/>
                </a:cubicBezTo>
                <a:cubicBezTo>
                  <a:pt x="5260" y="-6"/>
                  <a:pt x="5007" y="-6"/>
                  <a:pt x="4753" y="18"/>
                </a:cubicBezTo>
                <a:cubicBezTo>
                  <a:pt x="4753" y="18"/>
                  <a:pt x="4753" y="18"/>
                  <a:pt x="4753" y="18"/>
                </a:cubicBezTo>
                <a:cubicBezTo>
                  <a:pt x="4753" y="18"/>
                  <a:pt x="4753" y="18"/>
                  <a:pt x="4703" y="18"/>
                </a:cubicBezTo>
                <a:cubicBezTo>
                  <a:pt x="2522" y="66"/>
                  <a:pt x="444" y="741"/>
                  <a:pt x="38" y="1826"/>
                </a:cubicBezTo>
                <a:cubicBezTo>
                  <a:pt x="-13" y="1899"/>
                  <a:pt x="-13" y="1971"/>
                  <a:pt x="38" y="2067"/>
                </a:cubicBezTo>
                <a:lnTo>
                  <a:pt x="3181" y="1706"/>
                </a:lnTo>
                <a:cubicBezTo>
                  <a:pt x="3790" y="1344"/>
                  <a:pt x="4905" y="1248"/>
                  <a:pt x="5869" y="1416"/>
                </a:cubicBezTo>
                <a:cubicBezTo>
                  <a:pt x="7593" y="1730"/>
                  <a:pt x="8607" y="2574"/>
                  <a:pt x="9316" y="3345"/>
                </a:cubicBezTo>
                <a:cubicBezTo>
                  <a:pt x="10888" y="5105"/>
                  <a:pt x="11852" y="7130"/>
                  <a:pt x="10584" y="8986"/>
                </a:cubicBezTo>
                <a:cubicBezTo>
                  <a:pt x="10280" y="9444"/>
                  <a:pt x="9773" y="9902"/>
                  <a:pt x="9164" y="10288"/>
                </a:cubicBezTo>
                <a:cubicBezTo>
                  <a:pt x="8657" y="10601"/>
                  <a:pt x="7897" y="10939"/>
                  <a:pt x="7035" y="10987"/>
                </a:cubicBezTo>
                <a:cubicBezTo>
                  <a:pt x="6984" y="10987"/>
                  <a:pt x="6984" y="10987"/>
                  <a:pt x="6933" y="10987"/>
                </a:cubicBezTo>
                <a:lnTo>
                  <a:pt x="6933" y="11059"/>
                </a:lnTo>
                <a:lnTo>
                  <a:pt x="6021" y="11180"/>
                </a:lnTo>
                <a:cubicBezTo>
                  <a:pt x="5767" y="11300"/>
                  <a:pt x="5615" y="11445"/>
                  <a:pt x="5615" y="11638"/>
                </a:cubicBezTo>
                <a:cubicBezTo>
                  <a:pt x="5615" y="11975"/>
                  <a:pt x="6274" y="12337"/>
                  <a:pt x="6984" y="12289"/>
                </a:cubicBezTo>
                <a:cubicBezTo>
                  <a:pt x="9621" y="12168"/>
                  <a:pt x="11548" y="11180"/>
                  <a:pt x="12562" y="10095"/>
                </a:cubicBezTo>
                <a:cubicBezTo>
                  <a:pt x="13677" y="8962"/>
                  <a:pt x="14032" y="7684"/>
                  <a:pt x="13829" y="6455"/>
                </a:cubicBezTo>
                <a:cubicBezTo>
                  <a:pt x="13576" y="5153"/>
                  <a:pt x="12764" y="3875"/>
                  <a:pt x="11649" y="2670"/>
                </a:cubicBezTo>
                <a:cubicBezTo>
                  <a:pt x="11294" y="2284"/>
                  <a:pt x="10889" y="1922"/>
                  <a:pt x="10381" y="1585"/>
                </a:cubicBezTo>
                <a:cubicBezTo>
                  <a:pt x="11244" y="1730"/>
                  <a:pt x="12105" y="1971"/>
                  <a:pt x="12815" y="2308"/>
                </a:cubicBezTo>
                <a:cubicBezTo>
                  <a:pt x="14641" y="3176"/>
                  <a:pt x="15350" y="4454"/>
                  <a:pt x="15756" y="5635"/>
                </a:cubicBezTo>
                <a:cubicBezTo>
                  <a:pt x="16364" y="7202"/>
                  <a:pt x="16719" y="8817"/>
                  <a:pt x="17074" y="10408"/>
                </a:cubicBezTo>
                <a:cubicBezTo>
                  <a:pt x="17480" y="12144"/>
                  <a:pt x="17835" y="13880"/>
                  <a:pt x="18139" y="15615"/>
                </a:cubicBezTo>
                <a:cubicBezTo>
                  <a:pt x="18494" y="17592"/>
                  <a:pt x="18748" y="18846"/>
                  <a:pt x="18950" y="20823"/>
                </a:cubicBezTo>
                <a:cubicBezTo>
                  <a:pt x="19052" y="21594"/>
                  <a:pt x="21587" y="21594"/>
                  <a:pt x="21485" y="20823"/>
                </a:cubicBezTo>
                <a:cubicBezTo>
                  <a:pt x="21181" y="17110"/>
                  <a:pt x="20573" y="14145"/>
                  <a:pt x="19711" y="10505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000">
              <a:solidFill>
                <a:srgbClr val="FFFFFF"/>
              </a:solidFill>
            </a:endParaRPr>
          </a:p>
        </p:txBody>
      </p:sp>
      <p:sp>
        <p:nvSpPr>
          <p:cNvPr id="26" name="Shape">
            <a:extLst>
              <a:ext uri="{FF2B5EF4-FFF2-40B4-BE49-F238E27FC236}">
                <a16:creationId xmlns="" xmlns:a16="http://schemas.microsoft.com/office/drawing/2014/main" id="{0F2FEC16-CD22-BE4F-9268-B677CF21A8E9}"/>
              </a:ext>
            </a:extLst>
          </p:cNvPr>
          <p:cNvSpPr/>
          <p:nvPr/>
        </p:nvSpPr>
        <p:spPr>
          <a:xfrm>
            <a:off x="10641964" y="752370"/>
            <a:ext cx="403625" cy="938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9" h="21464" extrusionOk="0">
                <a:moveTo>
                  <a:pt x="19711" y="7207"/>
                </a:moveTo>
                <a:cubicBezTo>
                  <a:pt x="19305" y="6031"/>
                  <a:pt x="18950" y="4856"/>
                  <a:pt x="18291" y="3680"/>
                </a:cubicBezTo>
                <a:cubicBezTo>
                  <a:pt x="17784" y="2744"/>
                  <a:pt x="16922" y="1764"/>
                  <a:pt x="14894" y="1045"/>
                </a:cubicBezTo>
                <a:cubicBezTo>
                  <a:pt x="12460" y="174"/>
                  <a:pt x="8911" y="22"/>
                  <a:pt x="5514" y="0"/>
                </a:cubicBezTo>
                <a:cubicBezTo>
                  <a:pt x="5260" y="0"/>
                  <a:pt x="5007" y="0"/>
                  <a:pt x="4753" y="0"/>
                </a:cubicBezTo>
                <a:cubicBezTo>
                  <a:pt x="4753" y="0"/>
                  <a:pt x="4753" y="0"/>
                  <a:pt x="4753" y="0"/>
                </a:cubicBezTo>
                <a:cubicBezTo>
                  <a:pt x="4753" y="0"/>
                  <a:pt x="4753" y="0"/>
                  <a:pt x="4703" y="0"/>
                </a:cubicBezTo>
                <a:cubicBezTo>
                  <a:pt x="2522" y="44"/>
                  <a:pt x="444" y="501"/>
                  <a:pt x="38" y="1241"/>
                </a:cubicBezTo>
                <a:cubicBezTo>
                  <a:pt x="-13" y="1285"/>
                  <a:pt x="-13" y="1350"/>
                  <a:pt x="38" y="1394"/>
                </a:cubicBezTo>
                <a:lnTo>
                  <a:pt x="3181" y="1154"/>
                </a:lnTo>
                <a:cubicBezTo>
                  <a:pt x="3790" y="914"/>
                  <a:pt x="4905" y="849"/>
                  <a:pt x="5869" y="958"/>
                </a:cubicBezTo>
                <a:cubicBezTo>
                  <a:pt x="7593" y="1176"/>
                  <a:pt x="8607" y="1764"/>
                  <a:pt x="9316" y="2286"/>
                </a:cubicBezTo>
                <a:cubicBezTo>
                  <a:pt x="10888" y="3484"/>
                  <a:pt x="11852" y="4877"/>
                  <a:pt x="10584" y="6162"/>
                </a:cubicBezTo>
                <a:cubicBezTo>
                  <a:pt x="10280" y="6489"/>
                  <a:pt x="9773" y="6794"/>
                  <a:pt x="9164" y="7055"/>
                </a:cubicBezTo>
                <a:cubicBezTo>
                  <a:pt x="8657" y="7273"/>
                  <a:pt x="7897" y="7512"/>
                  <a:pt x="7035" y="7534"/>
                </a:cubicBezTo>
                <a:cubicBezTo>
                  <a:pt x="6984" y="7534"/>
                  <a:pt x="6984" y="7534"/>
                  <a:pt x="6933" y="7534"/>
                </a:cubicBezTo>
                <a:lnTo>
                  <a:pt x="6933" y="7577"/>
                </a:lnTo>
                <a:lnTo>
                  <a:pt x="6021" y="7665"/>
                </a:lnTo>
                <a:cubicBezTo>
                  <a:pt x="5767" y="7752"/>
                  <a:pt x="5615" y="7860"/>
                  <a:pt x="5615" y="7969"/>
                </a:cubicBezTo>
                <a:cubicBezTo>
                  <a:pt x="5615" y="8187"/>
                  <a:pt x="6274" y="8448"/>
                  <a:pt x="6984" y="8427"/>
                </a:cubicBezTo>
                <a:cubicBezTo>
                  <a:pt x="9621" y="8340"/>
                  <a:pt x="11548" y="7665"/>
                  <a:pt x="12562" y="6902"/>
                </a:cubicBezTo>
                <a:cubicBezTo>
                  <a:pt x="13677" y="6119"/>
                  <a:pt x="14032" y="5248"/>
                  <a:pt x="13829" y="4398"/>
                </a:cubicBezTo>
                <a:cubicBezTo>
                  <a:pt x="13576" y="3506"/>
                  <a:pt x="12764" y="2635"/>
                  <a:pt x="11649" y="1807"/>
                </a:cubicBezTo>
                <a:cubicBezTo>
                  <a:pt x="11294" y="1546"/>
                  <a:pt x="10889" y="1285"/>
                  <a:pt x="10381" y="1045"/>
                </a:cubicBezTo>
                <a:cubicBezTo>
                  <a:pt x="11244" y="1154"/>
                  <a:pt x="12105" y="1306"/>
                  <a:pt x="12815" y="1524"/>
                </a:cubicBezTo>
                <a:cubicBezTo>
                  <a:pt x="14641" y="2112"/>
                  <a:pt x="15350" y="3005"/>
                  <a:pt x="15756" y="3810"/>
                </a:cubicBezTo>
                <a:cubicBezTo>
                  <a:pt x="16364" y="4899"/>
                  <a:pt x="16719" y="5988"/>
                  <a:pt x="17074" y="7098"/>
                </a:cubicBezTo>
                <a:cubicBezTo>
                  <a:pt x="17480" y="8296"/>
                  <a:pt x="17835" y="9472"/>
                  <a:pt x="18139" y="10669"/>
                </a:cubicBezTo>
                <a:cubicBezTo>
                  <a:pt x="18494" y="12019"/>
                  <a:pt x="18748" y="19684"/>
                  <a:pt x="18950" y="21056"/>
                </a:cubicBezTo>
                <a:cubicBezTo>
                  <a:pt x="19052" y="21600"/>
                  <a:pt x="21587" y="21600"/>
                  <a:pt x="21485" y="21056"/>
                </a:cubicBezTo>
                <a:cubicBezTo>
                  <a:pt x="21181" y="18552"/>
                  <a:pt x="20573" y="9711"/>
                  <a:pt x="19711" y="7207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000">
              <a:solidFill>
                <a:srgbClr val="FFFFFF"/>
              </a:solidFill>
            </a:endParaRPr>
          </a:p>
        </p:txBody>
      </p:sp>
      <p:sp>
        <p:nvSpPr>
          <p:cNvPr id="27" name="Shape">
            <a:extLst>
              <a:ext uri="{FF2B5EF4-FFF2-40B4-BE49-F238E27FC236}">
                <a16:creationId xmlns="" xmlns:a16="http://schemas.microsoft.com/office/drawing/2014/main" id="{666C99C5-D28F-3D4E-B4B6-B706FE37253B}"/>
              </a:ext>
            </a:extLst>
          </p:cNvPr>
          <p:cNvSpPr/>
          <p:nvPr/>
        </p:nvSpPr>
        <p:spPr>
          <a:xfrm>
            <a:off x="10280064" y="3933276"/>
            <a:ext cx="1680988" cy="2923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7" h="21600" extrusionOk="0">
                <a:moveTo>
                  <a:pt x="21456" y="14634"/>
                </a:moveTo>
                <a:lnTo>
                  <a:pt x="21432" y="14592"/>
                </a:lnTo>
                <a:cubicBezTo>
                  <a:pt x="21359" y="14444"/>
                  <a:pt x="20982" y="14367"/>
                  <a:pt x="20580" y="14430"/>
                </a:cubicBezTo>
                <a:lnTo>
                  <a:pt x="16944" y="15000"/>
                </a:lnTo>
                <a:lnTo>
                  <a:pt x="18926" y="1224"/>
                </a:lnTo>
                <a:cubicBezTo>
                  <a:pt x="19024" y="563"/>
                  <a:pt x="18124" y="0"/>
                  <a:pt x="16980" y="0"/>
                </a:cubicBezTo>
                <a:lnTo>
                  <a:pt x="16980" y="0"/>
                </a:lnTo>
                <a:cubicBezTo>
                  <a:pt x="15971" y="0"/>
                  <a:pt x="15120" y="450"/>
                  <a:pt x="15034" y="1034"/>
                </a:cubicBezTo>
                <a:lnTo>
                  <a:pt x="14694" y="3391"/>
                </a:lnTo>
                <a:lnTo>
                  <a:pt x="9464" y="2160"/>
                </a:lnTo>
                <a:cubicBezTo>
                  <a:pt x="9039" y="2062"/>
                  <a:pt x="8564" y="2181"/>
                  <a:pt x="8394" y="2420"/>
                </a:cubicBezTo>
                <a:lnTo>
                  <a:pt x="8345" y="2484"/>
                </a:lnTo>
                <a:cubicBezTo>
                  <a:pt x="8199" y="2695"/>
                  <a:pt x="8333" y="2934"/>
                  <a:pt x="8662" y="3061"/>
                </a:cubicBezTo>
                <a:lnTo>
                  <a:pt x="14426" y="5221"/>
                </a:lnTo>
                <a:lnTo>
                  <a:pt x="12444" y="18990"/>
                </a:lnTo>
                <a:lnTo>
                  <a:pt x="1729" y="17386"/>
                </a:lnTo>
                <a:cubicBezTo>
                  <a:pt x="914" y="17266"/>
                  <a:pt x="172" y="17371"/>
                  <a:pt x="51" y="17625"/>
                </a:cubicBezTo>
                <a:lnTo>
                  <a:pt x="14" y="17695"/>
                </a:lnTo>
                <a:cubicBezTo>
                  <a:pt x="-83" y="17913"/>
                  <a:pt x="331" y="18181"/>
                  <a:pt x="999" y="18321"/>
                </a:cubicBezTo>
                <a:lnTo>
                  <a:pt x="12176" y="20728"/>
                </a:lnTo>
                <a:lnTo>
                  <a:pt x="12055" y="21600"/>
                </a:lnTo>
                <a:lnTo>
                  <a:pt x="15971" y="21600"/>
                </a:lnTo>
                <a:lnTo>
                  <a:pt x="16786" y="15971"/>
                </a:lnTo>
                <a:lnTo>
                  <a:pt x="20982" y="14979"/>
                </a:lnTo>
                <a:cubicBezTo>
                  <a:pt x="21322" y="14923"/>
                  <a:pt x="21517" y="14768"/>
                  <a:pt x="21456" y="14634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000">
              <a:solidFill>
                <a:srgbClr val="FFFFFF"/>
              </a:solidFill>
            </a:endParaRPr>
          </a:p>
        </p:txBody>
      </p:sp>
      <p:sp>
        <p:nvSpPr>
          <p:cNvPr id="28" name="Shape">
            <a:extLst>
              <a:ext uri="{FF2B5EF4-FFF2-40B4-BE49-F238E27FC236}">
                <a16:creationId xmlns="" xmlns:a16="http://schemas.microsoft.com/office/drawing/2014/main" id="{0E5F2FB7-E30B-174D-A84B-5AD453681767}"/>
              </a:ext>
            </a:extLst>
          </p:cNvPr>
          <p:cNvSpPr/>
          <p:nvPr/>
        </p:nvSpPr>
        <p:spPr>
          <a:xfrm>
            <a:off x="10803865" y="3961847"/>
            <a:ext cx="534279" cy="296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48" h="20978" extrusionOk="0">
                <a:moveTo>
                  <a:pt x="20620" y="0"/>
                </a:moveTo>
                <a:cubicBezTo>
                  <a:pt x="20469" y="0"/>
                  <a:pt x="19300" y="740"/>
                  <a:pt x="18019" y="1614"/>
                </a:cubicBezTo>
                <a:cubicBezTo>
                  <a:pt x="16737" y="2489"/>
                  <a:pt x="15267" y="3297"/>
                  <a:pt x="14739" y="3431"/>
                </a:cubicBezTo>
                <a:cubicBezTo>
                  <a:pt x="14211" y="3566"/>
                  <a:pt x="12251" y="3431"/>
                  <a:pt x="10404" y="3095"/>
                </a:cubicBezTo>
                <a:cubicBezTo>
                  <a:pt x="7238" y="2557"/>
                  <a:pt x="6974" y="2489"/>
                  <a:pt x="6333" y="1480"/>
                </a:cubicBezTo>
                <a:cubicBezTo>
                  <a:pt x="4976" y="-606"/>
                  <a:pt x="3166" y="-404"/>
                  <a:pt x="2224" y="2018"/>
                </a:cubicBezTo>
                <a:cubicBezTo>
                  <a:pt x="1960" y="2691"/>
                  <a:pt x="1734" y="3499"/>
                  <a:pt x="1508" y="3835"/>
                </a:cubicBezTo>
                <a:cubicBezTo>
                  <a:pt x="1282" y="4104"/>
                  <a:pt x="0" y="5046"/>
                  <a:pt x="0" y="5114"/>
                </a:cubicBezTo>
                <a:cubicBezTo>
                  <a:pt x="0" y="5181"/>
                  <a:pt x="1508" y="5181"/>
                  <a:pt x="1772" y="5316"/>
                </a:cubicBezTo>
                <a:cubicBezTo>
                  <a:pt x="2337" y="5585"/>
                  <a:pt x="2563" y="6729"/>
                  <a:pt x="2940" y="9353"/>
                </a:cubicBezTo>
                <a:cubicBezTo>
                  <a:pt x="3091" y="10295"/>
                  <a:pt x="3506" y="11708"/>
                  <a:pt x="3883" y="12516"/>
                </a:cubicBezTo>
                <a:cubicBezTo>
                  <a:pt x="4675" y="14131"/>
                  <a:pt x="6484" y="15813"/>
                  <a:pt x="7426" y="15813"/>
                </a:cubicBezTo>
                <a:cubicBezTo>
                  <a:pt x="7766" y="15813"/>
                  <a:pt x="8105" y="16015"/>
                  <a:pt x="8180" y="16284"/>
                </a:cubicBezTo>
                <a:cubicBezTo>
                  <a:pt x="8406" y="16957"/>
                  <a:pt x="6936" y="19380"/>
                  <a:pt x="6333" y="19380"/>
                </a:cubicBezTo>
                <a:cubicBezTo>
                  <a:pt x="6182" y="19380"/>
                  <a:pt x="6069" y="19447"/>
                  <a:pt x="5994" y="19514"/>
                </a:cubicBezTo>
                <a:cubicBezTo>
                  <a:pt x="5918" y="19582"/>
                  <a:pt x="5730" y="19716"/>
                  <a:pt x="5768" y="19851"/>
                </a:cubicBezTo>
                <a:cubicBezTo>
                  <a:pt x="5805" y="19986"/>
                  <a:pt x="6182" y="19918"/>
                  <a:pt x="6409" y="19851"/>
                </a:cubicBezTo>
                <a:cubicBezTo>
                  <a:pt x="6635" y="19784"/>
                  <a:pt x="7125" y="19447"/>
                  <a:pt x="7464" y="19245"/>
                </a:cubicBezTo>
                <a:cubicBezTo>
                  <a:pt x="7803" y="19111"/>
                  <a:pt x="7916" y="19245"/>
                  <a:pt x="8105" y="19178"/>
                </a:cubicBezTo>
                <a:cubicBezTo>
                  <a:pt x="8293" y="19111"/>
                  <a:pt x="8482" y="19111"/>
                  <a:pt x="8595" y="19111"/>
                </a:cubicBezTo>
                <a:lnTo>
                  <a:pt x="8331" y="18976"/>
                </a:lnTo>
                <a:lnTo>
                  <a:pt x="8142" y="18841"/>
                </a:lnTo>
                <a:lnTo>
                  <a:pt x="7954" y="18774"/>
                </a:lnTo>
                <a:lnTo>
                  <a:pt x="7766" y="18706"/>
                </a:lnTo>
                <a:lnTo>
                  <a:pt x="8255" y="17495"/>
                </a:lnTo>
                <a:cubicBezTo>
                  <a:pt x="8708" y="16419"/>
                  <a:pt x="9537" y="15611"/>
                  <a:pt x="9801" y="16082"/>
                </a:cubicBezTo>
                <a:cubicBezTo>
                  <a:pt x="9877" y="16217"/>
                  <a:pt x="9763" y="16755"/>
                  <a:pt x="9575" y="17361"/>
                </a:cubicBezTo>
                <a:cubicBezTo>
                  <a:pt x="9499" y="17630"/>
                  <a:pt x="9424" y="17832"/>
                  <a:pt x="9311" y="17966"/>
                </a:cubicBezTo>
                <a:cubicBezTo>
                  <a:pt x="9122" y="18370"/>
                  <a:pt x="8595" y="19312"/>
                  <a:pt x="8595" y="19312"/>
                </a:cubicBezTo>
                <a:cubicBezTo>
                  <a:pt x="8595" y="19312"/>
                  <a:pt x="8557" y="19312"/>
                  <a:pt x="8557" y="19312"/>
                </a:cubicBezTo>
                <a:cubicBezTo>
                  <a:pt x="8519" y="19379"/>
                  <a:pt x="8519" y="19447"/>
                  <a:pt x="8482" y="19514"/>
                </a:cubicBezTo>
                <a:cubicBezTo>
                  <a:pt x="8444" y="19581"/>
                  <a:pt x="8406" y="19648"/>
                  <a:pt x="8369" y="19783"/>
                </a:cubicBezTo>
                <a:cubicBezTo>
                  <a:pt x="8255" y="19985"/>
                  <a:pt x="8105" y="20187"/>
                  <a:pt x="7916" y="20321"/>
                </a:cubicBezTo>
                <a:cubicBezTo>
                  <a:pt x="7728" y="20455"/>
                  <a:pt x="7577" y="20523"/>
                  <a:pt x="7426" y="20523"/>
                </a:cubicBezTo>
                <a:cubicBezTo>
                  <a:pt x="7275" y="20523"/>
                  <a:pt x="7162" y="20590"/>
                  <a:pt x="7087" y="20590"/>
                </a:cubicBezTo>
                <a:cubicBezTo>
                  <a:pt x="7012" y="20590"/>
                  <a:pt x="6785" y="20792"/>
                  <a:pt x="6823" y="20927"/>
                </a:cubicBezTo>
                <a:cubicBezTo>
                  <a:pt x="6861" y="20994"/>
                  <a:pt x="7275" y="20994"/>
                  <a:pt x="7615" y="20927"/>
                </a:cubicBezTo>
                <a:cubicBezTo>
                  <a:pt x="7954" y="20859"/>
                  <a:pt x="8369" y="20455"/>
                  <a:pt x="8821" y="20254"/>
                </a:cubicBezTo>
                <a:cubicBezTo>
                  <a:pt x="9499" y="19985"/>
                  <a:pt x="10216" y="19985"/>
                  <a:pt x="10216" y="19985"/>
                </a:cubicBezTo>
                <a:cubicBezTo>
                  <a:pt x="10065" y="19850"/>
                  <a:pt x="10140" y="19850"/>
                  <a:pt x="9839" y="19783"/>
                </a:cubicBezTo>
                <a:cubicBezTo>
                  <a:pt x="9160" y="19648"/>
                  <a:pt x="8896" y="19177"/>
                  <a:pt x="9311" y="18841"/>
                </a:cubicBezTo>
                <a:cubicBezTo>
                  <a:pt x="9424" y="18774"/>
                  <a:pt x="9726" y="17966"/>
                  <a:pt x="10027" y="17159"/>
                </a:cubicBezTo>
                <a:cubicBezTo>
                  <a:pt x="10329" y="16284"/>
                  <a:pt x="10894" y="15072"/>
                  <a:pt x="11271" y="14534"/>
                </a:cubicBezTo>
                <a:cubicBezTo>
                  <a:pt x="11648" y="13929"/>
                  <a:pt x="12402" y="12246"/>
                  <a:pt x="12892" y="10699"/>
                </a:cubicBezTo>
                <a:cubicBezTo>
                  <a:pt x="13495" y="8949"/>
                  <a:pt x="13910" y="8142"/>
                  <a:pt x="14739" y="7065"/>
                </a:cubicBezTo>
                <a:cubicBezTo>
                  <a:pt x="14890" y="6863"/>
                  <a:pt x="15154" y="6594"/>
                  <a:pt x="15342" y="6594"/>
                </a:cubicBezTo>
                <a:cubicBezTo>
                  <a:pt x="16021" y="6526"/>
                  <a:pt x="15908" y="6055"/>
                  <a:pt x="18019" y="5921"/>
                </a:cubicBezTo>
                <a:cubicBezTo>
                  <a:pt x="18622" y="5921"/>
                  <a:pt x="19263" y="5652"/>
                  <a:pt x="19904" y="5517"/>
                </a:cubicBezTo>
                <a:cubicBezTo>
                  <a:pt x="20318" y="5382"/>
                  <a:pt x="20771" y="5517"/>
                  <a:pt x="21072" y="5046"/>
                </a:cubicBezTo>
                <a:cubicBezTo>
                  <a:pt x="21600" y="4305"/>
                  <a:pt x="19187" y="4777"/>
                  <a:pt x="19112" y="4777"/>
                </a:cubicBezTo>
                <a:cubicBezTo>
                  <a:pt x="18697" y="4911"/>
                  <a:pt x="18245" y="4978"/>
                  <a:pt x="17830" y="5046"/>
                </a:cubicBezTo>
                <a:cubicBezTo>
                  <a:pt x="17680" y="5113"/>
                  <a:pt x="17227" y="4911"/>
                  <a:pt x="17039" y="4978"/>
                </a:cubicBezTo>
                <a:cubicBezTo>
                  <a:pt x="17491" y="4709"/>
                  <a:pt x="18245" y="4440"/>
                  <a:pt x="18509" y="4238"/>
                </a:cubicBezTo>
                <a:cubicBezTo>
                  <a:pt x="19112" y="3834"/>
                  <a:pt x="19753" y="3498"/>
                  <a:pt x="20356" y="3094"/>
                </a:cubicBezTo>
                <a:cubicBezTo>
                  <a:pt x="20469" y="3027"/>
                  <a:pt x="21034" y="2758"/>
                  <a:pt x="20959" y="2354"/>
                </a:cubicBezTo>
                <a:cubicBezTo>
                  <a:pt x="20846" y="1950"/>
                  <a:pt x="20017" y="2488"/>
                  <a:pt x="19866" y="2623"/>
                </a:cubicBezTo>
                <a:cubicBezTo>
                  <a:pt x="19074" y="3094"/>
                  <a:pt x="17566" y="3498"/>
                  <a:pt x="16737" y="4036"/>
                </a:cubicBezTo>
                <a:cubicBezTo>
                  <a:pt x="17076" y="3767"/>
                  <a:pt x="17906" y="3228"/>
                  <a:pt x="18283" y="2892"/>
                </a:cubicBezTo>
                <a:cubicBezTo>
                  <a:pt x="20733" y="740"/>
                  <a:pt x="21336" y="0"/>
                  <a:pt x="20620" y="0"/>
                </a:cubicBezTo>
                <a:lnTo>
                  <a:pt x="2062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000">
              <a:solidFill>
                <a:srgbClr val="FFFFFF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1907DC5D-4F3E-4A99-A621-6F93F32265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1850" y="1709738"/>
            <a:ext cx="50483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9DA8F992-7750-4566-AB4F-B2E8F3794CA3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31850" y="4589463"/>
            <a:ext cx="504836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0FEC4993-EF72-4ADC-8D11-1EB7C9409528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>
              <a:solidFill>
                <a:srgbClr val="706147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B145FAD1-5607-4570-9675-FE264814964D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>
              <a:solidFill>
                <a:srgbClr val="706147"/>
              </a:solidFill>
            </a:endParaRPr>
          </a:p>
        </p:txBody>
      </p:sp>
      <p:sp>
        <p:nvSpPr>
          <p:cNvPr id="16" name="Text Placeholder 17">
            <a:extLst>
              <a:ext uri="{FF2B5EF4-FFF2-40B4-BE49-F238E27FC236}">
                <a16:creationId xmlns="" xmlns:a16="http://schemas.microsoft.com/office/drawing/2014/main" id="{A537F86F-E8D6-44FF-939F-7EB5A46935E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924826" y="3879208"/>
            <a:ext cx="1701800" cy="351815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="" xmlns:a16="http://schemas.microsoft.com/office/drawing/2014/main" id="{17C97F11-0CC0-4E01-8422-614383043296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924826" y="4178002"/>
            <a:ext cx="1701800" cy="351815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322609FE-C556-4394-9CD9-CACD20BC7261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924826" y="4476795"/>
            <a:ext cx="1701800" cy="351815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="" xmlns:a16="http://schemas.microsoft.com/office/drawing/2014/main" id="{D6EA2B43-0E1B-F747-A4CF-B986152208E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rot="-120000">
            <a:off x="9070568" y="1733371"/>
            <a:ext cx="2481449" cy="1762225"/>
          </a:xfrm>
          <a:custGeom>
            <a:avLst/>
            <a:gdLst>
              <a:gd name="connsiteX0" fmla="*/ 2203416 w 2481449"/>
              <a:gd name="connsiteY0" fmla="*/ 677 h 1762225"/>
              <a:gd name="connsiteX1" fmla="*/ 2298725 w 2481449"/>
              <a:gd name="connsiteY1" fmla="*/ 73048 h 1762225"/>
              <a:gd name="connsiteX2" fmla="*/ 2480575 w 2481449"/>
              <a:gd name="connsiteY2" fmla="*/ 1366378 h 1762225"/>
              <a:gd name="connsiteX3" fmla="*/ 2408227 w 2481449"/>
              <a:gd name="connsiteY3" fmla="*/ 1461560 h 1762225"/>
              <a:gd name="connsiteX4" fmla="*/ 277727 w 2481449"/>
              <a:gd name="connsiteY4" fmla="*/ 1761549 h 1762225"/>
              <a:gd name="connsiteX5" fmla="*/ 182533 w 2481449"/>
              <a:gd name="connsiteY5" fmla="*/ 1689177 h 1762225"/>
              <a:gd name="connsiteX6" fmla="*/ 683 w 2481449"/>
              <a:gd name="connsiteY6" fmla="*/ 395847 h 1762225"/>
              <a:gd name="connsiteX7" fmla="*/ 73031 w 2481449"/>
              <a:gd name="connsiteY7" fmla="*/ 300665 h 176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1449" h="1762225">
                <a:moveTo>
                  <a:pt x="2203416" y="677"/>
                </a:moveTo>
                <a:cubicBezTo>
                  <a:pt x="2249225" y="-5067"/>
                  <a:pt x="2292033" y="26359"/>
                  <a:pt x="2298725" y="73048"/>
                </a:cubicBezTo>
                <a:lnTo>
                  <a:pt x="2480575" y="1366378"/>
                </a:lnTo>
                <a:cubicBezTo>
                  <a:pt x="2487267" y="1412082"/>
                  <a:pt x="2454844" y="1454914"/>
                  <a:pt x="2408227" y="1461560"/>
                </a:cubicBezTo>
                <a:lnTo>
                  <a:pt x="277727" y="1761549"/>
                </a:lnTo>
                <a:cubicBezTo>
                  <a:pt x="232034" y="1767293"/>
                  <a:pt x="189225" y="1735866"/>
                  <a:pt x="182533" y="1689177"/>
                </a:cubicBezTo>
                <a:lnTo>
                  <a:pt x="683" y="395847"/>
                </a:lnTo>
                <a:cubicBezTo>
                  <a:pt x="-5086" y="350143"/>
                  <a:pt x="26299" y="307311"/>
                  <a:pt x="73031" y="300665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Slide Number Placeholder 5">
            <a:extLst>
              <a:ext uri="{FF2B5EF4-FFF2-40B4-BE49-F238E27FC236}">
                <a16:creationId xmlns="" xmlns:a16="http://schemas.microsoft.com/office/drawing/2014/main" id="{0700961D-2907-44A8-9C6F-37115BDC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94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672B7600-67E3-4D97-B453-880E2742B982}" type="slidenum">
              <a:rPr lang="en-US" smtClean="0">
                <a:solidFill>
                  <a:srgbClr val="706147"/>
                </a:solidFill>
              </a:rPr>
              <a:pPr/>
              <a:t>‹#›</a:t>
            </a:fld>
            <a:endParaRPr lang="en-US">
              <a:solidFill>
                <a:srgbClr val="7061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313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C897C59-303D-43EB-830D-58B293D336AC}"/>
              </a:ext>
            </a:extLst>
          </p:cNvPr>
          <p:cNvGrpSpPr/>
          <p:nvPr userDrawn="1"/>
        </p:nvGrpSpPr>
        <p:grpSpPr>
          <a:xfrm>
            <a:off x="838199" y="1830763"/>
            <a:ext cx="10515602" cy="1741127"/>
            <a:chOff x="838199" y="1830763"/>
            <a:chExt cx="10515602" cy="1741127"/>
          </a:xfrm>
        </p:grpSpPr>
        <p:sp>
          <p:nvSpPr>
            <p:cNvPr id="175" name="Rectangle 174">
              <a:extLst>
                <a:ext uri="{FF2B5EF4-FFF2-40B4-BE49-F238E27FC236}">
                  <a16:creationId xmlns="" xmlns:a16="http://schemas.microsoft.com/office/drawing/2014/main" id="{4460574F-0FFA-4AF4-9268-D077C9C57D5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="" xmlns:a16="http://schemas.microsoft.com/office/drawing/2014/main" id="{E9AEC03B-EFBC-451C-9889-555B420B78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="" xmlns:a16="http://schemas.microsoft.com/office/drawing/2014/main" id="{12504A8F-A26B-43AF-BF89-2621FF0CE3C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="" xmlns:a16="http://schemas.microsoft.com/office/drawing/2014/main" id="{F7726C56-B942-4400-8CE0-06996980244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="" xmlns:a16="http://schemas.microsoft.com/office/drawing/2014/main" id="{DAE760DB-698E-4688-BBAF-49FD684C7AF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="" xmlns:a16="http://schemas.microsoft.com/office/drawing/2014/main" id="{72A9A194-717A-430D-B418-44C0B8F1A4C3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="" xmlns:a16="http://schemas.microsoft.com/office/drawing/2014/main" id="{E915F52A-A44F-4FB1-A1A1-1A513475EFE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="" xmlns:a16="http://schemas.microsoft.com/office/drawing/2014/main" id="{6034C492-58E9-4550-B83D-E33D2B2217E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="" xmlns:a16="http://schemas.microsoft.com/office/drawing/2014/main" id="{F92FB454-2844-432A-897E-609CA7D5AB1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="" xmlns:a16="http://schemas.microsoft.com/office/drawing/2014/main" id="{DFE585D9-1B79-4D2C-BE24-8DD53BF2D43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="" xmlns:a16="http://schemas.microsoft.com/office/drawing/2014/main" id="{7CA650B9-D80A-4F55-849B-9B9229BAB7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="" xmlns:a16="http://schemas.microsoft.com/office/drawing/2014/main" id="{212A3E8F-2036-4425-950A-9DDCE99E48E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="" xmlns:a16="http://schemas.microsoft.com/office/drawing/2014/main" id="{F8D77422-E1EF-442A-B883-288DFB42AC7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="" xmlns:a16="http://schemas.microsoft.com/office/drawing/2014/main" id="{F5A5458A-8CAB-46ED-A597-7A9BC874E06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="" xmlns:a16="http://schemas.microsoft.com/office/drawing/2014/main" id="{129FB0AE-0FE9-4E47-89E1-28A56DFEFD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="" xmlns:a16="http://schemas.microsoft.com/office/drawing/2014/main" id="{8DCBA888-FF6F-4E0D-AD60-DA0D78CD05D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="" xmlns:a16="http://schemas.microsoft.com/office/drawing/2014/main" id="{F9271256-F951-4086-8A3B-C91C2291A176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="" xmlns:a16="http://schemas.microsoft.com/office/drawing/2014/main" id="{27D18AA1-C449-4778-A01C-5FEFF6D4B6F0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="" xmlns:a16="http://schemas.microsoft.com/office/drawing/2014/main" id="{507DEC82-2EA5-41B4-BBE2-03D513A6990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="" xmlns:a16="http://schemas.microsoft.com/office/drawing/2014/main" id="{CC3C8386-1A37-4F90-9D5F-F552F6BD3D6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="" xmlns:a16="http://schemas.microsoft.com/office/drawing/2014/main" id="{20C96B97-602D-4FB6-83FA-5F537C10D95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="" xmlns:a16="http://schemas.microsoft.com/office/drawing/2014/main" id="{C78EB1C9-B967-4BCF-BA1F-F62AD5830A83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="" xmlns:a16="http://schemas.microsoft.com/office/drawing/2014/main" id="{530AF99D-4A64-462C-8DC1-2AFD50700E78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="" xmlns:a16="http://schemas.microsoft.com/office/drawing/2014/main" id="{251EE8AC-B14F-4016-B318-3215BFA74576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="" xmlns:a16="http://schemas.microsoft.com/office/drawing/2014/main" id="{DB3EFE93-C789-4C06-AE63-48F21F3F056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="" xmlns:a16="http://schemas.microsoft.com/office/drawing/2014/main" id="{C159A26F-3E35-43ED-9527-94575D015CF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="" xmlns:a16="http://schemas.microsoft.com/office/drawing/2014/main" id="{197FEBE6-4234-4233-9AAC-C966B38A457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="" xmlns:a16="http://schemas.microsoft.com/office/drawing/2014/main" id="{4A6CCAEB-B0B2-4918-BF93-14B428F7103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="" xmlns:a16="http://schemas.microsoft.com/office/drawing/2014/main" id="{26BAB2D9-48E2-4FD7-8266-8DA7249A311F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="" xmlns:a16="http://schemas.microsoft.com/office/drawing/2014/main" id="{E373E1AE-97F0-411F-ADE1-F7FA57FDB549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="" xmlns:a16="http://schemas.microsoft.com/office/drawing/2014/main" id="{7980EC62-1AA7-49B9-A98C-B1AE41A8BAF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="" xmlns:a16="http://schemas.microsoft.com/office/drawing/2014/main" id="{1B940435-8801-4AE0-AF82-51785C14109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="" xmlns:a16="http://schemas.microsoft.com/office/drawing/2014/main" id="{709FEA5B-55A5-4A85-90AE-A3E8181AD6B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="" xmlns:a16="http://schemas.microsoft.com/office/drawing/2014/main" id="{AC24C165-A09C-48A0-8D30-43D9272501D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="" xmlns:a16="http://schemas.microsoft.com/office/drawing/2014/main" id="{AF779B59-BF2E-434C-A692-81F3395A2DD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="" xmlns:a16="http://schemas.microsoft.com/office/drawing/2014/main" id="{72D25286-DFE7-4DB6-BC2A-849B72A1D58F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="" xmlns:a16="http://schemas.microsoft.com/office/drawing/2014/main" id="{EFFFC619-3DCF-484B-936D-D1C6706967D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="" xmlns:a16="http://schemas.microsoft.com/office/drawing/2014/main" id="{C36F1647-E3A7-42C7-94DB-E22470CD796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="" xmlns:a16="http://schemas.microsoft.com/office/drawing/2014/main" id="{0812BACF-D77F-4A42-A212-538847FF977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="" xmlns:a16="http://schemas.microsoft.com/office/drawing/2014/main" id="{63855A19-9DBA-4293-A411-6842A7DAA99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="" xmlns:a16="http://schemas.microsoft.com/office/drawing/2014/main" id="{E705E91E-E65F-4094-8904-D56C56FC5F4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="" xmlns:a16="http://schemas.microsoft.com/office/drawing/2014/main" id="{B6DEB2ED-B6FD-4B88-90DA-9530DA2E64C9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="" xmlns:a16="http://schemas.microsoft.com/office/drawing/2014/main" id="{62E667E1-7F5F-4E4F-AF63-4AB31D847AE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="" xmlns:a16="http://schemas.microsoft.com/office/drawing/2014/main" id="{A9D94CA5-400D-47AE-9512-4557FBE2019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="" xmlns:a16="http://schemas.microsoft.com/office/drawing/2014/main" id="{1E60784B-8569-41D5-BB14-8F5DAFDCE67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="" xmlns:a16="http://schemas.microsoft.com/office/drawing/2014/main" id="{FE043B0E-D351-4B21-BB22-FF8713E0E19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="" xmlns:a16="http://schemas.microsoft.com/office/drawing/2014/main" id="{D57AC92D-3891-4CC7-9301-A742653C394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="" xmlns:a16="http://schemas.microsoft.com/office/drawing/2014/main" id="{870D976A-0EA2-4422-A1FB-EE1A159B65DC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="" xmlns:a16="http://schemas.microsoft.com/office/drawing/2014/main" id="{074CEC48-74FA-45A9-9E16-525EB9E974F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="" xmlns:a16="http://schemas.microsoft.com/office/drawing/2014/main" id="{8CA8D9C7-FFCE-4895-B720-C9F65C686B9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="" xmlns:a16="http://schemas.microsoft.com/office/drawing/2014/main" id="{DF8FDE11-2636-4F16-BC4C-C0DBD965F47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="" xmlns:a16="http://schemas.microsoft.com/office/drawing/2014/main" id="{EAE2FCEB-5A44-4458-99EB-B2522F73151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="" xmlns:a16="http://schemas.microsoft.com/office/drawing/2014/main" id="{FA982CEB-3569-4AB2-A279-56909D8DBA2B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="" xmlns:a16="http://schemas.microsoft.com/office/drawing/2014/main" id="{B85FDECF-7983-4160-8B97-DA92A01F2A38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="" xmlns:a16="http://schemas.microsoft.com/office/drawing/2014/main" id="{80F0CF47-25FB-4AB4-837F-33B5D368A8C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="" xmlns:a16="http://schemas.microsoft.com/office/drawing/2014/main" id="{12C0DD63-4FB0-4217-BC06-7CEB655B79B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="" xmlns:a16="http://schemas.microsoft.com/office/drawing/2014/main" id="{5841390F-E0B0-48E2-8756-2C0A532BC03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="" xmlns:a16="http://schemas.microsoft.com/office/drawing/2014/main" id="{E49982BC-FA05-4F1B-A8BD-AE3793F3BD02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="" xmlns:a16="http://schemas.microsoft.com/office/drawing/2014/main" id="{84445015-4210-46FE-958B-F3271E10284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="" xmlns:a16="http://schemas.microsoft.com/office/drawing/2014/main" id="{06FD93CB-F173-4C32-9E54-DE5EDB0F83D8}"/>
                </a:ext>
              </a:extLst>
            </p:cNvPr>
            <p:cNvSpPr/>
            <p:nvPr userDrawn="1"/>
          </p:nvSpPr>
          <p:spPr>
            <a:xfrm>
              <a:off x="10459489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D08B00A-9A13-4AB1-A72D-2F499BA2EBA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="" xmlns:a16="http://schemas.microsoft.com/office/drawing/2014/main" id="{BB3FC47E-3339-49A8-AEF2-ECC3BF1514FB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b="1" dirty="0"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rgbClr val="000000"/>
                </a:solidFill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="" xmlns:a16="http://schemas.microsoft.com/office/drawing/2014/main" id="{676EAA04-3941-4EEF-875A-DA2DBBB0CA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775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59DB07F4-2F4D-4904-9DDA-6D453F791811}"/>
              </a:ext>
            </a:extLst>
          </p:cNvPr>
          <p:cNvSpPr txBox="1"/>
          <p:nvPr userDrawn="1"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rgbClr val="000000"/>
                </a:solidFill>
                <a:latin typeface="Calibri Light" panose="020F0302020204030204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="" xmlns:a16="http://schemas.microsoft.com/office/drawing/2014/main" id="{72303254-B5A5-44B0-8D71-FB4149C10B7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8526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</p:spTree>
    <p:extLst>
      <p:ext uri="{BB962C8B-B14F-4D97-AF65-F5344CB8AC3E}">
        <p14:creationId xmlns:p14="http://schemas.microsoft.com/office/powerpoint/2010/main" val="5453135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Date Placeholder 3">
            <a:extLst>
              <a:ext uri="{FF2B5EF4-FFF2-40B4-BE49-F238E27FC236}">
                <a16:creationId xmlns=""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201D9695-6958-D94B-B326-EDCCE75117BC}"/>
              </a:ext>
            </a:extLst>
          </p:cNvPr>
          <p:cNvGrpSpPr/>
          <p:nvPr userDrawn="1"/>
        </p:nvGrpSpPr>
        <p:grpSpPr>
          <a:xfrm>
            <a:off x="-2" y="3429000"/>
            <a:ext cx="1480359" cy="3428517"/>
            <a:chOff x="18948400" y="52285899"/>
            <a:chExt cx="1974088" cy="4571995"/>
          </a:xfrm>
        </p:grpSpPr>
        <p:sp>
          <p:nvSpPr>
            <p:cNvPr id="26" name="Shape">
              <a:extLst>
                <a:ext uri="{FF2B5EF4-FFF2-40B4-BE49-F238E27FC236}">
                  <a16:creationId xmlns="" xmlns:a16="http://schemas.microsoft.com/office/drawing/2014/main" id="{BB210B44-A75E-FB48-8FDA-F57651921178}"/>
                </a:ext>
              </a:extLst>
            </p:cNvPr>
            <p:cNvSpPr/>
            <p:nvPr/>
          </p:nvSpPr>
          <p:spPr>
            <a:xfrm>
              <a:off x="20053300" y="55067200"/>
              <a:ext cx="580707" cy="329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0995" extrusionOk="0">
                  <a:moveTo>
                    <a:pt x="20817" y="3116"/>
                  </a:moveTo>
                  <a:cubicBezTo>
                    <a:pt x="20678" y="3116"/>
                    <a:pt x="19432" y="3521"/>
                    <a:pt x="18140" y="4168"/>
                  </a:cubicBezTo>
                  <a:cubicBezTo>
                    <a:pt x="16847" y="4815"/>
                    <a:pt x="15278" y="5300"/>
                    <a:pt x="14770" y="5300"/>
                  </a:cubicBezTo>
                  <a:cubicBezTo>
                    <a:pt x="14217" y="5300"/>
                    <a:pt x="12278" y="4815"/>
                    <a:pt x="10478" y="4168"/>
                  </a:cubicBezTo>
                  <a:cubicBezTo>
                    <a:pt x="7386" y="3035"/>
                    <a:pt x="7109" y="2954"/>
                    <a:pt x="6509" y="1822"/>
                  </a:cubicBezTo>
                  <a:cubicBezTo>
                    <a:pt x="5309" y="-524"/>
                    <a:pt x="3463" y="-605"/>
                    <a:pt x="2401" y="1579"/>
                  </a:cubicBezTo>
                  <a:cubicBezTo>
                    <a:pt x="2078" y="2226"/>
                    <a:pt x="1847" y="2955"/>
                    <a:pt x="1570" y="3197"/>
                  </a:cubicBezTo>
                  <a:cubicBezTo>
                    <a:pt x="1340" y="3440"/>
                    <a:pt x="-45" y="4087"/>
                    <a:pt x="1" y="4168"/>
                  </a:cubicBezTo>
                  <a:cubicBezTo>
                    <a:pt x="1" y="4249"/>
                    <a:pt x="1478" y="4573"/>
                    <a:pt x="1755" y="4654"/>
                  </a:cubicBezTo>
                  <a:cubicBezTo>
                    <a:pt x="2309" y="4977"/>
                    <a:pt x="2447" y="6191"/>
                    <a:pt x="2678" y="8780"/>
                  </a:cubicBezTo>
                  <a:cubicBezTo>
                    <a:pt x="2770" y="9750"/>
                    <a:pt x="3093" y="11206"/>
                    <a:pt x="3417" y="12015"/>
                  </a:cubicBezTo>
                  <a:cubicBezTo>
                    <a:pt x="4109" y="13714"/>
                    <a:pt x="5816" y="15737"/>
                    <a:pt x="6740" y="15898"/>
                  </a:cubicBezTo>
                  <a:cubicBezTo>
                    <a:pt x="7063" y="15979"/>
                    <a:pt x="7386" y="16222"/>
                    <a:pt x="7478" y="16465"/>
                  </a:cubicBezTo>
                  <a:cubicBezTo>
                    <a:pt x="7663" y="17112"/>
                    <a:pt x="6047" y="19296"/>
                    <a:pt x="5447" y="19134"/>
                  </a:cubicBezTo>
                  <a:cubicBezTo>
                    <a:pt x="5309" y="19134"/>
                    <a:pt x="5170" y="19134"/>
                    <a:pt x="5124" y="19134"/>
                  </a:cubicBezTo>
                  <a:cubicBezTo>
                    <a:pt x="5078" y="19134"/>
                    <a:pt x="4847" y="19296"/>
                    <a:pt x="4847" y="19377"/>
                  </a:cubicBezTo>
                  <a:cubicBezTo>
                    <a:pt x="4893" y="19458"/>
                    <a:pt x="5263" y="19539"/>
                    <a:pt x="5493" y="19458"/>
                  </a:cubicBezTo>
                  <a:cubicBezTo>
                    <a:pt x="5724" y="19377"/>
                    <a:pt x="6232" y="19215"/>
                    <a:pt x="6601" y="19053"/>
                  </a:cubicBezTo>
                  <a:cubicBezTo>
                    <a:pt x="6970" y="18972"/>
                    <a:pt x="7063" y="19134"/>
                    <a:pt x="7247" y="19134"/>
                  </a:cubicBezTo>
                  <a:cubicBezTo>
                    <a:pt x="7432" y="19134"/>
                    <a:pt x="7617" y="19134"/>
                    <a:pt x="7709" y="19134"/>
                  </a:cubicBezTo>
                  <a:lnTo>
                    <a:pt x="7432" y="18972"/>
                  </a:lnTo>
                  <a:lnTo>
                    <a:pt x="7247" y="18810"/>
                  </a:lnTo>
                  <a:lnTo>
                    <a:pt x="7063" y="18729"/>
                  </a:lnTo>
                  <a:lnTo>
                    <a:pt x="6878" y="18648"/>
                  </a:lnTo>
                  <a:lnTo>
                    <a:pt x="7432" y="17597"/>
                  </a:lnTo>
                  <a:cubicBezTo>
                    <a:pt x="7940" y="16626"/>
                    <a:pt x="8816" y="16060"/>
                    <a:pt x="9047" y="16545"/>
                  </a:cubicBezTo>
                  <a:cubicBezTo>
                    <a:pt x="9093" y="16707"/>
                    <a:pt x="8955" y="17192"/>
                    <a:pt x="8770" y="17759"/>
                  </a:cubicBezTo>
                  <a:cubicBezTo>
                    <a:pt x="8678" y="18001"/>
                    <a:pt x="8586" y="18163"/>
                    <a:pt x="8493" y="18325"/>
                  </a:cubicBezTo>
                  <a:cubicBezTo>
                    <a:pt x="8309" y="18649"/>
                    <a:pt x="7709" y="19539"/>
                    <a:pt x="7709" y="19539"/>
                  </a:cubicBezTo>
                  <a:cubicBezTo>
                    <a:pt x="7709" y="19539"/>
                    <a:pt x="7709" y="19539"/>
                    <a:pt x="7663" y="19539"/>
                  </a:cubicBezTo>
                  <a:cubicBezTo>
                    <a:pt x="7617" y="19620"/>
                    <a:pt x="7617" y="19620"/>
                    <a:pt x="7570" y="19701"/>
                  </a:cubicBezTo>
                  <a:cubicBezTo>
                    <a:pt x="7524" y="19782"/>
                    <a:pt x="7478" y="19863"/>
                    <a:pt x="7432" y="19943"/>
                  </a:cubicBezTo>
                  <a:cubicBezTo>
                    <a:pt x="7293" y="20105"/>
                    <a:pt x="7155" y="20267"/>
                    <a:pt x="6970" y="20429"/>
                  </a:cubicBezTo>
                  <a:cubicBezTo>
                    <a:pt x="6786" y="20510"/>
                    <a:pt x="6601" y="20591"/>
                    <a:pt x="6463" y="20591"/>
                  </a:cubicBezTo>
                  <a:cubicBezTo>
                    <a:pt x="6324" y="20591"/>
                    <a:pt x="6186" y="20591"/>
                    <a:pt x="6093" y="20591"/>
                  </a:cubicBezTo>
                  <a:cubicBezTo>
                    <a:pt x="6001" y="20591"/>
                    <a:pt x="5770" y="20752"/>
                    <a:pt x="5817" y="20833"/>
                  </a:cubicBezTo>
                  <a:cubicBezTo>
                    <a:pt x="5863" y="20914"/>
                    <a:pt x="6278" y="20995"/>
                    <a:pt x="6601" y="20995"/>
                  </a:cubicBezTo>
                  <a:cubicBezTo>
                    <a:pt x="6924" y="20995"/>
                    <a:pt x="7386" y="20671"/>
                    <a:pt x="7847" y="20591"/>
                  </a:cubicBezTo>
                  <a:cubicBezTo>
                    <a:pt x="8540" y="20510"/>
                    <a:pt x="9278" y="20591"/>
                    <a:pt x="9278" y="20591"/>
                  </a:cubicBezTo>
                  <a:cubicBezTo>
                    <a:pt x="9140" y="20429"/>
                    <a:pt x="9186" y="20429"/>
                    <a:pt x="8909" y="20348"/>
                  </a:cubicBezTo>
                  <a:cubicBezTo>
                    <a:pt x="8263" y="20105"/>
                    <a:pt x="7986" y="19539"/>
                    <a:pt x="8447" y="19296"/>
                  </a:cubicBezTo>
                  <a:cubicBezTo>
                    <a:pt x="8540" y="19216"/>
                    <a:pt x="8909" y="18568"/>
                    <a:pt x="9278" y="17760"/>
                  </a:cubicBezTo>
                  <a:cubicBezTo>
                    <a:pt x="9601" y="16951"/>
                    <a:pt x="10247" y="15899"/>
                    <a:pt x="10663" y="15414"/>
                  </a:cubicBezTo>
                  <a:cubicBezTo>
                    <a:pt x="11078" y="14928"/>
                    <a:pt x="11909" y="13391"/>
                    <a:pt x="12509" y="12016"/>
                  </a:cubicBezTo>
                  <a:cubicBezTo>
                    <a:pt x="13201" y="10398"/>
                    <a:pt x="13663" y="9670"/>
                    <a:pt x="14540" y="8780"/>
                  </a:cubicBezTo>
                  <a:cubicBezTo>
                    <a:pt x="14724" y="8618"/>
                    <a:pt x="15001" y="8375"/>
                    <a:pt x="15186" y="8456"/>
                  </a:cubicBezTo>
                  <a:cubicBezTo>
                    <a:pt x="15878" y="8537"/>
                    <a:pt x="15786" y="8052"/>
                    <a:pt x="17909" y="8375"/>
                  </a:cubicBezTo>
                  <a:cubicBezTo>
                    <a:pt x="18509" y="8456"/>
                    <a:pt x="19201" y="8375"/>
                    <a:pt x="19801" y="8294"/>
                  </a:cubicBezTo>
                  <a:cubicBezTo>
                    <a:pt x="20216" y="8294"/>
                    <a:pt x="20678" y="8456"/>
                    <a:pt x="21001" y="8052"/>
                  </a:cubicBezTo>
                  <a:cubicBezTo>
                    <a:pt x="21555" y="7405"/>
                    <a:pt x="19155" y="7405"/>
                    <a:pt x="19063" y="7485"/>
                  </a:cubicBezTo>
                  <a:cubicBezTo>
                    <a:pt x="18647" y="7485"/>
                    <a:pt x="18186" y="7485"/>
                    <a:pt x="17770" y="7485"/>
                  </a:cubicBezTo>
                  <a:cubicBezTo>
                    <a:pt x="17632" y="7485"/>
                    <a:pt x="17170" y="7243"/>
                    <a:pt x="16986" y="7243"/>
                  </a:cubicBezTo>
                  <a:cubicBezTo>
                    <a:pt x="17447" y="7000"/>
                    <a:pt x="18232" y="6919"/>
                    <a:pt x="18509" y="6838"/>
                  </a:cubicBezTo>
                  <a:cubicBezTo>
                    <a:pt x="19155" y="6515"/>
                    <a:pt x="19801" y="6353"/>
                    <a:pt x="20447" y="6029"/>
                  </a:cubicBezTo>
                  <a:cubicBezTo>
                    <a:pt x="20586" y="5949"/>
                    <a:pt x="21140" y="5787"/>
                    <a:pt x="21093" y="5463"/>
                  </a:cubicBezTo>
                  <a:cubicBezTo>
                    <a:pt x="21001" y="5059"/>
                    <a:pt x="20124" y="5463"/>
                    <a:pt x="19986" y="5463"/>
                  </a:cubicBezTo>
                  <a:cubicBezTo>
                    <a:pt x="19155" y="5787"/>
                    <a:pt x="17632" y="5868"/>
                    <a:pt x="16801" y="6191"/>
                  </a:cubicBezTo>
                  <a:cubicBezTo>
                    <a:pt x="17124" y="5949"/>
                    <a:pt x="18047" y="5625"/>
                    <a:pt x="18416" y="5382"/>
                  </a:cubicBezTo>
                  <a:cubicBezTo>
                    <a:pt x="20909" y="3925"/>
                    <a:pt x="21555" y="3278"/>
                    <a:pt x="20817" y="3116"/>
                  </a:cubicBezTo>
                  <a:lnTo>
                    <a:pt x="20817" y="3116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Shape">
              <a:extLst>
                <a:ext uri="{FF2B5EF4-FFF2-40B4-BE49-F238E27FC236}">
                  <a16:creationId xmlns="" xmlns:a16="http://schemas.microsoft.com/office/drawing/2014/main" id="{87BF5638-5DB1-EF4F-9E52-E49AD0C81B85}"/>
                </a:ext>
              </a:extLst>
            </p:cNvPr>
            <p:cNvSpPr/>
            <p:nvPr/>
          </p:nvSpPr>
          <p:spPr>
            <a:xfrm>
              <a:off x="18948400" y="52285899"/>
              <a:ext cx="1974088" cy="4571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21489" y="14190"/>
                  </a:moveTo>
                  <a:lnTo>
                    <a:pt x="21448" y="14130"/>
                  </a:lnTo>
                  <a:cubicBezTo>
                    <a:pt x="21309" y="13914"/>
                    <a:pt x="20576" y="13812"/>
                    <a:pt x="19801" y="13902"/>
                  </a:cubicBezTo>
                  <a:lnTo>
                    <a:pt x="9963" y="15054"/>
                  </a:lnTo>
                  <a:lnTo>
                    <a:pt x="11969" y="888"/>
                  </a:lnTo>
                  <a:cubicBezTo>
                    <a:pt x="12038" y="408"/>
                    <a:pt x="11153" y="0"/>
                    <a:pt x="10046" y="0"/>
                  </a:cubicBezTo>
                  <a:cubicBezTo>
                    <a:pt x="9036" y="0"/>
                    <a:pt x="8192" y="342"/>
                    <a:pt x="8122" y="780"/>
                  </a:cubicBezTo>
                  <a:lnTo>
                    <a:pt x="7375" y="6048"/>
                  </a:lnTo>
                  <a:lnTo>
                    <a:pt x="0" y="4794"/>
                  </a:lnTo>
                  <a:lnTo>
                    <a:pt x="0" y="6012"/>
                  </a:lnTo>
                  <a:lnTo>
                    <a:pt x="7154" y="7662"/>
                  </a:lnTo>
                  <a:lnTo>
                    <a:pt x="5189" y="21600"/>
                  </a:lnTo>
                  <a:lnTo>
                    <a:pt x="9050" y="21600"/>
                  </a:lnTo>
                  <a:lnTo>
                    <a:pt x="9755" y="16626"/>
                  </a:lnTo>
                  <a:lnTo>
                    <a:pt x="20604" y="14706"/>
                  </a:lnTo>
                  <a:cubicBezTo>
                    <a:pt x="21226" y="14598"/>
                    <a:pt x="21600" y="14382"/>
                    <a:pt x="21489" y="1419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05757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8888851-8419-4D40-B1E3-9D279F24C73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73152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9CCD0F33-6122-4DA2-AA9D-CA48CEFB9225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838200" y="1825625"/>
            <a:ext cx="6596765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="" xmlns:a16="http://schemas.microsoft.com/office/drawing/2014/main" id="{7A8A3FA1-377F-4383-B7E8-14D9409AF64B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566F5CF8-699B-4A09-9AD0-718B0175E48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7C55771C-35B2-4842-A572-EEE14A727DBF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7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728" y="1709738"/>
            <a:ext cx="529559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4728" y="4589463"/>
            <a:ext cx="529559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94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0F6F9169-BB00-BD40-AFFD-ED2CABA07101}"/>
              </a:ext>
            </a:extLst>
          </p:cNvPr>
          <p:cNvGrpSpPr/>
          <p:nvPr userDrawn="1"/>
        </p:nvGrpSpPr>
        <p:grpSpPr>
          <a:xfrm>
            <a:off x="1704" y="0"/>
            <a:ext cx="11647821" cy="6857048"/>
            <a:chOff x="52184299" y="47713899"/>
            <a:chExt cx="15532598" cy="9144008"/>
          </a:xfrm>
        </p:grpSpPr>
        <p:sp>
          <p:nvSpPr>
            <p:cNvPr id="17" name="Shape">
              <a:extLst>
                <a:ext uri="{FF2B5EF4-FFF2-40B4-BE49-F238E27FC236}">
                  <a16:creationId xmlns="" xmlns:a16="http://schemas.microsoft.com/office/drawing/2014/main" id="{5F1B72F9-BC00-A14B-A48D-3D6F77C44CF1}"/>
                </a:ext>
              </a:extLst>
            </p:cNvPr>
            <p:cNvSpPr/>
            <p:nvPr/>
          </p:nvSpPr>
          <p:spPr>
            <a:xfrm>
              <a:off x="65112900" y="52324000"/>
              <a:ext cx="2603997" cy="4532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600" extrusionOk="0">
                  <a:moveTo>
                    <a:pt x="21456" y="14628"/>
                  </a:moveTo>
                  <a:lnTo>
                    <a:pt x="21435" y="14586"/>
                  </a:lnTo>
                  <a:cubicBezTo>
                    <a:pt x="21362" y="14434"/>
                    <a:pt x="20985" y="14362"/>
                    <a:pt x="20577" y="14428"/>
                  </a:cubicBezTo>
                  <a:lnTo>
                    <a:pt x="16933" y="14997"/>
                  </a:lnTo>
                  <a:lnTo>
                    <a:pt x="18922" y="1223"/>
                  </a:lnTo>
                  <a:cubicBezTo>
                    <a:pt x="19017" y="563"/>
                    <a:pt x="18116" y="0"/>
                    <a:pt x="16975" y="0"/>
                  </a:cubicBezTo>
                  <a:lnTo>
                    <a:pt x="16975" y="0"/>
                  </a:lnTo>
                  <a:cubicBezTo>
                    <a:pt x="15959" y="0"/>
                    <a:pt x="15111" y="448"/>
                    <a:pt x="15027" y="1035"/>
                  </a:cubicBezTo>
                  <a:lnTo>
                    <a:pt x="14692" y="3389"/>
                  </a:lnTo>
                  <a:lnTo>
                    <a:pt x="9457" y="2161"/>
                  </a:lnTo>
                  <a:cubicBezTo>
                    <a:pt x="9038" y="2064"/>
                    <a:pt x="8557" y="2179"/>
                    <a:pt x="8389" y="2421"/>
                  </a:cubicBezTo>
                  <a:lnTo>
                    <a:pt x="8347" y="2487"/>
                  </a:lnTo>
                  <a:cubicBezTo>
                    <a:pt x="8201" y="2699"/>
                    <a:pt x="8326" y="2941"/>
                    <a:pt x="8662" y="3062"/>
                  </a:cubicBezTo>
                  <a:lnTo>
                    <a:pt x="14431" y="5223"/>
                  </a:lnTo>
                  <a:lnTo>
                    <a:pt x="12441" y="18985"/>
                  </a:lnTo>
                  <a:lnTo>
                    <a:pt x="1720" y="17388"/>
                  </a:lnTo>
                  <a:cubicBezTo>
                    <a:pt x="914" y="17267"/>
                    <a:pt x="160" y="17376"/>
                    <a:pt x="45" y="17630"/>
                  </a:cubicBezTo>
                  <a:lnTo>
                    <a:pt x="13" y="17696"/>
                  </a:lnTo>
                  <a:cubicBezTo>
                    <a:pt x="-81" y="17914"/>
                    <a:pt x="327" y="18181"/>
                    <a:pt x="1008" y="18326"/>
                  </a:cubicBezTo>
                  <a:lnTo>
                    <a:pt x="12190" y="20729"/>
                  </a:lnTo>
                  <a:lnTo>
                    <a:pt x="12064" y="21600"/>
                  </a:lnTo>
                  <a:lnTo>
                    <a:pt x="15980" y="21600"/>
                  </a:lnTo>
                  <a:lnTo>
                    <a:pt x="16797" y="15972"/>
                  </a:lnTo>
                  <a:lnTo>
                    <a:pt x="20995" y="14985"/>
                  </a:lnTo>
                  <a:cubicBezTo>
                    <a:pt x="21320" y="14906"/>
                    <a:pt x="21519" y="14755"/>
                    <a:pt x="21456" y="14628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Shape">
              <a:extLst>
                <a:ext uri="{FF2B5EF4-FFF2-40B4-BE49-F238E27FC236}">
                  <a16:creationId xmlns="" xmlns:a16="http://schemas.microsoft.com/office/drawing/2014/main" id="{A7E34BDB-85D5-CB47-900D-F5C889A5FB37}"/>
                </a:ext>
              </a:extLst>
            </p:cNvPr>
            <p:cNvSpPr/>
            <p:nvPr/>
          </p:nvSpPr>
          <p:spPr>
            <a:xfrm>
              <a:off x="65912999" y="52362099"/>
              <a:ext cx="825821" cy="462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0920" extrusionOk="0">
                  <a:moveTo>
                    <a:pt x="20755" y="0"/>
                  </a:moveTo>
                  <a:cubicBezTo>
                    <a:pt x="20592" y="0"/>
                    <a:pt x="19421" y="689"/>
                    <a:pt x="18152" y="1551"/>
                  </a:cubicBezTo>
                  <a:cubicBezTo>
                    <a:pt x="16884" y="2413"/>
                    <a:pt x="15387" y="3217"/>
                    <a:pt x="14867" y="3332"/>
                  </a:cubicBezTo>
                  <a:cubicBezTo>
                    <a:pt x="14313" y="3447"/>
                    <a:pt x="12362" y="3332"/>
                    <a:pt x="10507" y="3045"/>
                  </a:cubicBezTo>
                  <a:cubicBezTo>
                    <a:pt x="7352" y="2528"/>
                    <a:pt x="7092" y="2413"/>
                    <a:pt x="6409" y="1436"/>
                  </a:cubicBezTo>
                  <a:cubicBezTo>
                    <a:pt x="5042" y="-632"/>
                    <a:pt x="3221" y="-402"/>
                    <a:pt x="2277" y="1953"/>
                  </a:cubicBezTo>
                  <a:cubicBezTo>
                    <a:pt x="2017" y="2643"/>
                    <a:pt x="1789" y="3447"/>
                    <a:pt x="1529" y="3734"/>
                  </a:cubicBezTo>
                  <a:cubicBezTo>
                    <a:pt x="1301" y="4021"/>
                    <a:pt x="0" y="4941"/>
                    <a:pt x="0" y="5055"/>
                  </a:cubicBezTo>
                  <a:cubicBezTo>
                    <a:pt x="0" y="5170"/>
                    <a:pt x="1496" y="5113"/>
                    <a:pt x="1757" y="5228"/>
                  </a:cubicBezTo>
                  <a:cubicBezTo>
                    <a:pt x="2342" y="5457"/>
                    <a:pt x="2570" y="6664"/>
                    <a:pt x="2928" y="9191"/>
                  </a:cubicBezTo>
                  <a:cubicBezTo>
                    <a:pt x="3058" y="10111"/>
                    <a:pt x="3481" y="11547"/>
                    <a:pt x="3871" y="12294"/>
                  </a:cubicBezTo>
                  <a:cubicBezTo>
                    <a:pt x="4652" y="13902"/>
                    <a:pt x="6474" y="15568"/>
                    <a:pt x="7417" y="15568"/>
                  </a:cubicBezTo>
                  <a:cubicBezTo>
                    <a:pt x="7742" y="15568"/>
                    <a:pt x="8068" y="15798"/>
                    <a:pt x="8165" y="16028"/>
                  </a:cubicBezTo>
                  <a:cubicBezTo>
                    <a:pt x="8393" y="16660"/>
                    <a:pt x="6929" y="19130"/>
                    <a:pt x="6311" y="19130"/>
                  </a:cubicBezTo>
                  <a:cubicBezTo>
                    <a:pt x="6181" y="19130"/>
                    <a:pt x="6051" y="19187"/>
                    <a:pt x="5985" y="19245"/>
                  </a:cubicBezTo>
                  <a:cubicBezTo>
                    <a:pt x="5920" y="19302"/>
                    <a:pt x="5693" y="19475"/>
                    <a:pt x="5725" y="19532"/>
                  </a:cubicBezTo>
                  <a:cubicBezTo>
                    <a:pt x="5758" y="19647"/>
                    <a:pt x="6116" y="19590"/>
                    <a:pt x="6376" y="19532"/>
                  </a:cubicBezTo>
                  <a:cubicBezTo>
                    <a:pt x="6636" y="19475"/>
                    <a:pt x="7092" y="19130"/>
                    <a:pt x="7449" y="18958"/>
                  </a:cubicBezTo>
                  <a:cubicBezTo>
                    <a:pt x="7807" y="18785"/>
                    <a:pt x="7905" y="18958"/>
                    <a:pt x="8100" y="18900"/>
                  </a:cubicBezTo>
                  <a:cubicBezTo>
                    <a:pt x="8295" y="18843"/>
                    <a:pt x="8490" y="18843"/>
                    <a:pt x="8588" y="18843"/>
                  </a:cubicBezTo>
                  <a:lnTo>
                    <a:pt x="8328" y="18728"/>
                  </a:lnTo>
                  <a:lnTo>
                    <a:pt x="8133" y="18613"/>
                  </a:lnTo>
                  <a:lnTo>
                    <a:pt x="7970" y="18498"/>
                  </a:lnTo>
                  <a:lnTo>
                    <a:pt x="7807" y="18383"/>
                  </a:lnTo>
                  <a:lnTo>
                    <a:pt x="8295" y="17234"/>
                  </a:lnTo>
                  <a:cubicBezTo>
                    <a:pt x="8751" y="16142"/>
                    <a:pt x="9564" y="15395"/>
                    <a:pt x="9824" y="15855"/>
                  </a:cubicBezTo>
                  <a:cubicBezTo>
                    <a:pt x="9889" y="15970"/>
                    <a:pt x="9792" y="16544"/>
                    <a:pt x="9596" y="17119"/>
                  </a:cubicBezTo>
                  <a:cubicBezTo>
                    <a:pt x="9531" y="17349"/>
                    <a:pt x="9434" y="17578"/>
                    <a:pt x="9336" y="17693"/>
                  </a:cubicBezTo>
                  <a:cubicBezTo>
                    <a:pt x="9174" y="18096"/>
                    <a:pt x="8620" y="19072"/>
                    <a:pt x="8620" y="19072"/>
                  </a:cubicBezTo>
                  <a:cubicBezTo>
                    <a:pt x="8620" y="19072"/>
                    <a:pt x="8588" y="19072"/>
                    <a:pt x="8588" y="19130"/>
                  </a:cubicBezTo>
                  <a:cubicBezTo>
                    <a:pt x="8555" y="19187"/>
                    <a:pt x="8523" y="19245"/>
                    <a:pt x="8490" y="19359"/>
                  </a:cubicBezTo>
                  <a:cubicBezTo>
                    <a:pt x="8458" y="19417"/>
                    <a:pt x="8425" y="19532"/>
                    <a:pt x="8360" y="19647"/>
                  </a:cubicBezTo>
                  <a:cubicBezTo>
                    <a:pt x="8263" y="19876"/>
                    <a:pt x="8100" y="20049"/>
                    <a:pt x="7905" y="20221"/>
                  </a:cubicBezTo>
                  <a:cubicBezTo>
                    <a:pt x="7710" y="20393"/>
                    <a:pt x="7547" y="20451"/>
                    <a:pt x="7417" y="20451"/>
                  </a:cubicBezTo>
                  <a:cubicBezTo>
                    <a:pt x="7254" y="20451"/>
                    <a:pt x="7157" y="20508"/>
                    <a:pt x="7059" y="20566"/>
                  </a:cubicBezTo>
                  <a:cubicBezTo>
                    <a:pt x="6994" y="20623"/>
                    <a:pt x="6766" y="20795"/>
                    <a:pt x="6799" y="20853"/>
                  </a:cubicBezTo>
                  <a:cubicBezTo>
                    <a:pt x="6831" y="20968"/>
                    <a:pt x="7254" y="20910"/>
                    <a:pt x="7580" y="20853"/>
                  </a:cubicBezTo>
                  <a:cubicBezTo>
                    <a:pt x="7905" y="20795"/>
                    <a:pt x="8328" y="20394"/>
                    <a:pt x="8816" y="20221"/>
                  </a:cubicBezTo>
                  <a:cubicBezTo>
                    <a:pt x="9499" y="19991"/>
                    <a:pt x="10214" y="19991"/>
                    <a:pt x="10214" y="19991"/>
                  </a:cubicBezTo>
                  <a:cubicBezTo>
                    <a:pt x="10052" y="19876"/>
                    <a:pt x="10117" y="19819"/>
                    <a:pt x="9857" y="19762"/>
                  </a:cubicBezTo>
                  <a:cubicBezTo>
                    <a:pt x="9173" y="19647"/>
                    <a:pt x="8881" y="19130"/>
                    <a:pt x="9303" y="18842"/>
                  </a:cubicBezTo>
                  <a:cubicBezTo>
                    <a:pt x="9401" y="18785"/>
                    <a:pt x="9726" y="17981"/>
                    <a:pt x="10019" y="17119"/>
                  </a:cubicBezTo>
                  <a:cubicBezTo>
                    <a:pt x="10312" y="16257"/>
                    <a:pt x="10865" y="15051"/>
                    <a:pt x="11255" y="14476"/>
                  </a:cubicBezTo>
                  <a:cubicBezTo>
                    <a:pt x="11646" y="13902"/>
                    <a:pt x="12394" y="12178"/>
                    <a:pt x="12882" y="10685"/>
                  </a:cubicBezTo>
                  <a:cubicBezTo>
                    <a:pt x="13467" y="8904"/>
                    <a:pt x="13890" y="8099"/>
                    <a:pt x="14704" y="7065"/>
                  </a:cubicBezTo>
                  <a:cubicBezTo>
                    <a:pt x="14866" y="6836"/>
                    <a:pt x="15126" y="6606"/>
                    <a:pt x="15322" y="6606"/>
                  </a:cubicBezTo>
                  <a:cubicBezTo>
                    <a:pt x="16005" y="6548"/>
                    <a:pt x="15907" y="6089"/>
                    <a:pt x="18022" y="5974"/>
                  </a:cubicBezTo>
                  <a:cubicBezTo>
                    <a:pt x="18640" y="5916"/>
                    <a:pt x="19290" y="5744"/>
                    <a:pt x="19908" y="5572"/>
                  </a:cubicBezTo>
                  <a:cubicBezTo>
                    <a:pt x="20331" y="5457"/>
                    <a:pt x="20787" y="5514"/>
                    <a:pt x="21079" y="5112"/>
                  </a:cubicBezTo>
                  <a:cubicBezTo>
                    <a:pt x="21600" y="4366"/>
                    <a:pt x="19193" y="4825"/>
                    <a:pt x="19128" y="4883"/>
                  </a:cubicBezTo>
                  <a:cubicBezTo>
                    <a:pt x="18705" y="4998"/>
                    <a:pt x="18282" y="5055"/>
                    <a:pt x="17826" y="5170"/>
                  </a:cubicBezTo>
                  <a:cubicBezTo>
                    <a:pt x="17664" y="5227"/>
                    <a:pt x="17208" y="5055"/>
                    <a:pt x="17046" y="5112"/>
                  </a:cubicBezTo>
                  <a:cubicBezTo>
                    <a:pt x="17501" y="4825"/>
                    <a:pt x="18249" y="4595"/>
                    <a:pt x="18542" y="4366"/>
                  </a:cubicBezTo>
                  <a:cubicBezTo>
                    <a:pt x="19160" y="3963"/>
                    <a:pt x="19811" y="3619"/>
                    <a:pt x="20396" y="3217"/>
                  </a:cubicBezTo>
                  <a:cubicBezTo>
                    <a:pt x="20527" y="3159"/>
                    <a:pt x="21080" y="2872"/>
                    <a:pt x="20982" y="2527"/>
                  </a:cubicBezTo>
                  <a:cubicBezTo>
                    <a:pt x="20884" y="2125"/>
                    <a:pt x="20039" y="2699"/>
                    <a:pt x="19909" y="2757"/>
                  </a:cubicBezTo>
                  <a:cubicBezTo>
                    <a:pt x="19095" y="3216"/>
                    <a:pt x="17599" y="3619"/>
                    <a:pt x="16786" y="4136"/>
                  </a:cubicBezTo>
                  <a:cubicBezTo>
                    <a:pt x="17111" y="3848"/>
                    <a:pt x="17957" y="3331"/>
                    <a:pt x="18347" y="2987"/>
                  </a:cubicBezTo>
                  <a:cubicBezTo>
                    <a:pt x="20852" y="747"/>
                    <a:pt x="21470" y="0"/>
                    <a:pt x="20755" y="0"/>
                  </a:cubicBezTo>
                  <a:lnTo>
                    <a:pt x="20755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">
              <a:extLst>
                <a:ext uri="{FF2B5EF4-FFF2-40B4-BE49-F238E27FC236}">
                  <a16:creationId xmlns="" xmlns:a16="http://schemas.microsoft.com/office/drawing/2014/main" id="{952C57D0-DDA4-3441-86C1-0A77AD9DCD78}"/>
                </a:ext>
              </a:extLst>
            </p:cNvPr>
            <p:cNvSpPr/>
            <p:nvPr/>
          </p:nvSpPr>
          <p:spPr>
            <a:xfrm>
              <a:off x="52514500" y="47713899"/>
              <a:ext cx="5313906" cy="9144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600" extrusionOk="0">
                  <a:moveTo>
                    <a:pt x="21413" y="6090"/>
                  </a:moveTo>
                  <a:lnTo>
                    <a:pt x="21290" y="5931"/>
                  </a:lnTo>
                  <a:cubicBezTo>
                    <a:pt x="21156" y="5760"/>
                    <a:pt x="20813" y="5682"/>
                    <a:pt x="20520" y="5760"/>
                  </a:cubicBezTo>
                  <a:lnTo>
                    <a:pt x="7666" y="9129"/>
                  </a:lnTo>
                  <a:lnTo>
                    <a:pt x="6461" y="0"/>
                  </a:lnTo>
                  <a:lnTo>
                    <a:pt x="3604" y="0"/>
                  </a:lnTo>
                  <a:lnTo>
                    <a:pt x="4245" y="4854"/>
                  </a:lnTo>
                  <a:lnTo>
                    <a:pt x="834" y="4044"/>
                  </a:lnTo>
                  <a:cubicBezTo>
                    <a:pt x="536" y="3972"/>
                    <a:pt x="198" y="4056"/>
                    <a:pt x="75" y="4233"/>
                  </a:cubicBezTo>
                  <a:lnTo>
                    <a:pt x="44" y="4281"/>
                  </a:lnTo>
                  <a:cubicBezTo>
                    <a:pt x="-64" y="4434"/>
                    <a:pt x="33" y="4605"/>
                    <a:pt x="269" y="4695"/>
                  </a:cubicBezTo>
                  <a:lnTo>
                    <a:pt x="4435" y="6273"/>
                  </a:lnTo>
                  <a:lnTo>
                    <a:pt x="6461" y="21600"/>
                  </a:lnTo>
                  <a:lnTo>
                    <a:pt x="9318" y="21600"/>
                  </a:lnTo>
                  <a:lnTo>
                    <a:pt x="7851" y="10524"/>
                  </a:lnTo>
                  <a:lnTo>
                    <a:pt x="21146" y="6537"/>
                  </a:lnTo>
                  <a:cubicBezTo>
                    <a:pt x="21423" y="6450"/>
                    <a:pt x="21536" y="6255"/>
                    <a:pt x="21413" y="609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="" xmlns:a16="http://schemas.microsoft.com/office/drawing/2014/main" id="{1FC62EBE-5F52-224E-B9C6-80C198A787CD}"/>
                </a:ext>
              </a:extLst>
            </p:cNvPr>
            <p:cNvSpPr/>
            <p:nvPr/>
          </p:nvSpPr>
          <p:spPr>
            <a:xfrm>
              <a:off x="54851299" y="47713900"/>
              <a:ext cx="3492836" cy="9143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600" extrusionOk="0">
                  <a:moveTo>
                    <a:pt x="21488" y="16848"/>
                  </a:moveTo>
                  <a:lnTo>
                    <a:pt x="21472" y="16824"/>
                  </a:lnTo>
                  <a:cubicBezTo>
                    <a:pt x="21418" y="16734"/>
                    <a:pt x="21246" y="16671"/>
                    <a:pt x="21074" y="16683"/>
                  </a:cubicBezTo>
                  <a:lnTo>
                    <a:pt x="7416" y="17685"/>
                  </a:lnTo>
                  <a:lnTo>
                    <a:pt x="6658" y="2295"/>
                  </a:lnTo>
                  <a:lnTo>
                    <a:pt x="13412" y="1239"/>
                  </a:lnTo>
                  <a:cubicBezTo>
                    <a:pt x="13772" y="1182"/>
                    <a:pt x="13983" y="1074"/>
                    <a:pt x="13921" y="981"/>
                  </a:cubicBezTo>
                  <a:lnTo>
                    <a:pt x="13897" y="951"/>
                  </a:lnTo>
                  <a:cubicBezTo>
                    <a:pt x="13819" y="843"/>
                    <a:pt x="13405" y="792"/>
                    <a:pt x="12967" y="837"/>
                  </a:cubicBezTo>
                  <a:lnTo>
                    <a:pt x="6619" y="1497"/>
                  </a:lnTo>
                  <a:lnTo>
                    <a:pt x="6549" y="0"/>
                  </a:lnTo>
                  <a:lnTo>
                    <a:pt x="3601" y="0"/>
                  </a:lnTo>
                  <a:lnTo>
                    <a:pt x="4219" y="12414"/>
                  </a:lnTo>
                  <a:lnTo>
                    <a:pt x="889" y="11913"/>
                  </a:lnTo>
                  <a:cubicBezTo>
                    <a:pt x="537" y="11859"/>
                    <a:pt x="162" y="11901"/>
                    <a:pt x="60" y="12006"/>
                  </a:cubicBezTo>
                  <a:lnTo>
                    <a:pt x="29" y="12036"/>
                  </a:lnTo>
                  <a:cubicBezTo>
                    <a:pt x="-65" y="12126"/>
                    <a:pt x="76" y="12237"/>
                    <a:pt x="357" y="12300"/>
                  </a:cubicBezTo>
                  <a:lnTo>
                    <a:pt x="4258" y="13158"/>
                  </a:lnTo>
                  <a:lnTo>
                    <a:pt x="4672" y="21600"/>
                  </a:lnTo>
                  <a:lnTo>
                    <a:pt x="7620" y="21600"/>
                  </a:lnTo>
                  <a:lnTo>
                    <a:pt x="7456" y="18363"/>
                  </a:lnTo>
                  <a:lnTo>
                    <a:pt x="21285" y="17049"/>
                  </a:lnTo>
                  <a:cubicBezTo>
                    <a:pt x="21441" y="17022"/>
                    <a:pt x="21535" y="16938"/>
                    <a:pt x="21488" y="1684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="" xmlns:a16="http://schemas.microsoft.com/office/drawing/2014/main" id="{A7B0F2F9-261A-DB4B-8DAD-FCFCA0B4B179}"/>
                </a:ext>
              </a:extLst>
            </p:cNvPr>
            <p:cNvSpPr/>
            <p:nvPr/>
          </p:nvSpPr>
          <p:spPr>
            <a:xfrm>
              <a:off x="53289199" y="55067200"/>
              <a:ext cx="580494" cy="329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6" h="20995" extrusionOk="0">
                  <a:moveTo>
                    <a:pt x="20816" y="3116"/>
                  </a:moveTo>
                  <a:cubicBezTo>
                    <a:pt x="20678" y="3116"/>
                    <a:pt x="19431" y="3521"/>
                    <a:pt x="18139" y="4168"/>
                  </a:cubicBezTo>
                  <a:cubicBezTo>
                    <a:pt x="16801" y="4815"/>
                    <a:pt x="15278" y="5300"/>
                    <a:pt x="14770" y="5300"/>
                  </a:cubicBezTo>
                  <a:cubicBezTo>
                    <a:pt x="14216" y="5300"/>
                    <a:pt x="12278" y="4815"/>
                    <a:pt x="10478" y="4168"/>
                  </a:cubicBezTo>
                  <a:cubicBezTo>
                    <a:pt x="7386" y="3035"/>
                    <a:pt x="7109" y="2954"/>
                    <a:pt x="6509" y="1822"/>
                  </a:cubicBezTo>
                  <a:cubicBezTo>
                    <a:pt x="5309" y="-524"/>
                    <a:pt x="3462" y="-605"/>
                    <a:pt x="2401" y="1579"/>
                  </a:cubicBezTo>
                  <a:cubicBezTo>
                    <a:pt x="2078" y="2226"/>
                    <a:pt x="1847" y="2955"/>
                    <a:pt x="1570" y="3197"/>
                  </a:cubicBezTo>
                  <a:cubicBezTo>
                    <a:pt x="1340" y="3440"/>
                    <a:pt x="-45" y="4087"/>
                    <a:pt x="1" y="4168"/>
                  </a:cubicBezTo>
                  <a:cubicBezTo>
                    <a:pt x="1" y="4249"/>
                    <a:pt x="1478" y="4573"/>
                    <a:pt x="1755" y="4654"/>
                  </a:cubicBezTo>
                  <a:cubicBezTo>
                    <a:pt x="2309" y="4977"/>
                    <a:pt x="2447" y="6191"/>
                    <a:pt x="2678" y="8780"/>
                  </a:cubicBezTo>
                  <a:cubicBezTo>
                    <a:pt x="2770" y="9750"/>
                    <a:pt x="3093" y="11206"/>
                    <a:pt x="3417" y="12015"/>
                  </a:cubicBezTo>
                  <a:cubicBezTo>
                    <a:pt x="4109" y="13714"/>
                    <a:pt x="5817" y="15737"/>
                    <a:pt x="6740" y="15898"/>
                  </a:cubicBezTo>
                  <a:cubicBezTo>
                    <a:pt x="7063" y="15979"/>
                    <a:pt x="7386" y="16222"/>
                    <a:pt x="7478" y="16465"/>
                  </a:cubicBezTo>
                  <a:cubicBezTo>
                    <a:pt x="7663" y="17112"/>
                    <a:pt x="6047" y="19296"/>
                    <a:pt x="5447" y="19134"/>
                  </a:cubicBezTo>
                  <a:cubicBezTo>
                    <a:pt x="5309" y="19134"/>
                    <a:pt x="5170" y="19134"/>
                    <a:pt x="5124" y="19134"/>
                  </a:cubicBezTo>
                  <a:cubicBezTo>
                    <a:pt x="5032" y="19215"/>
                    <a:pt x="4847" y="19296"/>
                    <a:pt x="4847" y="19377"/>
                  </a:cubicBezTo>
                  <a:cubicBezTo>
                    <a:pt x="4894" y="19458"/>
                    <a:pt x="5263" y="19539"/>
                    <a:pt x="5493" y="19458"/>
                  </a:cubicBezTo>
                  <a:cubicBezTo>
                    <a:pt x="5770" y="19458"/>
                    <a:pt x="6232" y="19215"/>
                    <a:pt x="6601" y="19053"/>
                  </a:cubicBezTo>
                  <a:cubicBezTo>
                    <a:pt x="6970" y="18972"/>
                    <a:pt x="7063" y="19134"/>
                    <a:pt x="7247" y="19134"/>
                  </a:cubicBezTo>
                  <a:cubicBezTo>
                    <a:pt x="7432" y="19134"/>
                    <a:pt x="7616" y="19134"/>
                    <a:pt x="7709" y="19134"/>
                  </a:cubicBezTo>
                  <a:lnTo>
                    <a:pt x="7432" y="18972"/>
                  </a:lnTo>
                  <a:lnTo>
                    <a:pt x="7247" y="18810"/>
                  </a:lnTo>
                  <a:lnTo>
                    <a:pt x="7063" y="18729"/>
                  </a:lnTo>
                  <a:lnTo>
                    <a:pt x="6878" y="18648"/>
                  </a:lnTo>
                  <a:lnTo>
                    <a:pt x="7432" y="17597"/>
                  </a:lnTo>
                  <a:cubicBezTo>
                    <a:pt x="7940" y="16626"/>
                    <a:pt x="8817" y="16060"/>
                    <a:pt x="9047" y="16545"/>
                  </a:cubicBezTo>
                  <a:cubicBezTo>
                    <a:pt x="9094" y="16707"/>
                    <a:pt x="8955" y="17192"/>
                    <a:pt x="8770" y="17759"/>
                  </a:cubicBezTo>
                  <a:cubicBezTo>
                    <a:pt x="8678" y="18001"/>
                    <a:pt x="8586" y="18163"/>
                    <a:pt x="8493" y="18325"/>
                  </a:cubicBezTo>
                  <a:cubicBezTo>
                    <a:pt x="8309" y="18649"/>
                    <a:pt x="7709" y="19539"/>
                    <a:pt x="7709" y="19539"/>
                  </a:cubicBezTo>
                  <a:cubicBezTo>
                    <a:pt x="7709" y="19539"/>
                    <a:pt x="7709" y="19539"/>
                    <a:pt x="7663" y="19539"/>
                  </a:cubicBezTo>
                  <a:cubicBezTo>
                    <a:pt x="7616" y="19620"/>
                    <a:pt x="7616" y="19620"/>
                    <a:pt x="7570" y="19701"/>
                  </a:cubicBezTo>
                  <a:cubicBezTo>
                    <a:pt x="7524" y="19782"/>
                    <a:pt x="7478" y="19863"/>
                    <a:pt x="7432" y="19943"/>
                  </a:cubicBezTo>
                  <a:cubicBezTo>
                    <a:pt x="7293" y="20105"/>
                    <a:pt x="7155" y="20267"/>
                    <a:pt x="6970" y="20429"/>
                  </a:cubicBezTo>
                  <a:cubicBezTo>
                    <a:pt x="6786" y="20510"/>
                    <a:pt x="6601" y="20591"/>
                    <a:pt x="6462" y="20591"/>
                  </a:cubicBezTo>
                  <a:cubicBezTo>
                    <a:pt x="6324" y="20591"/>
                    <a:pt x="6186" y="20591"/>
                    <a:pt x="6093" y="20591"/>
                  </a:cubicBezTo>
                  <a:cubicBezTo>
                    <a:pt x="6001" y="20591"/>
                    <a:pt x="5770" y="20752"/>
                    <a:pt x="5816" y="20833"/>
                  </a:cubicBezTo>
                  <a:cubicBezTo>
                    <a:pt x="5863" y="20914"/>
                    <a:pt x="6278" y="20995"/>
                    <a:pt x="6601" y="20995"/>
                  </a:cubicBezTo>
                  <a:cubicBezTo>
                    <a:pt x="6924" y="20995"/>
                    <a:pt x="7386" y="20671"/>
                    <a:pt x="7847" y="20591"/>
                  </a:cubicBezTo>
                  <a:cubicBezTo>
                    <a:pt x="8540" y="20510"/>
                    <a:pt x="9278" y="20591"/>
                    <a:pt x="9278" y="20591"/>
                  </a:cubicBezTo>
                  <a:cubicBezTo>
                    <a:pt x="9140" y="20429"/>
                    <a:pt x="9186" y="20429"/>
                    <a:pt x="8909" y="20348"/>
                  </a:cubicBezTo>
                  <a:cubicBezTo>
                    <a:pt x="8263" y="20105"/>
                    <a:pt x="7986" y="19539"/>
                    <a:pt x="8447" y="19296"/>
                  </a:cubicBezTo>
                  <a:cubicBezTo>
                    <a:pt x="8540" y="19216"/>
                    <a:pt x="8909" y="18568"/>
                    <a:pt x="9278" y="17760"/>
                  </a:cubicBezTo>
                  <a:cubicBezTo>
                    <a:pt x="9647" y="16951"/>
                    <a:pt x="10247" y="15899"/>
                    <a:pt x="10663" y="15414"/>
                  </a:cubicBezTo>
                  <a:cubicBezTo>
                    <a:pt x="11078" y="14928"/>
                    <a:pt x="11909" y="13391"/>
                    <a:pt x="12509" y="12016"/>
                  </a:cubicBezTo>
                  <a:cubicBezTo>
                    <a:pt x="13201" y="10398"/>
                    <a:pt x="13663" y="9670"/>
                    <a:pt x="14540" y="8780"/>
                  </a:cubicBezTo>
                  <a:cubicBezTo>
                    <a:pt x="14724" y="8618"/>
                    <a:pt x="15001" y="8375"/>
                    <a:pt x="15186" y="8456"/>
                  </a:cubicBezTo>
                  <a:cubicBezTo>
                    <a:pt x="15878" y="8537"/>
                    <a:pt x="15786" y="8052"/>
                    <a:pt x="17909" y="8375"/>
                  </a:cubicBezTo>
                  <a:cubicBezTo>
                    <a:pt x="18509" y="8456"/>
                    <a:pt x="19201" y="8375"/>
                    <a:pt x="19801" y="8294"/>
                  </a:cubicBezTo>
                  <a:cubicBezTo>
                    <a:pt x="20216" y="8294"/>
                    <a:pt x="20678" y="8456"/>
                    <a:pt x="21001" y="8052"/>
                  </a:cubicBezTo>
                  <a:cubicBezTo>
                    <a:pt x="21555" y="7405"/>
                    <a:pt x="19155" y="7405"/>
                    <a:pt x="19063" y="7485"/>
                  </a:cubicBezTo>
                  <a:cubicBezTo>
                    <a:pt x="18647" y="7485"/>
                    <a:pt x="18186" y="7485"/>
                    <a:pt x="17770" y="7485"/>
                  </a:cubicBezTo>
                  <a:cubicBezTo>
                    <a:pt x="17632" y="7485"/>
                    <a:pt x="17170" y="7243"/>
                    <a:pt x="16986" y="7243"/>
                  </a:cubicBezTo>
                  <a:cubicBezTo>
                    <a:pt x="17447" y="7000"/>
                    <a:pt x="18232" y="6919"/>
                    <a:pt x="18509" y="6838"/>
                  </a:cubicBezTo>
                  <a:cubicBezTo>
                    <a:pt x="19155" y="6515"/>
                    <a:pt x="19801" y="6353"/>
                    <a:pt x="20447" y="6029"/>
                  </a:cubicBezTo>
                  <a:cubicBezTo>
                    <a:pt x="20586" y="5949"/>
                    <a:pt x="21139" y="5787"/>
                    <a:pt x="21093" y="5463"/>
                  </a:cubicBezTo>
                  <a:cubicBezTo>
                    <a:pt x="21001" y="5059"/>
                    <a:pt x="20124" y="5463"/>
                    <a:pt x="19986" y="5463"/>
                  </a:cubicBezTo>
                  <a:cubicBezTo>
                    <a:pt x="19155" y="5787"/>
                    <a:pt x="17632" y="5868"/>
                    <a:pt x="16801" y="6191"/>
                  </a:cubicBezTo>
                  <a:cubicBezTo>
                    <a:pt x="17124" y="5949"/>
                    <a:pt x="18047" y="5625"/>
                    <a:pt x="18416" y="5382"/>
                  </a:cubicBezTo>
                  <a:cubicBezTo>
                    <a:pt x="20862" y="3925"/>
                    <a:pt x="21508" y="3278"/>
                    <a:pt x="20816" y="3116"/>
                  </a:cubicBezTo>
                  <a:lnTo>
                    <a:pt x="20816" y="3116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">
              <a:extLst>
                <a:ext uri="{FF2B5EF4-FFF2-40B4-BE49-F238E27FC236}">
                  <a16:creationId xmlns="" xmlns:a16="http://schemas.microsoft.com/office/drawing/2014/main" id="{E85ED191-BD70-C140-805D-18FBE499DE7D}"/>
                </a:ext>
              </a:extLst>
            </p:cNvPr>
            <p:cNvSpPr/>
            <p:nvPr/>
          </p:nvSpPr>
          <p:spPr>
            <a:xfrm>
              <a:off x="52222400" y="49047400"/>
              <a:ext cx="1201722" cy="667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6" h="20897" extrusionOk="0">
                  <a:moveTo>
                    <a:pt x="496" y="47"/>
                  </a:moveTo>
                  <a:cubicBezTo>
                    <a:pt x="-219" y="47"/>
                    <a:pt x="384" y="803"/>
                    <a:pt x="2819" y="2871"/>
                  </a:cubicBezTo>
                  <a:cubicBezTo>
                    <a:pt x="3199" y="3190"/>
                    <a:pt x="4048" y="3707"/>
                    <a:pt x="4383" y="4025"/>
                  </a:cubicBezTo>
                  <a:cubicBezTo>
                    <a:pt x="3579" y="3548"/>
                    <a:pt x="2082" y="3110"/>
                    <a:pt x="1278" y="2633"/>
                  </a:cubicBezTo>
                  <a:cubicBezTo>
                    <a:pt x="1144" y="2553"/>
                    <a:pt x="295" y="1996"/>
                    <a:pt x="206" y="2394"/>
                  </a:cubicBezTo>
                  <a:cubicBezTo>
                    <a:pt x="94" y="2752"/>
                    <a:pt x="675" y="3030"/>
                    <a:pt x="787" y="3110"/>
                  </a:cubicBezTo>
                  <a:cubicBezTo>
                    <a:pt x="1390" y="3548"/>
                    <a:pt x="2037" y="3826"/>
                    <a:pt x="2641" y="4264"/>
                  </a:cubicBezTo>
                  <a:cubicBezTo>
                    <a:pt x="2931" y="4462"/>
                    <a:pt x="3668" y="4701"/>
                    <a:pt x="4115" y="4980"/>
                  </a:cubicBezTo>
                  <a:cubicBezTo>
                    <a:pt x="3936" y="4940"/>
                    <a:pt x="3467" y="5099"/>
                    <a:pt x="3333" y="5059"/>
                  </a:cubicBezTo>
                  <a:cubicBezTo>
                    <a:pt x="2909" y="4940"/>
                    <a:pt x="2462" y="4900"/>
                    <a:pt x="2037" y="4781"/>
                  </a:cubicBezTo>
                  <a:cubicBezTo>
                    <a:pt x="1948" y="4741"/>
                    <a:pt x="-442" y="4264"/>
                    <a:pt x="72" y="5019"/>
                  </a:cubicBezTo>
                  <a:cubicBezTo>
                    <a:pt x="362" y="5457"/>
                    <a:pt x="809" y="5377"/>
                    <a:pt x="1256" y="5497"/>
                  </a:cubicBezTo>
                  <a:cubicBezTo>
                    <a:pt x="1859" y="5656"/>
                    <a:pt x="2507" y="5894"/>
                    <a:pt x="3132" y="5934"/>
                  </a:cubicBezTo>
                  <a:cubicBezTo>
                    <a:pt x="5232" y="6054"/>
                    <a:pt x="5120" y="6491"/>
                    <a:pt x="5812" y="6571"/>
                  </a:cubicBezTo>
                  <a:cubicBezTo>
                    <a:pt x="6013" y="6611"/>
                    <a:pt x="6282" y="6849"/>
                    <a:pt x="6438" y="7048"/>
                  </a:cubicBezTo>
                  <a:cubicBezTo>
                    <a:pt x="7264" y="8122"/>
                    <a:pt x="7666" y="8918"/>
                    <a:pt x="8270" y="10708"/>
                  </a:cubicBezTo>
                  <a:cubicBezTo>
                    <a:pt x="8783" y="12219"/>
                    <a:pt x="9520" y="13930"/>
                    <a:pt x="9900" y="14527"/>
                  </a:cubicBezTo>
                  <a:cubicBezTo>
                    <a:pt x="10280" y="15123"/>
                    <a:pt x="10838" y="16317"/>
                    <a:pt x="11151" y="17152"/>
                  </a:cubicBezTo>
                  <a:cubicBezTo>
                    <a:pt x="11441" y="18027"/>
                    <a:pt x="11754" y="18783"/>
                    <a:pt x="11866" y="18862"/>
                  </a:cubicBezTo>
                  <a:cubicBezTo>
                    <a:pt x="12290" y="19181"/>
                    <a:pt x="11978" y="19658"/>
                    <a:pt x="11330" y="19777"/>
                  </a:cubicBezTo>
                  <a:cubicBezTo>
                    <a:pt x="11062" y="19817"/>
                    <a:pt x="11106" y="19857"/>
                    <a:pt x="10972" y="19976"/>
                  </a:cubicBezTo>
                  <a:cubicBezTo>
                    <a:pt x="10972" y="19976"/>
                    <a:pt x="11709" y="19976"/>
                    <a:pt x="12380" y="20215"/>
                  </a:cubicBezTo>
                  <a:cubicBezTo>
                    <a:pt x="12849" y="20374"/>
                    <a:pt x="13273" y="20812"/>
                    <a:pt x="13608" y="20851"/>
                  </a:cubicBezTo>
                  <a:cubicBezTo>
                    <a:pt x="13943" y="20891"/>
                    <a:pt x="14368" y="20931"/>
                    <a:pt x="14390" y="20851"/>
                  </a:cubicBezTo>
                  <a:cubicBezTo>
                    <a:pt x="14412" y="20772"/>
                    <a:pt x="14189" y="20613"/>
                    <a:pt x="14122" y="20533"/>
                  </a:cubicBezTo>
                  <a:cubicBezTo>
                    <a:pt x="14055" y="20454"/>
                    <a:pt x="13921" y="20454"/>
                    <a:pt x="13787" y="20454"/>
                  </a:cubicBezTo>
                  <a:cubicBezTo>
                    <a:pt x="13630" y="20454"/>
                    <a:pt x="13452" y="20374"/>
                    <a:pt x="13295" y="20215"/>
                  </a:cubicBezTo>
                  <a:cubicBezTo>
                    <a:pt x="13139" y="20056"/>
                    <a:pt x="12960" y="19857"/>
                    <a:pt x="12849" y="19658"/>
                  </a:cubicBezTo>
                  <a:cubicBezTo>
                    <a:pt x="12804" y="19579"/>
                    <a:pt x="12759" y="19459"/>
                    <a:pt x="12715" y="19380"/>
                  </a:cubicBezTo>
                  <a:cubicBezTo>
                    <a:pt x="12670" y="19300"/>
                    <a:pt x="12648" y="19221"/>
                    <a:pt x="12625" y="19181"/>
                  </a:cubicBezTo>
                  <a:cubicBezTo>
                    <a:pt x="12603" y="19181"/>
                    <a:pt x="12580" y="19141"/>
                    <a:pt x="12580" y="19141"/>
                  </a:cubicBezTo>
                  <a:cubicBezTo>
                    <a:pt x="12580" y="19141"/>
                    <a:pt x="12044" y="18186"/>
                    <a:pt x="11866" y="17789"/>
                  </a:cubicBezTo>
                  <a:cubicBezTo>
                    <a:pt x="11776" y="17629"/>
                    <a:pt x="11687" y="17431"/>
                    <a:pt x="11598" y="17192"/>
                  </a:cubicBezTo>
                  <a:cubicBezTo>
                    <a:pt x="11419" y="16635"/>
                    <a:pt x="11329" y="16078"/>
                    <a:pt x="11374" y="15959"/>
                  </a:cubicBezTo>
                  <a:cubicBezTo>
                    <a:pt x="11620" y="15521"/>
                    <a:pt x="12446" y="16237"/>
                    <a:pt x="12915" y="17351"/>
                  </a:cubicBezTo>
                  <a:lnTo>
                    <a:pt x="13407" y="18544"/>
                  </a:lnTo>
                  <a:lnTo>
                    <a:pt x="13228" y="18624"/>
                  </a:lnTo>
                  <a:lnTo>
                    <a:pt x="13050" y="18703"/>
                  </a:lnTo>
                  <a:lnTo>
                    <a:pt x="12871" y="18823"/>
                  </a:lnTo>
                  <a:lnTo>
                    <a:pt x="12603" y="18982"/>
                  </a:lnTo>
                  <a:cubicBezTo>
                    <a:pt x="12692" y="18982"/>
                    <a:pt x="12893" y="18982"/>
                    <a:pt x="13072" y="19022"/>
                  </a:cubicBezTo>
                  <a:cubicBezTo>
                    <a:pt x="13251" y="19101"/>
                    <a:pt x="13362" y="18942"/>
                    <a:pt x="13720" y="19101"/>
                  </a:cubicBezTo>
                  <a:cubicBezTo>
                    <a:pt x="14055" y="19260"/>
                    <a:pt x="14524" y="19618"/>
                    <a:pt x="14770" y="19698"/>
                  </a:cubicBezTo>
                  <a:cubicBezTo>
                    <a:pt x="15038" y="19738"/>
                    <a:pt x="15395" y="19817"/>
                    <a:pt x="15417" y="19698"/>
                  </a:cubicBezTo>
                  <a:cubicBezTo>
                    <a:pt x="15462" y="19618"/>
                    <a:pt x="15239" y="19459"/>
                    <a:pt x="15172" y="19380"/>
                  </a:cubicBezTo>
                  <a:cubicBezTo>
                    <a:pt x="15105" y="19300"/>
                    <a:pt x="14993" y="19260"/>
                    <a:pt x="14837" y="19260"/>
                  </a:cubicBezTo>
                  <a:cubicBezTo>
                    <a:pt x="14233" y="19260"/>
                    <a:pt x="12759" y="16794"/>
                    <a:pt x="12983" y="16157"/>
                  </a:cubicBezTo>
                  <a:cubicBezTo>
                    <a:pt x="13072" y="15919"/>
                    <a:pt x="13407" y="15720"/>
                    <a:pt x="13720" y="15720"/>
                  </a:cubicBezTo>
                  <a:cubicBezTo>
                    <a:pt x="14658" y="15720"/>
                    <a:pt x="16467" y="14009"/>
                    <a:pt x="17249" y="12418"/>
                  </a:cubicBezTo>
                  <a:cubicBezTo>
                    <a:pt x="17629" y="11623"/>
                    <a:pt x="18075" y="10230"/>
                    <a:pt x="18187" y="9276"/>
                  </a:cubicBezTo>
                  <a:cubicBezTo>
                    <a:pt x="18567" y="6690"/>
                    <a:pt x="18790" y="5497"/>
                    <a:pt x="19371" y="5258"/>
                  </a:cubicBezTo>
                  <a:cubicBezTo>
                    <a:pt x="19617" y="5139"/>
                    <a:pt x="21113" y="5179"/>
                    <a:pt x="21136" y="5059"/>
                  </a:cubicBezTo>
                  <a:cubicBezTo>
                    <a:pt x="21158" y="4940"/>
                    <a:pt x="19840" y="4025"/>
                    <a:pt x="19617" y="3746"/>
                  </a:cubicBezTo>
                  <a:cubicBezTo>
                    <a:pt x="19371" y="3428"/>
                    <a:pt x="19148" y="2633"/>
                    <a:pt x="18880" y="1956"/>
                  </a:cubicBezTo>
                  <a:cubicBezTo>
                    <a:pt x="17941" y="-430"/>
                    <a:pt x="16110" y="-669"/>
                    <a:pt x="14770" y="1439"/>
                  </a:cubicBezTo>
                  <a:cubicBezTo>
                    <a:pt x="14122" y="2474"/>
                    <a:pt x="13854" y="2553"/>
                    <a:pt x="10704" y="3070"/>
                  </a:cubicBezTo>
                  <a:cubicBezTo>
                    <a:pt x="8850" y="3349"/>
                    <a:pt x="6907" y="3508"/>
                    <a:pt x="6371" y="3388"/>
                  </a:cubicBezTo>
                  <a:cubicBezTo>
                    <a:pt x="5835" y="3269"/>
                    <a:pt x="4360" y="2434"/>
                    <a:pt x="3087" y="1559"/>
                  </a:cubicBezTo>
                  <a:cubicBezTo>
                    <a:pt x="1836" y="723"/>
                    <a:pt x="675" y="47"/>
                    <a:pt x="496" y="47"/>
                  </a:cubicBezTo>
                  <a:lnTo>
                    <a:pt x="496" y="47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Shape">
              <a:extLst>
                <a:ext uri="{FF2B5EF4-FFF2-40B4-BE49-F238E27FC236}">
                  <a16:creationId xmlns="" xmlns:a16="http://schemas.microsoft.com/office/drawing/2014/main" id="{5DAA04FE-0B2F-A142-B5E2-219730EAF06A}"/>
                </a:ext>
              </a:extLst>
            </p:cNvPr>
            <p:cNvSpPr/>
            <p:nvPr/>
          </p:nvSpPr>
          <p:spPr>
            <a:xfrm>
              <a:off x="57061099" y="54368700"/>
              <a:ext cx="961716" cy="546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0944" extrusionOk="0">
                  <a:moveTo>
                    <a:pt x="260" y="4160"/>
                  </a:moveTo>
                  <a:cubicBezTo>
                    <a:pt x="-439" y="4355"/>
                    <a:pt x="232" y="4890"/>
                    <a:pt x="2802" y="6301"/>
                  </a:cubicBezTo>
                  <a:cubicBezTo>
                    <a:pt x="3194" y="6495"/>
                    <a:pt x="4088" y="6787"/>
                    <a:pt x="4423" y="6982"/>
                  </a:cubicBezTo>
                  <a:cubicBezTo>
                    <a:pt x="3585" y="6690"/>
                    <a:pt x="2076" y="6690"/>
                    <a:pt x="1238" y="6446"/>
                  </a:cubicBezTo>
                  <a:cubicBezTo>
                    <a:pt x="1098" y="6398"/>
                    <a:pt x="232" y="6106"/>
                    <a:pt x="148" y="6495"/>
                  </a:cubicBezTo>
                  <a:cubicBezTo>
                    <a:pt x="64" y="6884"/>
                    <a:pt x="651" y="6982"/>
                    <a:pt x="790" y="7030"/>
                  </a:cubicBezTo>
                  <a:cubicBezTo>
                    <a:pt x="1433" y="7274"/>
                    <a:pt x="2076" y="7419"/>
                    <a:pt x="2719" y="7663"/>
                  </a:cubicBezTo>
                  <a:cubicBezTo>
                    <a:pt x="3026" y="7760"/>
                    <a:pt x="3780" y="7809"/>
                    <a:pt x="4255" y="8003"/>
                  </a:cubicBezTo>
                  <a:cubicBezTo>
                    <a:pt x="4060" y="8052"/>
                    <a:pt x="3641" y="8295"/>
                    <a:pt x="3473" y="8295"/>
                  </a:cubicBezTo>
                  <a:cubicBezTo>
                    <a:pt x="3054" y="8295"/>
                    <a:pt x="2607" y="8344"/>
                    <a:pt x="2188" y="8344"/>
                  </a:cubicBezTo>
                  <a:cubicBezTo>
                    <a:pt x="2104" y="8344"/>
                    <a:pt x="-327" y="8490"/>
                    <a:pt x="260" y="9074"/>
                  </a:cubicBezTo>
                  <a:cubicBezTo>
                    <a:pt x="595" y="9414"/>
                    <a:pt x="1014" y="9219"/>
                    <a:pt x="1461" y="9219"/>
                  </a:cubicBezTo>
                  <a:cubicBezTo>
                    <a:pt x="2076" y="9219"/>
                    <a:pt x="2747" y="9268"/>
                    <a:pt x="3361" y="9171"/>
                  </a:cubicBezTo>
                  <a:cubicBezTo>
                    <a:pt x="5457" y="8733"/>
                    <a:pt x="5373" y="9219"/>
                    <a:pt x="6072" y="9122"/>
                  </a:cubicBezTo>
                  <a:cubicBezTo>
                    <a:pt x="6267" y="9073"/>
                    <a:pt x="6547" y="9268"/>
                    <a:pt x="6714" y="9414"/>
                  </a:cubicBezTo>
                  <a:cubicBezTo>
                    <a:pt x="7609" y="10241"/>
                    <a:pt x="8084" y="10922"/>
                    <a:pt x="8838" y="12479"/>
                  </a:cubicBezTo>
                  <a:cubicBezTo>
                    <a:pt x="9453" y="13792"/>
                    <a:pt x="10347" y="15300"/>
                    <a:pt x="10766" y="15738"/>
                  </a:cubicBezTo>
                  <a:cubicBezTo>
                    <a:pt x="11213" y="16225"/>
                    <a:pt x="11856" y="17198"/>
                    <a:pt x="12219" y="17976"/>
                  </a:cubicBezTo>
                  <a:cubicBezTo>
                    <a:pt x="12583" y="18755"/>
                    <a:pt x="12974" y="19387"/>
                    <a:pt x="13058" y="19436"/>
                  </a:cubicBezTo>
                  <a:cubicBezTo>
                    <a:pt x="13505" y="19630"/>
                    <a:pt x="13253" y="20214"/>
                    <a:pt x="12611" y="20457"/>
                  </a:cubicBezTo>
                  <a:cubicBezTo>
                    <a:pt x="12331" y="20555"/>
                    <a:pt x="12415" y="20603"/>
                    <a:pt x="12275" y="20749"/>
                  </a:cubicBezTo>
                  <a:cubicBezTo>
                    <a:pt x="12275" y="20749"/>
                    <a:pt x="13002" y="20555"/>
                    <a:pt x="13672" y="20603"/>
                  </a:cubicBezTo>
                  <a:cubicBezTo>
                    <a:pt x="14148" y="20652"/>
                    <a:pt x="14595" y="20944"/>
                    <a:pt x="14930" y="20944"/>
                  </a:cubicBezTo>
                  <a:cubicBezTo>
                    <a:pt x="15265" y="20895"/>
                    <a:pt x="15684" y="20847"/>
                    <a:pt x="15712" y="20749"/>
                  </a:cubicBezTo>
                  <a:cubicBezTo>
                    <a:pt x="15740" y="20652"/>
                    <a:pt x="15489" y="20555"/>
                    <a:pt x="15433" y="20506"/>
                  </a:cubicBezTo>
                  <a:cubicBezTo>
                    <a:pt x="15349" y="20458"/>
                    <a:pt x="15237" y="20458"/>
                    <a:pt x="15097" y="20506"/>
                  </a:cubicBezTo>
                  <a:cubicBezTo>
                    <a:pt x="14958" y="20555"/>
                    <a:pt x="14762" y="20506"/>
                    <a:pt x="14595" y="20409"/>
                  </a:cubicBezTo>
                  <a:cubicBezTo>
                    <a:pt x="14427" y="20311"/>
                    <a:pt x="14231" y="20166"/>
                    <a:pt x="14119" y="19971"/>
                  </a:cubicBezTo>
                  <a:cubicBezTo>
                    <a:pt x="14063" y="19874"/>
                    <a:pt x="14008" y="19825"/>
                    <a:pt x="13980" y="19776"/>
                  </a:cubicBezTo>
                  <a:cubicBezTo>
                    <a:pt x="13952" y="19728"/>
                    <a:pt x="13896" y="19631"/>
                    <a:pt x="13868" y="19582"/>
                  </a:cubicBezTo>
                  <a:cubicBezTo>
                    <a:pt x="13840" y="19582"/>
                    <a:pt x="13840" y="19582"/>
                    <a:pt x="13840" y="19582"/>
                  </a:cubicBezTo>
                  <a:cubicBezTo>
                    <a:pt x="13840" y="19582"/>
                    <a:pt x="13225" y="18804"/>
                    <a:pt x="13030" y="18463"/>
                  </a:cubicBezTo>
                  <a:cubicBezTo>
                    <a:pt x="12918" y="18317"/>
                    <a:pt x="12806" y="18171"/>
                    <a:pt x="12722" y="17928"/>
                  </a:cubicBezTo>
                  <a:cubicBezTo>
                    <a:pt x="12499" y="17441"/>
                    <a:pt x="12359" y="16906"/>
                    <a:pt x="12415" y="16760"/>
                  </a:cubicBezTo>
                  <a:cubicBezTo>
                    <a:pt x="12638" y="16274"/>
                    <a:pt x="13505" y="16760"/>
                    <a:pt x="14035" y="17733"/>
                  </a:cubicBezTo>
                  <a:lnTo>
                    <a:pt x="14622" y="18755"/>
                  </a:lnTo>
                  <a:lnTo>
                    <a:pt x="14455" y="18901"/>
                  </a:lnTo>
                  <a:lnTo>
                    <a:pt x="14287" y="19047"/>
                  </a:lnTo>
                  <a:lnTo>
                    <a:pt x="14119" y="19193"/>
                  </a:lnTo>
                  <a:lnTo>
                    <a:pt x="13868" y="19387"/>
                  </a:lnTo>
                  <a:cubicBezTo>
                    <a:pt x="13952" y="19387"/>
                    <a:pt x="14175" y="19290"/>
                    <a:pt x="14343" y="19338"/>
                  </a:cubicBezTo>
                  <a:cubicBezTo>
                    <a:pt x="14511" y="19387"/>
                    <a:pt x="14622" y="19193"/>
                    <a:pt x="14986" y="19241"/>
                  </a:cubicBezTo>
                  <a:cubicBezTo>
                    <a:pt x="15321" y="19290"/>
                    <a:pt x="15824" y="19533"/>
                    <a:pt x="16075" y="19533"/>
                  </a:cubicBezTo>
                  <a:cubicBezTo>
                    <a:pt x="16327" y="19533"/>
                    <a:pt x="16690" y="19484"/>
                    <a:pt x="16718" y="19387"/>
                  </a:cubicBezTo>
                  <a:cubicBezTo>
                    <a:pt x="16746" y="19290"/>
                    <a:pt x="16522" y="19193"/>
                    <a:pt x="16439" y="19144"/>
                  </a:cubicBezTo>
                  <a:cubicBezTo>
                    <a:pt x="16355" y="19095"/>
                    <a:pt x="16243" y="19095"/>
                    <a:pt x="16103" y="19144"/>
                  </a:cubicBezTo>
                  <a:cubicBezTo>
                    <a:pt x="15488" y="19290"/>
                    <a:pt x="13840" y="17295"/>
                    <a:pt x="14007" y="16614"/>
                  </a:cubicBezTo>
                  <a:cubicBezTo>
                    <a:pt x="14063" y="16371"/>
                    <a:pt x="14371" y="16079"/>
                    <a:pt x="14706" y="15982"/>
                  </a:cubicBezTo>
                  <a:cubicBezTo>
                    <a:pt x="15628" y="15739"/>
                    <a:pt x="17277" y="13598"/>
                    <a:pt x="17920" y="11895"/>
                  </a:cubicBezTo>
                  <a:cubicBezTo>
                    <a:pt x="18227" y="11020"/>
                    <a:pt x="18534" y="9560"/>
                    <a:pt x="18590" y="8636"/>
                  </a:cubicBezTo>
                  <a:cubicBezTo>
                    <a:pt x="18758" y="6058"/>
                    <a:pt x="18870" y="4841"/>
                    <a:pt x="19428" y="4452"/>
                  </a:cubicBezTo>
                  <a:cubicBezTo>
                    <a:pt x="19680" y="4258"/>
                    <a:pt x="21161" y="3917"/>
                    <a:pt x="21161" y="3820"/>
                  </a:cubicBezTo>
                  <a:cubicBezTo>
                    <a:pt x="21161" y="3722"/>
                    <a:pt x="19792" y="3187"/>
                    <a:pt x="19540" y="2944"/>
                  </a:cubicBezTo>
                  <a:cubicBezTo>
                    <a:pt x="19261" y="2701"/>
                    <a:pt x="18981" y="1971"/>
                    <a:pt x="18674" y="1387"/>
                  </a:cubicBezTo>
                  <a:cubicBezTo>
                    <a:pt x="17556" y="-656"/>
                    <a:pt x="15712" y="-413"/>
                    <a:pt x="14566" y="1922"/>
                  </a:cubicBezTo>
                  <a:cubicBezTo>
                    <a:pt x="14007" y="3090"/>
                    <a:pt x="13756" y="3236"/>
                    <a:pt x="10682" y="4549"/>
                  </a:cubicBezTo>
                  <a:cubicBezTo>
                    <a:pt x="8866" y="5328"/>
                    <a:pt x="6966" y="5960"/>
                    <a:pt x="6407" y="5960"/>
                  </a:cubicBezTo>
                  <a:cubicBezTo>
                    <a:pt x="5848" y="5960"/>
                    <a:pt x="4339" y="5571"/>
                    <a:pt x="2998" y="5036"/>
                  </a:cubicBezTo>
                  <a:cubicBezTo>
                    <a:pt x="1629" y="4501"/>
                    <a:pt x="399" y="4111"/>
                    <a:pt x="260" y="4160"/>
                  </a:cubicBezTo>
                  <a:lnTo>
                    <a:pt x="260" y="416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Shape">
              <a:extLst>
                <a:ext uri="{FF2B5EF4-FFF2-40B4-BE49-F238E27FC236}">
                  <a16:creationId xmlns="" xmlns:a16="http://schemas.microsoft.com/office/drawing/2014/main" id="{01209004-18CB-2541-84F1-6F6951E94271}"/>
                </a:ext>
              </a:extLst>
            </p:cNvPr>
            <p:cNvSpPr/>
            <p:nvPr/>
          </p:nvSpPr>
          <p:spPr>
            <a:xfrm>
              <a:off x="52184299" y="52285900"/>
              <a:ext cx="1974433" cy="457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extrusionOk="0">
                  <a:moveTo>
                    <a:pt x="21476" y="14194"/>
                  </a:moveTo>
                  <a:lnTo>
                    <a:pt x="21434" y="14134"/>
                  </a:lnTo>
                  <a:cubicBezTo>
                    <a:pt x="21296" y="13918"/>
                    <a:pt x="20563" y="13816"/>
                    <a:pt x="19789" y="13906"/>
                  </a:cubicBezTo>
                  <a:lnTo>
                    <a:pt x="9956" y="15058"/>
                  </a:lnTo>
                  <a:lnTo>
                    <a:pt x="11962" y="888"/>
                  </a:lnTo>
                  <a:cubicBezTo>
                    <a:pt x="12031" y="408"/>
                    <a:pt x="11146" y="0"/>
                    <a:pt x="10039" y="0"/>
                  </a:cubicBezTo>
                  <a:cubicBezTo>
                    <a:pt x="9030" y="0"/>
                    <a:pt x="8186" y="342"/>
                    <a:pt x="8117" y="780"/>
                  </a:cubicBezTo>
                  <a:lnTo>
                    <a:pt x="7371" y="6050"/>
                  </a:lnTo>
                  <a:lnTo>
                    <a:pt x="0" y="4795"/>
                  </a:lnTo>
                  <a:lnTo>
                    <a:pt x="0" y="6014"/>
                  </a:lnTo>
                  <a:lnTo>
                    <a:pt x="7149" y="7664"/>
                  </a:lnTo>
                  <a:lnTo>
                    <a:pt x="5172" y="21600"/>
                  </a:lnTo>
                  <a:lnTo>
                    <a:pt x="9030" y="21600"/>
                  </a:lnTo>
                  <a:lnTo>
                    <a:pt x="9735" y="16625"/>
                  </a:lnTo>
                  <a:lnTo>
                    <a:pt x="20577" y="14704"/>
                  </a:lnTo>
                  <a:cubicBezTo>
                    <a:pt x="21213" y="14602"/>
                    <a:pt x="21600" y="14386"/>
                    <a:pt x="21476" y="14194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9235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130" y="1709738"/>
            <a:ext cx="5702579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6130" y="4589463"/>
            <a:ext cx="570257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F943FE0F-D91F-CF40-BDBF-F3677845603A}"/>
              </a:ext>
            </a:extLst>
          </p:cNvPr>
          <p:cNvGrpSpPr/>
          <p:nvPr userDrawn="1"/>
        </p:nvGrpSpPr>
        <p:grpSpPr>
          <a:xfrm>
            <a:off x="0" y="3452119"/>
            <a:ext cx="1301846" cy="3405881"/>
            <a:chOff x="68490895" y="52317367"/>
            <a:chExt cx="1736037" cy="4541809"/>
          </a:xfrm>
        </p:grpSpPr>
        <p:sp>
          <p:nvSpPr>
            <p:cNvPr id="17" name="Shape">
              <a:extLst>
                <a:ext uri="{FF2B5EF4-FFF2-40B4-BE49-F238E27FC236}">
                  <a16:creationId xmlns="" xmlns:a16="http://schemas.microsoft.com/office/drawing/2014/main" id="{77F54B0F-F0D8-7948-920D-763A1E5EA5A3}"/>
                </a:ext>
              </a:extLst>
            </p:cNvPr>
            <p:cNvSpPr/>
            <p:nvPr/>
          </p:nvSpPr>
          <p:spPr>
            <a:xfrm>
              <a:off x="69646438" y="55016916"/>
              <a:ext cx="580494" cy="329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6" h="20995" extrusionOk="0">
                  <a:moveTo>
                    <a:pt x="20816" y="3116"/>
                  </a:moveTo>
                  <a:cubicBezTo>
                    <a:pt x="20678" y="3116"/>
                    <a:pt x="19431" y="3521"/>
                    <a:pt x="18139" y="4168"/>
                  </a:cubicBezTo>
                  <a:cubicBezTo>
                    <a:pt x="16801" y="4815"/>
                    <a:pt x="15278" y="5300"/>
                    <a:pt x="14770" y="5300"/>
                  </a:cubicBezTo>
                  <a:cubicBezTo>
                    <a:pt x="14216" y="5300"/>
                    <a:pt x="12278" y="4815"/>
                    <a:pt x="10478" y="4168"/>
                  </a:cubicBezTo>
                  <a:cubicBezTo>
                    <a:pt x="7386" y="3035"/>
                    <a:pt x="7109" y="2954"/>
                    <a:pt x="6509" y="1822"/>
                  </a:cubicBezTo>
                  <a:cubicBezTo>
                    <a:pt x="5309" y="-524"/>
                    <a:pt x="3462" y="-605"/>
                    <a:pt x="2401" y="1579"/>
                  </a:cubicBezTo>
                  <a:cubicBezTo>
                    <a:pt x="2078" y="2226"/>
                    <a:pt x="1847" y="2955"/>
                    <a:pt x="1570" y="3197"/>
                  </a:cubicBezTo>
                  <a:cubicBezTo>
                    <a:pt x="1340" y="3440"/>
                    <a:pt x="-45" y="4087"/>
                    <a:pt x="1" y="4168"/>
                  </a:cubicBezTo>
                  <a:cubicBezTo>
                    <a:pt x="1" y="4249"/>
                    <a:pt x="1478" y="4573"/>
                    <a:pt x="1755" y="4654"/>
                  </a:cubicBezTo>
                  <a:cubicBezTo>
                    <a:pt x="2309" y="4977"/>
                    <a:pt x="2447" y="6191"/>
                    <a:pt x="2678" y="8780"/>
                  </a:cubicBezTo>
                  <a:cubicBezTo>
                    <a:pt x="2770" y="9750"/>
                    <a:pt x="3093" y="11206"/>
                    <a:pt x="3417" y="12015"/>
                  </a:cubicBezTo>
                  <a:cubicBezTo>
                    <a:pt x="4109" y="13714"/>
                    <a:pt x="5817" y="15737"/>
                    <a:pt x="6740" y="15898"/>
                  </a:cubicBezTo>
                  <a:cubicBezTo>
                    <a:pt x="7063" y="15979"/>
                    <a:pt x="7386" y="16222"/>
                    <a:pt x="7478" y="16465"/>
                  </a:cubicBezTo>
                  <a:cubicBezTo>
                    <a:pt x="7663" y="17112"/>
                    <a:pt x="6047" y="19296"/>
                    <a:pt x="5447" y="19134"/>
                  </a:cubicBezTo>
                  <a:cubicBezTo>
                    <a:pt x="5309" y="19134"/>
                    <a:pt x="5170" y="19134"/>
                    <a:pt x="5124" y="19134"/>
                  </a:cubicBezTo>
                  <a:cubicBezTo>
                    <a:pt x="5032" y="19215"/>
                    <a:pt x="4847" y="19296"/>
                    <a:pt x="4847" y="19377"/>
                  </a:cubicBezTo>
                  <a:cubicBezTo>
                    <a:pt x="4894" y="19458"/>
                    <a:pt x="5263" y="19539"/>
                    <a:pt x="5493" y="19458"/>
                  </a:cubicBezTo>
                  <a:cubicBezTo>
                    <a:pt x="5770" y="19458"/>
                    <a:pt x="6232" y="19215"/>
                    <a:pt x="6601" y="19053"/>
                  </a:cubicBezTo>
                  <a:cubicBezTo>
                    <a:pt x="6970" y="18972"/>
                    <a:pt x="7063" y="19134"/>
                    <a:pt x="7247" y="19134"/>
                  </a:cubicBezTo>
                  <a:cubicBezTo>
                    <a:pt x="7432" y="19134"/>
                    <a:pt x="7616" y="19134"/>
                    <a:pt x="7709" y="19134"/>
                  </a:cubicBezTo>
                  <a:lnTo>
                    <a:pt x="7432" y="18972"/>
                  </a:lnTo>
                  <a:lnTo>
                    <a:pt x="7247" y="18810"/>
                  </a:lnTo>
                  <a:lnTo>
                    <a:pt x="7063" y="18729"/>
                  </a:lnTo>
                  <a:lnTo>
                    <a:pt x="6878" y="18648"/>
                  </a:lnTo>
                  <a:lnTo>
                    <a:pt x="7432" y="17597"/>
                  </a:lnTo>
                  <a:cubicBezTo>
                    <a:pt x="7940" y="16626"/>
                    <a:pt x="8817" y="16060"/>
                    <a:pt x="9047" y="16545"/>
                  </a:cubicBezTo>
                  <a:cubicBezTo>
                    <a:pt x="9094" y="16707"/>
                    <a:pt x="8955" y="17192"/>
                    <a:pt x="8770" y="17759"/>
                  </a:cubicBezTo>
                  <a:cubicBezTo>
                    <a:pt x="8678" y="18001"/>
                    <a:pt x="8586" y="18163"/>
                    <a:pt x="8493" y="18325"/>
                  </a:cubicBezTo>
                  <a:cubicBezTo>
                    <a:pt x="8309" y="18649"/>
                    <a:pt x="7709" y="19539"/>
                    <a:pt x="7709" y="19539"/>
                  </a:cubicBezTo>
                  <a:cubicBezTo>
                    <a:pt x="7709" y="19539"/>
                    <a:pt x="7709" y="19539"/>
                    <a:pt x="7663" y="19539"/>
                  </a:cubicBezTo>
                  <a:cubicBezTo>
                    <a:pt x="7616" y="19620"/>
                    <a:pt x="7616" y="19620"/>
                    <a:pt x="7570" y="19701"/>
                  </a:cubicBezTo>
                  <a:cubicBezTo>
                    <a:pt x="7524" y="19782"/>
                    <a:pt x="7478" y="19863"/>
                    <a:pt x="7432" y="19943"/>
                  </a:cubicBezTo>
                  <a:cubicBezTo>
                    <a:pt x="7293" y="20105"/>
                    <a:pt x="7155" y="20267"/>
                    <a:pt x="6970" y="20429"/>
                  </a:cubicBezTo>
                  <a:cubicBezTo>
                    <a:pt x="6786" y="20510"/>
                    <a:pt x="6601" y="20591"/>
                    <a:pt x="6462" y="20591"/>
                  </a:cubicBezTo>
                  <a:cubicBezTo>
                    <a:pt x="6324" y="20591"/>
                    <a:pt x="6186" y="20591"/>
                    <a:pt x="6093" y="20591"/>
                  </a:cubicBezTo>
                  <a:cubicBezTo>
                    <a:pt x="6001" y="20591"/>
                    <a:pt x="5770" y="20752"/>
                    <a:pt x="5816" y="20833"/>
                  </a:cubicBezTo>
                  <a:cubicBezTo>
                    <a:pt x="5863" y="20914"/>
                    <a:pt x="6278" y="20995"/>
                    <a:pt x="6601" y="20995"/>
                  </a:cubicBezTo>
                  <a:cubicBezTo>
                    <a:pt x="6924" y="20995"/>
                    <a:pt x="7386" y="20671"/>
                    <a:pt x="7847" y="20591"/>
                  </a:cubicBezTo>
                  <a:cubicBezTo>
                    <a:pt x="8540" y="20510"/>
                    <a:pt x="9278" y="20591"/>
                    <a:pt x="9278" y="20591"/>
                  </a:cubicBezTo>
                  <a:cubicBezTo>
                    <a:pt x="9140" y="20429"/>
                    <a:pt x="9186" y="20429"/>
                    <a:pt x="8909" y="20348"/>
                  </a:cubicBezTo>
                  <a:cubicBezTo>
                    <a:pt x="8263" y="20105"/>
                    <a:pt x="7986" y="19539"/>
                    <a:pt x="8447" y="19296"/>
                  </a:cubicBezTo>
                  <a:cubicBezTo>
                    <a:pt x="8540" y="19216"/>
                    <a:pt x="8909" y="18568"/>
                    <a:pt x="9278" y="17760"/>
                  </a:cubicBezTo>
                  <a:cubicBezTo>
                    <a:pt x="9647" y="16951"/>
                    <a:pt x="10247" y="15899"/>
                    <a:pt x="10663" y="15414"/>
                  </a:cubicBezTo>
                  <a:cubicBezTo>
                    <a:pt x="11078" y="14928"/>
                    <a:pt x="11909" y="13391"/>
                    <a:pt x="12509" y="12016"/>
                  </a:cubicBezTo>
                  <a:cubicBezTo>
                    <a:pt x="13201" y="10398"/>
                    <a:pt x="13663" y="9670"/>
                    <a:pt x="14540" y="8780"/>
                  </a:cubicBezTo>
                  <a:cubicBezTo>
                    <a:pt x="14724" y="8618"/>
                    <a:pt x="15001" y="8375"/>
                    <a:pt x="15186" y="8456"/>
                  </a:cubicBezTo>
                  <a:cubicBezTo>
                    <a:pt x="15878" y="8537"/>
                    <a:pt x="15786" y="8052"/>
                    <a:pt x="17909" y="8375"/>
                  </a:cubicBezTo>
                  <a:cubicBezTo>
                    <a:pt x="18509" y="8456"/>
                    <a:pt x="19201" y="8375"/>
                    <a:pt x="19801" y="8294"/>
                  </a:cubicBezTo>
                  <a:cubicBezTo>
                    <a:pt x="20216" y="8294"/>
                    <a:pt x="20678" y="8456"/>
                    <a:pt x="21001" y="8052"/>
                  </a:cubicBezTo>
                  <a:cubicBezTo>
                    <a:pt x="21555" y="7405"/>
                    <a:pt x="19155" y="7405"/>
                    <a:pt x="19063" y="7485"/>
                  </a:cubicBezTo>
                  <a:cubicBezTo>
                    <a:pt x="18647" y="7485"/>
                    <a:pt x="18186" y="7485"/>
                    <a:pt x="17770" y="7485"/>
                  </a:cubicBezTo>
                  <a:cubicBezTo>
                    <a:pt x="17632" y="7485"/>
                    <a:pt x="17170" y="7243"/>
                    <a:pt x="16986" y="7243"/>
                  </a:cubicBezTo>
                  <a:cubicBezTo>
                    <a:pt x="17447" y="7000"/>
                    <a:pt x="18232" y="6919"/>
                    <a:pt x="18509" y="6838"/>
                  </a:cubicBezTo>
                  <a:cubicBezTo>
                    <a:pt x="19155" y="6515"/>
                    <a:pt x="19801" y="6353"/>
                    <a:pt x="20447" y="6029"/>
                  </a:cubicBezTo>
                  <a:cubicBezTo>
                    <a:pt x="20586" y="5949"/>
                    <a:pt x="21139" y="5787"/>
                    <a:pt x="21093" y="5463"/>
                  </a:cubicBezTo>
                  <a:cubicBezTo>
                    <a:pt x="21001" y="5059"/>
                    <a:pt x="20124" y="5463"/>
                    <a:pt x="19986" y="5463"/>
                  </a:cubicBezTo>
                  <a:cubicBezTo>
                    <a:pt x="19155" y="5787"/>
                    <a:pt x="17632" y="5868"/>
                    <a:pt x="16801" y="6191"/>
                  </a:cubicBezTo>
                  <a:cubicBezTo>
                    <a:pt x="17124" y="5949"/>
                    <a:pt x="18047" y="5625"/>
                    <a:pt x="18416" y="5382"/>
                  </a:cubicBezTo>
                  <a:cubicBezTo>
                    <a:pt x="20862" y="3925"/>
                    <a:pt x="21508" y="3278"/>
                    <a:pt x="20816" y="3116"/>
                  </a:cubicBezTo>
                  <a:lnTo>
                    <a:pt x="20816" y="3116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Shape">
              <a:extLst>
                <a:ext uri="{FF2B5EF4-FFF2-40B4-BE49-F238E27FC236}">
                  <a16:creationId xmlns="" xmlns:a16="http://schemas.microsoft.com/office/drawing/2014/main" id="{9F032644-31BD-5347-9B97-C3570CDF8A8D}"/>
                </a:ext>
              </a:extLst>
            </p:cNvPr>
            <p:cNvSpPr/>
            <p:nvPr/>
          </p:nvSpPr>
          <p:spPr>
            <a:xfrm>
              <a:off x="68490895" y="52317367"/>
              <a:ext cx="1709632" cy="4541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extrusionOk="0">
                  <a:moveTo>
                    <a:pt x="21476" y="14194"/>
                  </a:moveTo>
                  <a:lnTo>
                    <a:pt x="21434" y="14134"/>
                  </a:lnTo>
                  <a:cubicBezTo>
                    <a:pt x="21296" y="13918"/>
                    <a:pt x="20563" y="13816"/>
                    <a:pt x="19789" y="13906"/>
                  </a:cubicBezTo>
                  <a:lnTo>
                    <a:pt x="9956" y="15058"/>
                  </a:lnTo>
                  <a:lnTo>
                    <a:pt x="11962" y="888"/>
                  </a:lnTo>
                  <a:cubicBezTo>
                    <a:pt x="12031" y="408"/>
                    <a:pt x="11146" y="0"/>
                    <a:pt x="10039" y="0"/>
                  </a:cubicBezTo>
                  <a:cubicBezTo>
                    <a:pt x="9030" y="0"/>
                    <a:pt x="8186" y="342"/>
                    <a:pt x="8117" y="780"/>
                  </a:cubicBezTo>
                  <a:lnTo>
                    <a:pt x="7371" y="6050"/>
                  </a:lnTo>
                  <a:lnTo>
                    <a:pt x="0" y="4795"/>
                  </a:lnTo>
                  <a:lnTo>
                    <a:pt x="0" y="6014"/>
                  </a:lnTo>
                  <a:lnTo>
                    <a:pt x="7149" y="7664"/>
                  </a:lnTo>
                  <a:lnTo>
                    <a:pt x="5172" y="21600"/>
                  </a:lnTo>
                  <a:lnTo>
                    <a:pt x="9030" y="21600"/>
                  </a:lnTo>
                  <a:lnTo>
                    <a:pt x="9735" y="16625"/>
                  </a:lnTo>
                  <a:lnTo>
                    <a:pt x="20577" y="14704"/>
                  </a:lnTo>
                  <a:cubicBezTo>
                    <a:pt x="21213" y="14602"/>
                    <a:pt x="21600" y="14386"/>
                    <a:pt x="21476" y="1419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62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">
            <a:extLst>
              <a:ext uri="{FF2B5EF4-FFF2-40B4-BE49-F238E27FC236}">
                <a16:creationId xmlns="" xmlns:a16="http://schemas.microsoft.com/office/drawing/2014/main" id="{0A5FF304-1A34-A744-8803-D38570A669B1}"/>
              </a:ext>
            </a:extLst>
          </p:cNvPr>
          <p:cNvSpPr/>
          <p:nvPr/>
        </p:nvSpPr>
        <p:spPr>
          <a:xfrm>
            <a:off x="6089649" y="0"/>
            <a:ext cx="5661966" cy="6857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8" h="21600" extrusionOk="0">
                <a:moveTo>
                  <a:pt x="21521" y="2145"/>
                </a:moveTo>
                <a:lnTo>
                  <a:pt x="21506" y="2094"/>
                </a:lnTo>
                <a:cubicBezTo>
                  <a:pt x="21452" y="1911"/>
                  <a:pt x="21112" y="1821"/>
                  <a:pt x="20746" y="1893"/>
                </a:cubicBezTo>
                <a:lnTo>
                  <a:pt x="8876" y="4271"/>
                </a:lnTo>
                <a:lnTo>
                  <a:pt x="8478" y="0"/>
                </a:lnTo>
                <a:lnTo>
                  <a:pt x="6461" y="0"/>
                </a:lnTo>
                <a:lnTo>
                  <a:pt x="7873" y="15142"/>
                </a:lnTo>
                <a:lnTo>
                  <a:pt x="399" y="13399"/>
                </a:lnTo>
                <a:cubicBezTo>
                  <a:pt x="232" y="13360"/>
                  <a:pt x="59" y="13441"/>
                  <a:pt x="11" y="13579"/>
                </a:cubicBezTo>
                <a:cubicBezTo>
                  <a:pt x="-32" y="13711"/>
                  <a:pt x="51" y="13849"/>
                  <a:pt x="207" y="13894"/>
                </a:cubicBezTo>
                <a:lnTo>
                  <a:pt x="7971" y="16213"/>
                </a:lnTo>
                <a:lnTo>
                  <a:pt x="8278" y="19494"/>
                </a:lnTo>
                <a:lnTo>
                  <a:pt x="6323" y="18861"/>
                </a:lnTo>
                <a:cubicBezTo>
                  <a:pt x="6160" y="18807"/>
                  <a:pt x="5986" y="18849"/>
                  <a:pt x="5939" y="18954"/>
                </a:cubicBezTo>
                <a:lnTo>
                  <a:pt x="5925" y="18984"/>
                </a:lnTo>
                <a:cubicBezTo>
                  <a:pt x="5881" y="19074"/>
                  <a:pt x="5946" y="19185"/>
                  <a:pt x="6077" y="19248"/>
                </a:cubicBezTo>
                <a:lnTo>
                  <a:pt x="8355" y="20328"/>
                </a:lnTo>
                <a:lnTo>
                  <a:pt x="8474" y="21600"/>
                </a:lnTo>
                <a:lnTo>
                  <a:pt x="10491" y="21600"/>
                </a:lnTo>
                <a:lnTo>
                  <a:pt x="8999" y="5606"/>
                </a:lnTo>
                <a:lnTo>
                  <a:pt x="21076" y="2577"/>
                </a:lnTo>
                <a:cubicBezTo>
                  <a:pt x="21380" y="2484"/>
                  <a:pt x="21568" y="2304"/>
                  <a:pt x="21521" y="214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Shape">
            <a:extLst>
              <a:ext uri="{FF2B5EF4-FFF2-40B4-BE49-F238E27FC236}">
                <a16:creationId xmlns="" xmlns:a16="http://schemas.microsoft.com/office/drawing/2014/main" id="{A31A3BB7-4126-434A-AD12-288AFB2D40C2}"/>
              </a:ext>
            </a:extLst>
          </p:cNvPr>
          <p:cNvSpPr/>
          <p:nvPr/>
        </p:nvSpPr>
        <p:spPr>
          <a:xfrm>
            <a:off x="11089575" y="219044"/>
            <a:ext cx="721186" cy="410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1" h="20944" extrusionOk="0">
                <a:moveTo>
                  <a:pt x="260" y="4160"/>
                </a:moveTo>
                <a:cubicBezTo>
                  <a:pt x="-439" y="4354"/>
                  <a:pt x="232" y="4938"/>
                  <a:pt x="2802" y="6300"/>
                </a:cubicBezTo>
                <a:cubicBezTo>
                  <a:pt x="3194" y="6495"/>
                  <a:pt x="4088" y="6787"/>
                  <a:pt x="4423" y="6981"/>
                </a:cubicBezTo>
                <a:cubicBezTo>
                  <a:pt x="3585" y="6689"/>
                  <a:pt x="2076" y="6689"/>
                  <a:pt x="1238" y="6446"/>
                </a:cubicBezTo>
                <a:cubicBezTo>
                  <a:pt x="1098" y="6398"/>
                  <a:pt x="232" y="6106"/>
                  <a:pt x="148" y="6495"/>
                </a:cubicBezTo>
                <a:cubicBezTo>
                  <a:pt x="64" y="6884"/>
                  <a:pt x="651" y="6981"/>
                  <a:pt x="790" y="7030"/>
                </a:cubicBezTo>
                <a:cubicBezTo>
                  <a:pt x="1433" y="7273"/>
                  <a:pt x="2076" y="7419"/>
                  <a:pt x="2719" y="7663"/>
                </a:cubicBezTo>
                <a:cubicBezTo>
                  <a:pt x="3026" y="7760"/>
                  <a:pt x="3780" y="7809"/>
                  <a:pt x="4255" y="8003"/>
                </a:cubicBezTo>
                <a:cubicBezTo>
                  <a:pt x="4060" y="8052"/>
                  <a:pt x="3641" y="8295"/>
                  <a:pt x="3473" y="8295"/>
                </a:cubicBezTo>
                <a:cubicBezTo>
                  <a:pt x="3054" y="8295"/>
                  <a:pt x="2607" y="8344"/>
                  <a:pt x="2188" y="8344"/>
                </a:cubicBezTo>
                <a:cubicBezTo>
                  <a:pt x="2104" y="8344"/>
                  <a:pt x="-327" y="8490"/>
                  <a:pt x="260" y="9074"/>
                </a:cubicBezTo>
                <a:cubicBezTo>
                  <a:pt x="595" y="9414"/>
                  <a:pt x="1014" y="9219"/>
                  <a:pt x="1461" y="9219"/>
                </a:cubicBezTo>
                <a:cubicBezTo>
                  <a:pt x="2076" y="9219"/>
                  <a:pt x="2747" y="9268"/>
                  <a:pt x="3361" y="9171"/>
                </a:cubicBezTo>
                <a:cubicBezTo>
                  <a:pt x="5457" y="8733"/>
                  <a:pt x="5373" y="9219"/>
                  <a:pt x="6072" y="9122"/>
                </a:cubicBezTo>
                <a:cubicBezTo>
                  <a:pt x="6267" y="9073"/>
                  <a:pt x="6547" y="9268"/>
                  <a:pt x="6714" y="9414"/>
                </a:cubicBezTo>
                <a:cubicBezTo>
                  <a:pt x="7609" y="10241"/>
                  <a:pt x="8084" y="10922"/>
                  <a:pt x="8838" y="12479"/>
                </a:cubicBezTo>
                <a:cubicBezTo>
                  <a:pt x="9453" y="13792"/>
                  <a:pt x="10347" y="15301"/>
                  <a:pt x="10766" y="15738"/>
                </a:cubicBezTo>
                <a:cubicBezTo>
                  <a:pt x="11213" y="16225"/>
                  <a:pt x="11856" y="17198"/>
                  <a:pt x="12219" y="17976"/>
                </a:cubicBezTo>
                <a:cubicBezTo>
                  <a:pt x="12583" y="18755"/>
                  <a:pt x="12974" y="19387"/>
                  <a:pt x="13058" y="19436"/>
                </a:cubicBezTo>
                <a:cubicBezTo>
                  <a:pt x="13505" y="19630"/>
                  <a:pt x="13253" y="20214"/>
                  <a:pt x="12611" y="20458"/>
                </a:cubicBezTo>
                <a:cubicBezTo>
                  <a:pt x="12331" y="20555"/>
                  <a:pt x="12415" y="20603"/>
                  <a:pt x="12275" y="20749"/>
                </a:cubicBezTo>
                <a:cubicBezTo>
                  <a:pt x="12275" y="20749"/>
                  <a:pt x="13002" y="20555"/>
                  <a:pt x="13672" y="20603"/>
                </a:cubicBezTo>
                <a:cubicBezTo>
                  <a:pt x="14148" y="20652"/>
                  <a:pt x="14595" y="20944"/>
                  <a:pt x="14930" y="20944"/>
                </a:cubicBezTo>
                <a:cubicBezTo>
                  <a:pt x="15265" y="20895"/>
                  <a:pt x="15684" y="20847"/>
                  <a:pt x="15712" y="20749"/>
                </a:cubicBezTo>
                <a:cubicBezTo>
                  <a:pt x="15740" y="20652"/>
                  <a:pt x="15489" y="20555"/>
                  <a:pt x="15433" y="20506"/>
                </a:cubicBezTo>
                <a:cubicBezTo>
                  <a:pt x="15349" y="20458"/>
                  <a:pt x="15237" y="20458"/>
                  <a:pt x="15097" y="20506"/>
                </a:cubicBezTo>
                <a:cubicBezTo>
                  <a:pt x="14958" y="20555"/>
                  <a:pt x="14762" y="20506"/>
                  <a:pt x="14595" y="20409"/>
                </a:cubicBezTo>
                <a:cubicBezTo>
                  <a:pt x="14427" y="20312"/>
                  <a:pt x="14231" y="20166"/>
                  <a:pt x="14119" y="19971"/>
                </a:cubicBezTo>
                <a:cubicBezTo>
                  <a:pt x="14063" y="19874"/>
                  <a:pt x="14008" y="19825"/>
                  <a:pt x="13980" y="19777"/>
                </a:cubicBezTo>
                <a:cubicBezTo>
                  <a:pt x="13952" y="19728"/>
                  <a:pt x="13896" y="19631"/>
                  <a:pt x="13868" y="19582"/>
                </a:cubicBezTo>
                <a:cubicBezTo>
                  <a:pt x="13840" y="19582"/>
                  <a:pt x="13840" y="19582"/>
                  <a:pt x="13840" y="19582"/>
                </a:cubicBezTo>
                <a:cubicBezTo>
                  <a:pt x="13840" y="19582"/>
                  <a:pt x="13225" y="18804"/>
                  <a:pt x="13030" y="18463"/>
                </a:cubicBezTo>
                <a:cubicBezTo>
                  <a:pt x="12918" y="18317"/>
                  <a:pt x="12806" y="18171"/>
                  <a:pt x="12722" y="17928"/>
                </a:cubicBezTo>
                <a:cubicBezTo>
                  <a:pt x="12499" y="17441"/>
                  <a:pt x="12359" y="16906"/>
                  <a:pt x="12415" y="16760"/>
                </a:cubicBezTo>
                <a:cubicBezTo>
                  <a:pt x="12638" y="16274"/>
                  <a:pt x="13505" y="16760"/>
                  <a:pt x="14035" y="17733"/>
                </a:cubicBezTo>
                <a:lnTo>
                  <a:pt x="14622" y="18755"/>
                </a:lnTo>
                <a:lnTo>
                  <a:pt x="14455" y="18901"/>
                </a:lnTo>
                <a:lnTo>
                  <a:pt x="14287" y="19047"/>
                </a:lnTo>
                <a:lnTo>
                  <a:pt x="14119" y="19193"/>
                </a:lnTo>
                <a:lnTo>
                  <a:pt x="13868" y="19387"/>
                </a:lnTo>
                <a:cubicBezTo>
                  <a:pt x="13952" y="19387"/>
                  <a:pt x="14175" y="19290"/>
                  <a:pt x="14343" y="19339"/>
                </a:cubicBezTo>
                <a:cubicBezTo>
                  <a:pt x="14539" y="19339"/>
                  <a:pt x="14622" y="19193"/>
                  <a:pt x="14986" y="19242"/>
                </a:cubicBezTo>
                <a:cubicBezTo>
                  <a:pt x="15321" y="19290"/>
                  <a:pt x="15824" y="19533"/>
                  <a:pt x="16075" y="19533"/>
                </a:cubicBezTo>
                <a:cubicBezTo>
                  <a:pt x="16327" y="19533"/>
                  <a:pt x="16690" y="19485"/>
                  <a:pt x="16718" y="19387"/>
                </a:cubicBezTo>
                <a:cubicBezTo>
                  <a:pt x="16746" y="19290"/>
                  <a:pt x="16522" y="19193"/>
                  <a:pt x="16439" y="19144"/>
                </a:cubicBezTo>
                <a:cubicBezTo>
                  <a:pt x="16355" y="19096"/>
                  <a:pt x="16243" y="19096"/>
                  <a:pt x="16103" y="19144"/>
                </a:cubicBezTo>
                <a:cubicBezTo>
                  <a:pt x="15488" y="19290"/>
                  <a:pt x="13840" y="17296"/>
                  <a:pt x="14007" y="16614"/>
                </a:cubicBezTo>
                <a:cubicBezTo>
                  <a:pt x="14063" y="16371"/>
                  <a:pt x="14371" y="16079"/>
                  <a:pt x="14706" y="15982"/>
                </a:cubicBezTo>
                <a:cubicBezTo>
                  <a:pt x="15628" y="15739"/>
                  <a:pt x="17277" y="13598"/>
                  <a:pt x="17920" y="11896"/>
                </a:cubicBezTo>
                <a:cubicBezTo>
                  <a:pt x="18227" y="11020"/>
                  <a:pt x="18534" y="9560"/>
                  <a:pt x="18590" y="8636"/>
                </a:cubicBezTo>
                <a:cubicBezTo>
                  <a:pt x="18758" y="6058"/>
                  <a:pt x="18870" y="4841"/>
                  <a:pt x="19428" y="4452"/>
                </a:cubicBezTo>
                <a:cubicBezTo>
                  <a:pt x="19680" y="4258"/>
                  <a:pt x="21161" y="3917"/>
                  <a:pt x="21161" y="3820"/>
                </a:cubicBezTo>
                <a:cubicBezTo>
                  <a:pt x="21161" y="3722"/>
                  <a:pt x="19792" y="3187"/>
                  <a:pt x="19540" y="2944"/>
                </a:cubicBezTo>
                <a:cubicBezTo>
                  <a:pt x="19261" y="2701"/>
                  <a:pt x="18981" y="1971"/>
                  <a:pt x="18674" y="1387"/>
                </a:cubicBezTo>
                <a:cubicBezTo>
                  <a:pt x="17556" y="-656"/>
                  <a:pt x="15712" y="-413"/>
                  <a:pt x="14566" y="1922"/>
                </a:cubicBezTo>
                <a:cubicBezTo>
                  <a:pt x="14007" y="3090"/>
                  <a:pt x="13756" y="3236"/>
                  <a:pt x="10682" y="4549"/>
                </a:cubicBezTo>
                <a:cubicBezTo>
                  <a:pt x="8866" y="5328"/>
                  <a:pt x="6966" y="5960"/>
                  <a:pt x="6407" y="5960"/>
                </a:cubicBezTo>
                <a:cubicBezTo>
                  <a:pt x="5848" y="5960"/>
                  <a:pt x="4339" y="5571"/>
                  <a:pt x="2998" y="5036"/>
                </a:cubicBezTo>
                <a:cubicBezTo>
                  <a:pt x="1629" y="4500"/>
                  <a:pt x="399" y="4111"/>
                  <a:pt x="260" y="4160"/>
                </a:cubicBezTo>
                <a:lnTo>
                  <a:pt x="260" y="416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Shape">
            <a:extLst>
              <a:ext uri="{FF2B5EF4-FFF2-40B4-BE49-F238E27FC236}">
                <a16:creationId xmlns="" xmlns:a16="http://schemas.microsoft.com/office/drawing/2014/main" id="{6ECE9E21-7FA2-8F41-901E-3B54FB68FA85}"/>
              </a:ext>
            </a:extLst>
          </p:cNvPr>
          <p:cNvSpPr/>
          <p:nvPr/>
        </p:nvSpPr>
        <p:spPr>
          <a:xfrm>
            <a:off x="8937226" y="1580929"/>
            <a:ext cx="2737773" cy="2058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3" h="21451" extrusionOk="0">
                <a:moveTo>
                  <a:pt x="21484" y="16177"/>
                </a:moveTo>
                <a:lnTo>
                  <a:pt x="19436" y="729"/>
                </a:lnTo>
                <a:cubicBezTo>
                  <a:pt x="19368" y="252"/>
                  <a:pt x="19024" y="-75"/>
                  <a:pt x="18666" y="14"/>
                </a:cubicBezTo>
                <a:lnTo>
                  <a:pt x="550" y="4251"/>
                </a:lnTo>
                <a:cubicBezTo>
                  <a:pt x="191" y="4340"/>
                  <a:pt x="-56" y="4797"/>
                  <a:pt x="11" y="5273"/>
                </a:cubicBezTo>
                <a:lnTo>
                  <a:pt x="2060" y="20721"/>
                </a:lnTo>
                <a:cubicBezTo>
                  <a:pt x="2127" y="21198"/>
                  <a:pt x="2471" y="21525"/>
                  <a:pt x="2830" y="21436"/>
                </a:cubicBezTo>
                <a:lnTo>
                  <a:pt x="20946" y="17199"/>
                </a:lnTo>
                <a:cubicBezTo>
                  <a:pt x="21305" y="17110"/>
                  <a:pt x="21544" y="16653"/>
                  <a:pt x="21484" y="16177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="" xmlns:a16="http://schemas.microsoft.com/office/drawing/2014/main" id="{21910135-8DBE-034D-955A-B031B10ABBA3}"/>
              </a:ext>
            </a:extLst>
          </p:cNvPr>
          <p:cNvSpPr/>
          <p:nvPr/>
        </p:nvSpPr>
        <p:spPr>
          <a:xfrm>
            <a:off x="9051511" y="1123793"/>
            <a:ext cx="403625" cy="845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9" h="21401" extrusionOk="0">
                <a:moveTo>
                  <a:pt x="19711" y="10505"/>
                </a:moveTo>
                <a:cubicBezTo>
                  <a:pt x="19305" y="8793"/>
                  <a:pt x="18950" y="7082"/>
                  <a:pt x="18291" y="5370"/>
                </a:cubicBezTo>
                <a:cubicBezTo>
                  <a:pt x="17784" y="3996"/>
                  <a:pt x="16922" y="2598"/>
                  <a:pt x="14894" y="1537"/>
                </a:cubicBezTo>
                <a:cubicBezTo>
                  <a:pt x="12460" y="283"/>
                  <a:pt x="8911" y="66"/>
                  <a:pt x="5514" y="18"/>
                </a:cubicBezTo>
                <a:cubicBezTo>
                  <a:pt x="5260" y="-6"/>
                  <a:pt x="5007" y="-6"/>
                  <a:pt x="4753" y="18"/>
                </a:cubicBezTo>
                <a:cubicBezTo>
                  <a:pt x="4753" y="18"/>
                  <a:pt x="4753" y="18"/>
                  <a:pt x="4753" y="18"/>
                </a:cubicBezTo>
                <a:cubicBezTo>
                  <a:pt x="4753" y="18"/>
                  <a:pt x="4753" y="18"/>
                  <a:pt x="4703" y="18"/>
                </a:cubicBezTo>
                <a:cubicBezTo>
                  <a:pt x="2522" y="66"/>
                  <a:pt x="444" y="741"/>
                  <a:pt x="38" y="1826"/>
                </a:cubicBezTo>
                <a:cubicBezTo>
                  <a:pt x="-13" y="1899"/>
                  <a:pt x="-13" y="1971"/>
                  <a:pt x="38" y="2067"/>
                </a:cubicBezTo>
                <a:lnTo>
                  <a:pt x="3181" y="1706"/>
                </a:lnTo>
                <a:cubicBezTo>
                  <a:pt x="3790" y="1344"/>
                  <a:pt x="4905" y="1248"/>
                  <a:pt x="5869" y="1416"/>
                </a:cubicBezTo>
                <a:cubicBezTo>
                  <a:pt x="7593" y="1730"/>
                  <a:pt x="8607" y="2574"/>
                  <a:pt x="9316" y="3345"/>
                </a:cubicBezTo>
                <a:cubicBezTo>
                  <a:pt x="10888" y="5105"/>
                  <a:pt x="11852" y="7130"/>
                  <a:pt x="10584" y="8986"/>
                </a:cubicBezTo>
                <a:cubicBezTo>
                  <a:pt x="10280" y="9444"/>
                  <a:pt x="9773" y="9902"/>
                  <a:pt x="9164" y="10288"/>
                </a:cubicBezTo>
                <a:cubicBezTo>
                  <a:pt x="8657" y="10601"/>
                  <a:pt x="7897" y="10939"/>
                  <a:pt x="7035" y="10987"/>
                </a:cubicBezTo>
                <a:cubicBezTo>
                  <a:pt x="6984" y="10987"/>
                  <a:pt x="6984" y="10987"/>
                  <a:pt x="6933" y="10987"/>
                </a:cubicBezTo>
                <a:lnTo>
                  <a:pt x="6933" y="11059"/>
                </a:lnTo>
                <a:lnTo>
                  <a:pt x="6021" y="11180"/>
                </a:lnTo>
                <a:cubicBezTo>
                  <a:pt x="5767" y="11300"/>
                  <a:pt x="5615" y="11445"/>
                  <a:pt x="5615" y="11638"/>
                </a:cubicBezTo>
                <a:cubicBezTo>
                  <a:pt x="5615" y="11975"/>
                  <a:pt x="6274" y="12337"/>
                  <a:pt x="6984" y="12289"/>
                </a:cubicBezTo>
                <a:cubicBezTo>
                  <a:pt x="9621" y="12168"/>
                  <a:pt x="11548" y="11180"/>
                  <a:pt x="12562" y="10095"/>
                </a:cubicBezTo>
                <a:cubicBezTo>
                  <a:pt x="13677" y="8962"/>
                  <a:pt x="14032" y="7684"/>
                  <a:pt x="13829" y="6455"/>
                </a:cubicBezTo>
                <a:cubicBezTo>
                  <a:pt x="13576" y="5153"/>
                  <a:pt x="12764" y="3875"/>
                  <a:pt x="11649" y="2670"/>
                </a:cubicBezTo>
                <a:cubicBezTo>
                  <a:pt x="11294" y="2284"/>
                  <a:pt x="10889" y="1922"/>
                  <a:pt x="10381" y="1585"/>
                </a:cubicBezTo>
                <a:cubicBezTo>
                  <a:pt x="11244" y="1730"/>
                  <a:pt x="12105" y="1971"/>
                  <a:pt x="12815" y="2308"/>
                </a:cubicBezTo>
                <a:cubicBezTo>
                  <a:pt x="14641" y="3176"/>
                  <a:pt x="15350" y="4454"/>
                  <a:pt x="15756" y="5635"/>
                </a:cubicBezTo>
                <a:cubicBezTo>
                  <a:pt x="16364" y="7202"/>
                  <a:pt x="16719" y="8817"/>
                  <a:pt x="17074" y="10408"/>
                </a:cubicBezTo>
                <a:cubicBezTo>
                  <a:pt x="17480" y="12144"/>
                  <a:pt x="17835" y="13880"/>
                  <a:pt x="18139" y="15615"/>
                </a:cubicBezTo>
                <a:cubicBezTo>
                  <a:pt x="18494" y="17592"/>
                  <a:pt x="18748" y="18846"/>
                  <a:pt x="18950" y="20823"/>
                </a:cubicBezTo>
                <a:cubicBezTo>
                  <a:pt x="19052" y="21594"/>
                  <a:pt x="21587" y="21594"/>
                  <a:pt x="21485" y="20823"/>
                </a:cubicBezTo>
                <a:cubicBezTo>
                  <a:pt x="21181" y="17110"/>
                  <a:pt x="20573" y="14145"/>
                  <a:pt x="19711" y="10505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Shape">
            <a:extLst>
              <a:ext uri="{FF2B5EF4-FFF2-40B4-BE49-F238E27FC236}">
                <a16:creationId xmlns="" xmlns:a16="http://schemas.microsoft.com/office/drawing/2014/main" id="{0F2FEC16-CD22-BE4F-9268-B677CF21A8E9}"/>
              </a:ext>
            </a:extLst>
          </p:cNvPr>
          <p:cNvSpPr/>
          <p:nvPr/>
        </p:nvSpPr>
        <p:spPr>
          <a:xfrm>
            <a:off x="10641964" y="752370"/>
            <a:ext cx="403625" cy="938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9" h="21464" extrusionOk="0">
                <a:moveTo>
                  <a:pt x="19711" y="7207"/>
                </a:moveTo>
                <a:cubicBezTo>
                  <a:pt x="19305" y="6031"/>
                  <a:pt x="18950" y="4856"/>
                  <a:pt x="18291" y="3680"/>
                </a:cubicBezTo>
                <a:cubicBezTo>
                  <a:pt x="17784" y="2744"/>
                  <a:pt x="16922" y="1764"/>
                  <a:pt x="14894" y="1045"/>
                </a:cubicBezTo>
                <a:cubicBezTo>
                  <a:pt x="12460" y="174"/>
                  <a:pt x="8911" y="22"/>
                  <a:pt x="5514" y="0"/>
                </a:cubicBezTo>
                <a:cubicBezTo>
                  <a:pt x="5260" y="0"/>
                  <a:pt x="5007" y="0"/>
                  <a:pt x="4753" y="0"/>
                </a:cubicBezTo>
                <a:cubicBezTo>
                  <a:pt x="4753" y="0"/>
                  <a:pt x="4753" y="0"/>
                  <a:pt x="4753" y="0"/>
                </a:cubicBezTo>
                <a:cubicBezTo>
                  <a:pt x="4753" y="0"/>
                  <a:pt x="4753" y="0"/>
                  <a:pt x="4703" y="0"/>
                </a:cubicBezTo>
                <a:cubicBezTo>
                  <a:pt x="2522" y="44"/>
                  <a:pt x="444" y="501"/>
                  <a:pt x="38" y="1241"/>
                </a:cubicBezTo>
                <a:cubicBezTo>
                  <a:pt x="-13" y="1285"/>
                  <a:pt x="-13" y="1350"/>
                  <a:pt x="38" y="1394"/>
                </a:cubicBezTo>
                <a:lnTo>
                  <a:pt x="3181" y="1154"/>
                </a:lnTo>
                <a:cubicBezTo>
                  <a:pt x="3790" y="914"/>
                  <a:pt x="4905" y="849"/>
                  <a:pt x="5869" y="958"/>
                </a:cubicBezTo>
                <a:cubicBezTo>
                  <a:pt x="7593" y="1176"/>
                  <a:pt x="8607" y="1764"/>
                  <a:pt x="9316" y="2286"/>
                </a:cubicBezTo>
                <a:cubicBezTo>
                  <a:pt x="10888" y="3484"/>
                  <a:pt x="11852" y="4877"/>
                  <a:pt x="10584" y="6162"/>
                </a:cubicBezTo>
                <a:cubicBezTo>
                  <a:pt x="10280" y="6489"/>
                  <a:pt x="9773" y="6794"/>
                  <a:pt x="9164" y="7055"/>
                </a:cubicBezTo>
                <a:cubicBezTo>
                  <a:pt x="8657" y="7273"/>
                  <a:pt x="7897" y="7512"/>
                  <a:pt x="7035" y="7534"/>
                </a:cubicBezTo>
                <a:cubicBezTo>
                  <a:pt x="6984" y="7534"/>
                  <a:pt x="6984" y="7534"/>
                  <a:pt x="6933" y="7534"/>
                </a:cubicBezTo>
                <a:lnTo>
                  <a:pt x="6933" y="7577"/>
                </a:lnTo>
                <a:lnTo>
                  <a:pt x="6021" y="7665"/>
                </a:lnTo>
                <a:cubicBezTo>
                  <a:pt x="5767" y="7752"/>
                  <a:pt x="5615" y="7860"/>
                  <a:pt x="5615" y="7969"/>
                </a:cubicBezTo>
                <a:cubicBezTo>
                  <a:pt x="5615" y="8187"/>
                  <a:pt x="6274" y="8448"/>
                  <a:pt x="6984" y="8427"/>
                </a:cubicBezTo>
                <a:cubicBezTo>
                  <a:pt x="9621" y="8340"/>
                  <a:pt x="11548" y="7665"/>
                  <a:pt x="12562" y="6902"/>
                </a:cubicBezTo>
                <a:cubicBezTo>
                  <a:pt x="13677" y="6119"/>
                  <a:pt x="14032" y="5248"/>
                  <a:pt x="13829" y="4398"/>
                </a:cubicBezTo>
                <a:cubicBezTo>
                  <a:pt x="13576" y="3506"/>
                  <a:pt x="12764" y="2635"/>
                  <a:pt x="11649" y="1807"/>
                </a:cubicBezTo>
                <a:cubicBezTo>
                  <a:pt x="11294" y="1546"/>
                  <a:pt x="10889" y="1285"/>
                  <a:pt x="10381" y="1045"/>
                </a:cubicBezTo>
                <a:cubicBezTo>
                  <a:pt x="11244" y="1154"/>
                  <a:pt x="12105" y="1306"/>
                  <a:pt x="12815" y="1524"/>
                </a:cubicBezTo>
                <a:cubicBezTo>
                  <a:pt x="14641" y="2112"/>
                  <a:pt x="15350" y="3005"/>
                  <a:pt x="15756" y="3810"/>
                </a:cubicBezTo>
                <a:cubicBezTo>
                  <a:pt x="16364" y="4899"/>
                  <a:pt x="16719" y="5988"/>
                  <a:pt x="17074" y="7098"/>
                </a:cubicBezTo>
                <a:cubicBezTo>
                  <a:pt x="17480" y="8296"/>
                  <a:pt x="17835" y="9472"/>
                  <a:pt x="18139" y="10669"/>
                </a:cubicBezTo>
                <a:cubicBezTo>
                  <a:pt x="18494" y="12019"/>
                  <a:pt x="18748" y="19684"/>
                  <a:pt x="18950" y="21056"/>
                </a:cubicBezTo>
                <a:cubicBezTo>
                  <a:pt x="19052" y="21600"/>
                  <a:pt x="21587" y="21600"/>
                  <a:pt x="21485" y="21056"/>
                </a:cubicBezTo>
                <a:cubicBezTo>
                  <a:pt x="21181" y="18552"/>
                  <a:pt x="20573" y="9711"/>
                  <a:pt x="19711" y="7207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Shape">
            <a:extLst>
              <a:ext uri="{FF2B5EF4-FFF2-40B4-BE49-F238E27FC236}">
                <a16:creationId xmlns="" xmlns:a16="http://schemas.microsoft.com/office/drawing/2014/main" id="{666C99C5-D28F-3D4E-B4B6-B706FE37253B}"/>
              </a:ext>
            </a:extLst>
          </p:cNvPr>
          <p:cNvSpPr/>
          <p:nvPr/>
        </p:nvSpPr>
        <p:spPr>
          <a:xfrm>
            <a:off x="10280064" y="3933276"/>
            <a:ext cx="1680988" cy="2923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7" h="21600" extrusionOk="0">
                <a:moveTo>
                  <a:pt x="21456" y="14634"/>
                </a:moveTo>
                <a:lnTo>
                  <a:pt x="21432" y="14592"/>
                </a:lnTo>
                <a:cubicBezTo>
                  <a:pt x="21359" y="14444"/>
                  <a:pt x="20982" y="14367"/>
                  <a:pt x="20580" y="14430"/>
                </a:cubicBezTo>
                <a:lnTo>
                  <a:pt x="16944" y="15000"/>
                </a:lnTo>
                <a:lnTo>
                  <a:pt x="18926" y="1224"/>
                </a:lnTo>
                <a:cubicBezTo>
                  <a:pt x="19024" y="563"/>
                  <a:pt x="18124" y="0"/>
                  <a:pt x="16980" y="0"/>
                </a:cubicBezTo>
                <a:lnTo>
                  <a:pt x="16980" y="0"/>
                </a:lnTo>
                <a:cubicBezTo>
                  <a:pt x="15971" y="0"/>
                  <a:pt x="15120" y="450"/>
                  <a:pt x="15034" y="1034"/>
                </a:cubicBezTo>
                <a:lnTo>
                  <a:pt x="14694" y="3391"/>
                </a:lnTo>
                <a:lnTo>
                  <a:pt x="9464" y="2160"/>
                </a:lnTo>
                <a:cubicBezTo>
                  <a:pt x="9039" y="2062"/>
                  <a:pt x="8564" y="2181"/>
                  <a:pt x="8394" y="2420"/>
                </a:cubicBezTo>
                <a:lnTo>
                  <a:pt x="8345" y="2484"/>
                </a:lnTo>
                <a:cubicBezTo>
                  <a:pt x="8199" y="2695"/>
                  <a:pt x="8333" y="2934"/>
                  <a:pt x="8662" y="3061"/>
                </a:cubicBezTo>
                <a:lnTo>
                  <a:pt x="14426" y="5221"/>
                </a:lnTo>
                <a:lnTo>
                  <a:pt x="12444" y="18990"/>
                </a:lnTo>
                <a:lnTo>
                  <a:pt x="1729" y="17386"/>
                </a:lnTo>
                <a:cubicBezTo>
                  <a:pt x="914" y="17266"/>
                  <a:pt x="172" y="17371"/>
                  <a:pt x="51" y="17625"/>
                </a:cubicBezTo>
                <a:lnTo>
                  <a:pt x="14" y="17695"/>
                </a:lnTo>
                <a:cubicBezTo>
                  <a:pt x="-83" y="17913"/>
                  <a:pt x="331" y="18181"/>
                  <a:pt x="999" y="18321"/>
                </a:cubicBezTo>
                <a:lnTo>
                  <a:pt x="12176" y="20728"/>
                </a:lnTo>
                <a:lnTo>
                  <a:pt x="12055" y="21600"/>
                </a:lnTo>
                <a:lnTo>
                  <a:pt x="15971" y="21600"/>
                </a:lnTo>
                <a:lnTo>
                  <a:pt x="16786" y="15971"/>
                </a:lnTo>
                <a:lnTo>
                  <a:pt x="20982" y="14979"/>
                </a:lnTo>
                <a:cubicBezTo>
                  <a:pt x="21322" y="14923"/>
                  <a:pt x="21517" y="14768"/>
                  <a:pt x="21456" y="14634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">
            <a:extLst>
              <a:ext uri="{FF2B5EF4-FFF2-40B4-BE49-F238E27FC236}">
                <a16:creationId xmlns="" xmlns:a16="http://schemas.microsoft.com/office/drawing/2014/main" id="{0E5F2FB7-E30B-174D-A84B-5AD453681767}"/>
              </a:ext>
            </a:extLst>
          </p:cNvPr>
          <p:cNvSpPr/>
          <p:nvPr/>
        </p:nvSpPr>
        <p:spPr>
          <a:xfrm>
            <a:off x="10803865" y="3961847"/>
            <a:ext cx="534279" cy="296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48" h="20978" extrusionOk="0">
                <a:moveTo>
                  <a:pt x="20620" y="0"/>
                </a:moveTo>
                <a:cubicBezTo>
                  <a:pt x="20469" y="0"/>
                  <a:pt x="19300" y="740"/>
                  <a:pt x="18019" y="1614"/>
                </a:cubicBezTo>
                <a:cubicBezTo>
                  <a:pt x="16737" y="2489"/>
                  <a:pt x="15267" y="3297"/>
                  <a:pt x="14739" y="3431"/>
                </a:cubicBezTo>
                <a:cubicBezTo>
                  <a:pt x="14211" y="3566"/>
                  <a:pt x="12251" y="3431"/>
                  <a:pt x="10404" y="3095"/>
                </a:cubicBezTo>
                <a:cubicBezTo>
                  <a:pt x="7238" y="2557"/>
                  <a:pt x="6974" y="2489"/>
                  <a:pt x="6333" y="1480"/>
                </a:cubicBezTo>
                <a:cubicBezTo>
                  <a:pt x="4976" y="-606"/>
                  <a:pt x="3166" y="-404"/>
                  <a:pt x="2224" y="2018"/>
                </a:cubicBezTo>
                <a:cubicBezTo>
                  <a:pt x="1960" y="2691"/>
                  <a:pt x="1734" y="3499"/>
                  <a:pt x="1508" y="3835"/>
                </a:cubicBezTo>
                <a:cubicBezTo>
                  <a:pt x="1282" y="4104"/>
                  <a:pt x="0" y="5046"/>
                  <a:pt x="0" y="5114"/>
                </a:cubicBezTo>
                <a:cubicBezTo>
                  <a:pt x="0" y="5181"/>
                  <a:pt x="1508" y="5181"/>
                  <a:pt x="1772" y="5316"/>
                </a:cubicBezTo>
                <a:cubicBezTo>
                  <a:pt x="2337" y="5585"/>
                  <a:pt x="2563" y="6729"/>
                  <a:pt x="2940" y="9353"/>
                </a:cubicBezTo>
                <a:cubicBezTo>
                  <a:pt x="3091" y="10295"/>
                  <a:pt x="3506" y="11708"/>
                  <a:pt x="3883" y="12516"/>
                </a:cubicBezTo>
                <a:cubicBezTo>
                  <a:pt x="4675" y="14131"/>
                  <a:pt x="6484" y="15813"/>
                  <a:pt x="7426" y="15813"/>
                </a:cubicBezTo>
                <a:cubicBezTo>
                  <a:pt x="7766" y="15813"/>
                  <a:pt x="8105" y="16015"/>
                  <a:pt x="8180" y="16284"/>
                </a:cubicBezTo>
                <a:cubicBezTo>
                  <a:pt x="8406" y="16957"/>
                  <a:pt x="6936" y="19380"/>
                  <a:pt x="6333" y="19380"/>
                </a:cubicBezTo>
                <a:cubicBezTo>
                  <a:pt x="6182" y="19380"/>
                  <a:pt x="6069" y="19447"/>
                  <a:pt x="5994" y="19514"/>
                </a:cubicBezTo>
                <a:cubicBezTo>
                  <a:pt x="5918" y="19582"/>
                  <a:pt x="5730" y="19716"/>
                  <a:pt x="5768" y="19851"/>
                </a:cubicBezTo>
                <a:cubicBezTo>
                  <a:pt x="5805" y="19986"/>
                  <a:pt x="6182" y="19918"/>
                  <a:pt x="6409" y="19851"/>
                </a:cubicBezTo>
                <a:cubicBezTo>
                  <a:pt x="6635" y="19784"/>
                  <a:pt x="7125" y="19447"/>
                  <a:pt x="7464" y="19245"/>
                </a:cubicBezTo>
                <a:cubicBezTo>
                  <a:pt x="7803" y="19111"/>
                  <a:pt x="7916" y="19245"/>
                  <a:pt x="8105" y="19178"/>
                </a:cubicBezTo>
                <a:cubicBezTo>
                  <a:pt x="8293" y="19111"/>
                  <a:pt x="8482" y="19111"/>
                  <a:pt x="8595" y="19111"/>
                </a:cubicBezTo>
                <a:lnTo>
                  <a:pt x="8331" y="18976"/>
                </a:lnTo>
                <a:lnTo>
                  <a:pt x="8142" y="18841"/>
                </a:lnTo>
                <a:lnTo>
                  <a:pt x="7954" y="18774"/>
                </a:lnTo>
                <a:lnTo>
                  <a:pt x="7766" y="18706"/>
                </a:lnTo>
                <a:lnTo>
                  <a:pt x="8255" y="17495"/>
                </a:lnTo>
                <a:cubicBezTo>
                  <a:pt x="8708" y="16419"/>
                  <a:pt x="9537" y="15611"/>
                  <a:pt x="9801" y="16082"/>
                </a:cubicBezTo>
                <a:cubicBezTo>
                  <a:pt x="9877" y="16217"/>
                  <a:pt x="9763" y="16755"/>
                  <a:pt x="9575" y="17361"/>
                </a:cubicBezTo>
                <a:cubicBezTo>
                  <a:pt x="9499" y="17630"/>
                  <a:pt x="9424" y="17832"/>
                  <a:pt x="9311" y="17966"/>
                </a:cubicBezTo>
                <a:cubicBezTo>
                  <a:pt x="9122" y="18370"/>
                  <a:pt x="8595" y="19312"/>
                  <a:pt x="8595" y="19312"/>
                </a:cubicBezTo>
                <a:cubicBezTo>
                  <a:pt x="8595" y="19312"/>
                  <a:pt x="8557" y="19312"/>
                  <a:pt x="8557" y="19312"/>
                </a:cubicBezTo>
                <a:cubicBezTo>
                  <a:pt x="8519" y="19379"/>
                  <a:pt x="8519" y="19447"/>
                  <a:pt x="8482" y="19514"/>
                </a:cubicBezTo>
                <a:cubicBezTo>
                  <a:pt x="8444" y="19581"/>
                  <a:pt x="8406" y="19648"/>
                  <a:pt x="8369" y="19783"/>
                </a:cubicBezTo>
                <a:cubicBezTo>
                  <a:pt x="8255" y="19985"/>
                  <a:pt x="8105" y="20187"/>
                  <a:pt x="7916" y="20321"/>
                </a:cubicBezTo>
                <a:cubicBezTo>
                  <a:pt x="7728" y="20455"/>
                  <a:pt x="7577" y="20523"/>
                  <a:pt x="7426" y="20523"/>
                </a:cubicBezTo>
                <a:cubicBezTo>
                  <a:pt x="7275" y="20523"/>
                  <a:pt x="7162" y="20590"/>
                  <a:pt x="7087" y="20590"/>
                </a:cubicBezTo>
                <a:cubicBezTo>
                  <a:pt x="7012" y="20590"/>
                  <a:pt x="6785" y="20792"/>
                  <a:pt x="6823" y="20927"/>
                </a:cubicBezTo>
                <a:cubicBezTo>
                  <a:pt x="6861" y="20994"/>
                  <a:pt x="7275" y="20994"/>
                  <a:pt x="7615" y="20927"/>
                </a:cubicBezTo>
                <a:cubicBezTo>
                  <a:pt x="7954" y="20859"/>
                  <a:pt x="8369" y="20455"/>
                  <a:pt x="8821" y="20254"/>
                </a:cubicBezTo>
                <a:cubicBezTo>
                  <a:pt x="9499" y="19985"/>
                  <a:pt x="10216" y="19985"/>
                  <a:pt x="10216" y="19985"/>
                </a:cubicBezTo>
                <a:cubicBezTo>
                  <a:pt x="10065" y="19850"/>
                  <a:pt x="10140" y="19850"/>
                  <a:pt x="9839" y="19783"/>
                </a:cubicBezTo>
                <a:cubicBezTo>
                  <a:pt x="9160" y="19648"/>
                  <a:pt x="8896" y="19177"/>
                  <a:pt x="9311" y="18841"/>
                </a:cubicBezTo>
                <a:cubicBezTo>
                  <a:pt x="9424" y="18774"/>
                  <a:pt x="9726" y="17966"/>
                  <a:pt x="10027" y="17159"/>
                </a:cubicBezTo>
                <a:cubicBezTo>
                  <a:pt x="10329" y="16284"/>
                  <a:pt x="10894" y="15072"/>
                  <a:pt x="11271" y="14534"/>
                </a:cubicBezTo>
                <a:cubicBezTo>
                  <a:pt x="11648" y="13929"/>
                  <a:pt x="12402" y="12246"/>
                  <a:pt x="12892" y="10699"/>
                </a:cubicBezTo>
                <a:cubicBezTo>
                  <a:pt x="13495" y="8949"/>
                  <a:pt x="13910" y="8142"/>
                  <a:pt x="14739" y="7065"/>
                </a:cubicBezTo>
                <a:cubicBezTo>
                  <a:pt x="14890" y="6863"/>
                  <a:pt x="15154" y="6594"/>
                  <a:pt x="15342" y="6594"/>
                </a:cubicBezTo>
                <a:cubicBezTo>
                  <a:pt x="16021" y="6526"/>
                  <a:pt x="15908" y="6055"/>
                  <a:pt x="18019" y="5921"/>
                </a:cubicBezTo>
                <a:cubicBezTo>
                  <a:pt x="18622" y="5921"/>
                  <a:pt x="19263" y="5652"/>
                  <a:pt x="19904" y="5517"/>
                </a:cubicBezTo>
                <a:cubicBezTo>
                  <a:pt x="20318" y="5382"/>
                  <a:pt x="20771" y="5517"/>
                  <a:pt x="21072" y="5046"/>
                </a:cubicBezTo>
                <a:cubicBezTo>
                  <a:pt x="21600" y="4305"/>
                  <a:pt x="19187" y="4777"/>
                  <a:pt x="19112" y="4777"/>
                </a:cubicBezTo>
                <a:cubicBezTo>
                  <a:pt x="18697" y="4911"/>
                  <a:pt x="18245" y="4978"/>
                  <a:pt x="17830" y="5046"/>
                </a:cubicBezTo>
                <a:cubicBezTo>
                  <a:pt x="17680" y="5113"/>
                  <a:pt x="17227" y="4911"/>
                  <a:pt x="17039" y="4978"/>
                </a:cubicBezTo>
                <a:cubicBezTo>
                  <a:pt x="17491" y="4709"/>
                  <a:pt x="18245" y="4440"/>
                  <a:pt x="18509" y="4238"/>
                </a:cubicBezTo>
                <a:cubicBezTo>
                  <a:pt x="19112" y="3834"/>
                  <a:pt x="19753" y="3498"/>
                  <a:pt x="20356" y="3094"/>
                </a:cubicBezTo>
                <a:cubicBezTo>
                  <a:pt x="20469" y="3027"/>
                  <a:pt x="21034" y="2758"/>
                  <a:pt x="20959" y="2354"/>
                </a:cubicBezTo>
                <a:cubicBezTo>
                  <a:pt x="20846" y="1950"/>
                  <a:pt x="20017" y="2488"/>
                  <a:pt x="19866" y="2623"/>
                </a:cubicBezTo>
                <a:cubicBezTo>
                  <a:pt x="19074" y="3094"/>
                  <a:pt x="17566" y="3498"/>
                  <a:pt x="16737" y="4036"/>
                </a:cubicBezTo>
                <a:cubicBezTo>
                  <a:pt x="17076" y="3767"/>
                  <a:pt x="17906" y="3228"/>
                  <a:pt x="18283" y="2892"/>
                </a:cubicBezTo>
                <a:cubicBezTo>
                  <a:pt x="20733" y="740"/>
                  <a:pt x="21336" y="0"/>
                  <a:pt x="20620" y="0"/>
                </a:cubicBezTo>
                <a:lnTo>
                  <a:pt x="2062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1907DC5D-4F3E-4A99-A621-6F93F32265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1850" y="1709738"/>
            <a:ext cx="50483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9DA8F992-7750-4566-AB4F-B2E8F3794CA3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31850" y="4589463"/>
            <a:ext cx="504836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0FEC4993-EF72-4ADC-8D11-1EB7C9409528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B145FAD1-5607-4570-9675-FE264814964D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Text Placeholder 17">
            <a:extLst>
              <a:ext uri="{FF2B5EF4-FFF2-40B4-BE49-F238E27FC236}">
                <a16:creationId xmlns="" xmlns:a16="http://schemas.microsoft.com/office/drawing/2014/main" id="{A537F86F-E8D6-44FF-939F-7EB5A46935E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924826" y="3879208"/>
            <a:ext cx="1701800" cy="351815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="" xmlns:a16="http://schemas.microsoft.com/office/drawing/2014/main" id="{17C97F11-0CC0-4E01-8422-614383043296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924826" y="4178002"/>
            <a:ext cx="1701800" cy="351815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322609FE-C556-4394-9CD9-CACD20BC7261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924826" y="4476795"/>
            <a:ext cx="1701800" cy="351815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="" xmlns:a16="http://schemas.microsoft.com/office/drawing/2014/main" id="{D6EA2B43-0E1B-F747-A4CF-B986152208E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rot="-120000">
            <a:off x="9070568" y="1733371"/>
            <a:ext cx="2481449" cy="1762225"/>
          </a:xfrm>
          <a:custGeom>
            <a:avLst/>
            <a:gdLst>
              <a:gd name="connsiteX0" fmla="*/ 2203416 w 2481449"/>
              <a:gd name="connsiteY0" fmla="*/ 677 h 1762225"/>
              <a:gd name="connsiteX1" fmla="*/ 2298725 w 2481449"/>
              <a:gd name="connsiteY1" fmla="*/ 73048 h 1762225"/>
              <a:gd name="connsiteX2" fmla="*/ 2480575 w 2481449"/>
              <a:gd name="connsiteY2" fmla="*/ 1366378 h 1762225"/>
              <a:gd name="connsiteX3" fmla="*/ 2408227 w 2481449"/>
              <a:gd name="connsiteY3" fmla="*/ 1461560 h 1762225"/>
              <a:gd name="connsiteX4" fmla="*/ 277727 w 2481449"/>
              <a:gd name="connsiteY4" fmla="*/ 1761549 h 1762225"/>
              <a:gd name="connsiteX5" fmla="*/ 182533 w 2481449"/>
              <a:gd name="connsiteY5" fmla="*/ 1689177 h 1762225"/>
              <a:gd name="connsiteX6" fmla="*/ 683 w 2481449"/>
              <a:gd name="connsiteY6" fmla="*/ 395847 h 1762225"/>
              <a:gd name="connsiteX7" fmla="*/ 73031 w 2481449"/>
              <a:gd name="connsiteY7" fmla="*/ 300665 h 176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1449" h="1762225">
                <a:moveTo>
                  <a:pt x="2203416" y="677"/>
                </a:moveTo>
                <a:cubicBezTo>
                  <a:pt x="2249225" y="-5067"/>
                  <a:pt x="2292033" y="26359"/>
                  <a:pt x="2298725" y="73048"/>
                </a:cubicBezTo>
                <a:lnTo>
                  <a:pt x="2480575" y="1366378"/>
                </a:lnTo>
                <a:cubicBezTo>
                  <a:pt x="2487267" y="1412082"/>
                  <a:pt x="2454844" y="1454914"/>
                  <a:pt x="2408227" y="1461560"/>
                </a:cubicBezTo>
                <a:lnTo>
                  <a:pt x="277727" y="1761549"/>
                </a:lnTo>
                <a:cubicBezTo>
                  <a:pt x="232034" y="1767293"/>
                  <a:pt x="189225" y="1735866"/>
                  <a:pt x="182533" y="1689177"/>
                </a:cubicBezTo>
                <a:lnTo>
                  <a:pt x="683" y="395847"/>
                </a:lnTo>
                <a:cubicBezTo>
                  <a:pt x="-5086" y="350143"/>
                  <a:pt x="26299" y="307311"/>
                  <a:pt x="73031" y="300665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Slide Number Placeholder 5">
            <a:extLst>
              <a:ext uri="{FF2B5EF4-FFF2-40B4-BE49-F238E27FC236}">
                <a16:creationId xmlns="" xmlns:a16="http://schemas.microsoft.com/office/drawing/2014/main" id="{0700961D-2907-44A8-9C6F-37115BDC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94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2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C897C59-303D-43EB-830D-58B293D336AC}"/>
              </a:ext>
            </a:extLst>
          </p:cNvPr>
          <p:cNvGrpSpPr/>
          <p:nvPr userDrawn="1"/>
        </p:nvGrpSpPr>
        <p:grpSpPr>
          <a:xfrm>
            <a:off x="838199" y="1830763"/>
            <a:ext cx="10515602" cy="1741127"/>
            <a:chOff x="838199" y="1830763"/>
            <a:chExt cx="10515602" cy="1741127"/>
          </a:xfrm>
        </p:grpSpPr>
        <p:sp>
          <p:nvSpPr>
            <p:cNvPr id="175" name="Rectangle 174">
              <a:extLst>
                <a:ext uri="{FF2B5EF4-FFF2-40B4-BE49-F238E27FC236}">
                  <a16:creationId xmlns="" xmlns:a16="http://schemas.microsoft.com/office/drawing/2014/main" id="{4460574F-0FFA-4AF4-9268-D077C9C57D5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="" xmlns:a16="http://schemas.microsoft.com/office/drawing/2014/main" id="{E9AEC03B-EFBC-451C-9889-555B420B78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="" xmlns:a16="http://schemas.microsoft.com/office/drawing/2014/main" id="{12504A8F-A26B-43AF-BF89-2621FF0CE3C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="" xmlns:a16="http://schemas.microsoft.com/office/drawing/2014/main" id="{F7726C56-B942-4400-8CE0-06996980244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="" xmlns:a16="http://schemas.microsoft.com/office/drawing/2014/main" id="{DAE760DB-698E-4688-BBAF-49FD684C7AF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="" xmlns:a16="http://schemas.microsoft.com/office/drawing/2014/main" id="{72A9A194-717A-430D-B418-44C0B8F1A4C3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="" xmlns:a16="http://schemas.microsoft.com/office/drawing/2014/main" id="{E915F52A-A44F-4FB1-A1A1-1A513475EFE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="" xmlns:a16="http://schemas.microsoft.com/office/drawing/2014/main" id="{6034C492-58E9-4550-B83D-E33D2B2217E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="" xmlns:a16="http://schemas.microsoft.com/office/drawing/2014/main" id="{F92FB454-2844-432A-897E-609CA7D5AB1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="" xmlns:a16="http://schemas.microsoft.com/office/drawing/2014/main" id="{DFE585D9-1B79-4D2C-BE24-8DD53BF2D43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="" xmlns:a16="http://schemas.microsoft.com/office/drawing/2014/main" id="{7CA650B9-D80A-4F55-849B-9B9229BAB7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="" xmlns:a16="http://schemas.microsoft.com/office/drawing/2014/main" id="{212A3E8F-2036-4425-950A-9DDCE99E48E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="" xmlns:a16="http://schemas.microsoft.com/office/drawing/2014/main" id="{F8D77422-E1EF-442A-B883-288DFB42AC7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="" xmlns:a16="http://schemas.microsoft.com/office/drawing/2014/main" id="{F5A5458A-8CAB-46ED-A597-7A9BC874E06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="" xmlns:a16="http://schemas.microsoft.com/office/drawing/2014/main" id="{129FB0AE-0FE9-4E47-89E1-28A56DFEFD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="" xmlns:a16="http://schemas.microsoft.com/office/drawing/2014/main" id="{8DCBA888-FF6F-4E0D-AD60-DA0D78CD05D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="" xmlns:a16="http://schemas.microsoft.com/office/drawing/2014/main" id="{F9271256-F951-4086-8A3B-C91C2291A176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="" xmlns:a16="http://schemas.microsoft.com/office/drawing/2014/main" id="{27D18AA1-C449-4778-A01C-5FEFF6D4B6F0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="" xmlns:a16="http://schemas.microsoft.com/office/drawing/2014/main" id="{507DEC82-2EA5-41B4-BBE2-03D513A6990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="" xmlns:a16="http://schemas.microsoft.com/office/drawing/2014/main" id="{CC3C8386-1A37-4F90-9D5F-F552F6BD3D6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="" xmlns:a16="http://schemas.microsoft.com/office/drawing/2014/main" id="{20C96B97-602D-4FB6-83FA-5F537C10D95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="" xmlns:a16="http://schemas.microsoft.com/office/drawing/2014/main" id="{C78EB1C9-B967-4BCF-BA1F-F62AD5830A83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="" xmlns:a16="http://schemas.microsoft.com/office/drawing/2014/main" id="{530AF99D-4A64-462C-8DC1-2AFD50700E78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="" xmlns:a16="http://schemas.microsoft.com/office/drawing/2014/main" id="{251EE8AC-B14F-4016-B318-3215BFA74576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="" xmlns:a16="http://schemas.microsoft.com/office/drawing/2014/main" id="{DB3EFE93-C789-4C06-AE63-48F21F3F056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="" xmlns:a16="http://schemas.microsoft.com/office/drawing/2014/main" id="{C159A26F-3E35-43ED-9527-94575D015CF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="" xmlns:a16="http://schemas.microsoft.com/office/drawing/2014/main" id="{197FEBE6-4234-4233-9AAC-C966B38A457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="" xmlns:a16="http://schemas.microsoft.com/office/drawing/2014/main" id="{4A6CCAEB-B0B2-4918-BF93-14B428F7103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="" xmlns:a16="http://schemas.microsoft.com/office/drawing/2014/main" id="{26BAB2D9-48E2-4FD7-8266-8DA7249A311F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="" xmlns:a16="http://schemas.microsoft.com/office/drawing/2014/main" id="{E373E1AE-97F0-411F-ADE1-F7FA57FDB549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="" xmlns:a16="http://schemas.microsoft.com/office/drawing/2014/main" id="{7980EC62-1AA7-49B9-A98C-B1AE41A8BAF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="" xmlns:a16="http://schemas.microsoft.com/office/drawing/2014/main" id="{1B940435-8801-4AE0-AF82-51785C14109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="" xmlns:a16="http://schemas.microsoft.com/office/drawing/2014/main" id="{709FEA5B-55A5-4A85-90AE-A3E8181AD6B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="" xmlns:a16="http://schemas.microsoft.com/office/drawing/2014/main" id="{AC24C165-A09C-48A0-8D30-43D9272501D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="" xmlns:a16="http://schemas.microsoft.com/office/drawing/2014/main" id="{AF779B59-BF2E-434C-A692-81F3395A2DD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="" xmlns:a16="http://schemas.microsoft.com/office/drawing/2014/main" id="{72D25286-DFE7-4DB6-BC2A-849B72A1D58F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="" xmlns:a16="http://schemas.microsoft.com/office/drawing/2014/main" id="{EFFFC619-3DCF-484B-936D-D1C6706967D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="" xmlns:a16="http://schemas.microsoft.com/office/drawing/2014/main" id="{C36F1647-E3A7-42C7-94DB-E22470CD796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="" xmlns:a16="http://schemas.microsoft.com/office/drawing/2014/main" id="{0812BACF-D77F-4A42-A212-538847FF977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="" xmlns:a16="http://schemas.microsoft.com/office/drawing/2014/main" id="{63855A19-9DBA-4293-A411-6842A7DAA99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="" xmlns:a16="http://schemas.microsoft.com/office/drawing/2014/main" id="{E705E91E-E65F-4094-8904-D56C56FC5F4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="" xmlns:a16="http://schemas.microsoft.com/office/drawing/2014/main" id="{B6DEB2ED-B6FD-4B88-90DA-9530DA2E64C9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="" xmlns:a16="http://schemas.microsoft.com/office/drawing/2014/main" id="{62E667E1-7F5F-4E4F-AF63-4AB31D847AE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="" xmlns:a16="http://schemas.microsoft.com/office/drawing/2014/main" id="{A9D94CA5-400D-47AE-9512-4557FBE2019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="" xmlns:a16="http://schemas.microsoft.com/office/drawing/2014/main" id="{1E60784B-8569-41D5-BB14-8F5DAFDCE67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="" xmlns:a16="http://schemas.microsoft.com/office/drawing/2014/main" id="{FE043B0E-D351-4B21-BB22-FF8713E0E19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="" xmlns:a16="http://schemas.microsoft.com/office/drawing/2014/main" id="{D57AC92D-3891-4CC7-9301-A742653C394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="" xmlns:a16="http://schemas.microsoft.com/office/drawing/2014/main" id="{870D976A-0EA2-4422-A1FB-EE1A159B65DC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="" xmlns:a16="http://schemas.microsoft.com/office/drawing/2014/main" id="{074CEC48-74FA-45A9-9E16-525EB9E974F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="" xmlns:a16="http://schemas.microsoft.com/office/drawing/2014/main" id="{8CA8D9C7-FFCE-4895-B720-C9F65C686B9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="" xmlns:a16="http://schemas.microsoft.com/office/drawing/2014/main" id="{DF8FDE11-2636-4F16-BC4C-C0DBD965F47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="" xmlns:a16="http://schemas.microsoft.com/office/drawing/2014/main" id="{EAE2FCEB-5A44-4458-99EB-B2522F73151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="" xmlns:a16="http://schemas.microsoft.com/office/drawing/2014/main" id="{FA982CEB-3569-4AB2-A279-56909D8DBA2B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="" xmlns:a16="http://schemas.microsoft.com/office/drawing/2014/main" id="{B85FDECF-7983-4160-8B97-DA92A01F2A38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="" xmlns:a16="http://schemas.microsoft.com/office/drawing/2014/main" id="{80F0CF47-25FB-4AB4-837F-33B5D368A8C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="" xmlns:a16="http://schemas.microsoft.com/office/drawing/2014/main" id="{12C0DD63-4FB0-4217-BC06-7CEB655B79B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="" xmlns:a16="http://schemas.microsoft.com/office/drawing/2014/main" id="{5841390F-E0B0-48E2-8756-2C0A532BC03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="" xmlns:a16="http://schemas.microsoft.com/office/drawing/2014/main" id="{E49982BC-FA05-4F1B-A8BD-AE3793F3BD02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="" xmlns:a16="http://schemas.microsoft.com/office/drawing/2014/main" id="{84445015-4210-46FE-958B-F3271E10284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="" xmlns:a16="http://schemas.microsoft.com/office/drawing/2014/main" id="{06FD93CB-F173-4C32-9E54-DE5EDB0F83D8}"/>
                </a:ext>
              </a:extLst>
            </p:cNvPr>
            <p:cNvSpPr/>
            <p:nvPr userDrawn="1"/>
          </p:nvSpPr>
          <p:spPr>
            <a:xfrm>
              <a:off x="10459489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D08B00A-9A13-4AB1-A72D-2F499BA2EBA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="" xmlns:a16="http://schemas.microsoft.com/office/drawing/2014/main" id="{BB3FC47E-3339-49A8-AEF2-ECC3BF1514FB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b="1" dirty="0"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/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="" xmlns:a16="http://schemas.microsoft.com/office/drawing/2014/main" id="{676EAA04-3941-4EEF-875A-DA2DBBB0CA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775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59DB07F4-2F4D-4904-9DDA-6D453F791811}"/>
              </a:ext>
            </a:extLst>
          </p:cNvPr>
          <p:cNvSpPr txBox="1"/>
          <p:nvPr userDrawn="1"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="" xmlns:a16="http://schemas.microsoft.com/office/drawing/2014/main" id="{72303254-B5A5-44B0-8D71-FB4149C10B7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8526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</p:spTree>
    <p:extLst>
      <p:ext uri="{BB962C8B-B14F-4D97-AF65-F5344CB8AC3E}">
        <p14:creationId xmlns:p14="http://schemas.microsoft.com/office/powerpoint/2010/main" val="393516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presentationgo.com/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hyperlink" Target="http://www.presentationgo.com/" TargetMode="Externa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hyperlink" Target="http://www.presentationgo.com/" TargetMode="External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793780E-9A94-4D66-9FC2-734AC5AEF5F1}"/>
              </a:ext>
            </a:extLst>
          </p:cNvPr>
          <p:cNvSpPr/>
          <p:nvPr userDrawn="1"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1" tooltip="PresentationGo!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432F9B4-C534-44E7-8E53-6B3CF87C8383}"/>
              </a:ext>
            </a:extLst>
          </p:cNvPr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6BD643E-9383-4DCE-97E0-18B6179C2E33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3C47BF03-421F-44AE-8D61-516BA442BCFD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A25AF704-0297-4965-ABDA-DCACCBDEC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0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5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7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793780E-9A94-4D66-9FC2-734AC5AEF5F1}"/>
              </a:ext>
            </a:extLst>
          </p:cNvPr>
          <p:cNvSpPr/>
          <p:nvPr userDrawn="1"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DBAC76"/>
                </a:solidFill>
                <a:latin typeface="Open Sans" panose="020B0606030504020204" pitchFamily="34" charset="0"/>
              </a:rPr>
              <a:t>© </a:t>
            </a:r>
            <a:r>
              <a:rPr lang="en-US" sz="1100" dirty="0">
                <a:solidFill>
                  <a:srgbClr val="DBAC76"/>
                </a:solidFill>
                <a:latin typeface="Open Sans" panose="020B0606030504020204" pitchFamily="34" charset="0"/>
                <a:hlinkClick r:id="rId11" tooltip="PresentationGo!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rgbClr val="DBAC76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432F9B4-C534-44E7-8E53-6B3CF87C8383}"/>
              </a:ext>
            </a:extLst>
          </p:cNvPr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6BD643E-9383-4DCE-97E0-18B6179C2E33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3C47BF03-421F-44AE-8D61-516BA442BCFD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A25AF704-0297-4965-ABDA-DCACCBDEC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777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2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793780E-9A94-4D66-9FC2-734AC5AEF5F1}"/>
              </a:ext>
            </a:extLst>
          </p:cNvPr>
          <p:cNvSpPr/>
          <p:nvPr userDrawn="1"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DBAC76"/>
                </a:solidFill>
                <a:latin typeface="Open Sans" panose="020B0606030504020204" pitchFamily="34" charset="0"/>
              </a:rPr>
              <a:t>© </a:t>
            </a:r>
            <a:r>
              <a:rPr lang="en-US" sz="1100" dirty="0">
                <a:solidFill>
                  <a:srgbClr val="DBAC76"/>
                </a:solidFill>
                <a:latin typeface="Open Sans" panose="020B0606030504020204" pitchFamily="34" charset="0"/>
                <a:hlinkClick r:id="rId11" tooltip="PresentationGo!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rgbClr val="DBAC76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432F9B4-C534-44E7-8E53-6B3CF87C8383}"/>
              </a:ext>
            </a:extLst>
          </p:cNvPr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6BD643E-9383-4DCE-97E0-18B6179C2E33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3C47BF03-421F-44AE-8D61-516BA442BCFD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A25AF704-0297-4965-ABDA-DCACCBDEC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815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E5650E-9120-424B-968E-0DA1E205F4DD}"/>
              </a:ext>
            </a:extLst>
          </p:cNvPr>
          <p:cNvSpPr txBox="1">
            <a:spLocks/>
          </p:cNvSpPr>
          <p:nvPr/>
        </p:nvSpPr>
        <p:spPr>
          <a:xfrm>
            <a:off x="643943" y="1506450"/>
            <a:ext cx="11179285" cy="1217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Demi Cond" panose="020B0706030402020204" pitchFamily="34" charset="0"/>
              </a:rPr>
              <a:t>IUBAT-International University of Business Agriculture and Technology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 descr="Related image">
            <a:extLst>
              <a:ext uri="{FF2B5EF4-FFF2-40B4-BE49-F238E27FC236}">
                <a16:creationId xmlns:a16="http://schemas.microsoft.com/office/drawing/2014/main" xmlns="" id="{3A3C84A4-9A83-47C5-A3B0-9CB22166B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71751" y="554131"/>
            <a:ext cx="848497" cy="744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0BA278C-417F-49BD-9F36-6CDE7712D2A6}"/>
              </a:ext>
            </a:extLst>
          </p:cNvPr>
          <p:cNvSpPr txBox="1"/>
          <p:nvPr/>
        </p:nvSpPr>
        <p:spPr>
          <a:xfrm>
            <a:off x="2146402" y="5536492"/>
            <a:ext cx="87476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Department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Of Computer Science And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E15DDBF-604C-468B-BB0C-4412C38ADBB2}"/>
              </a:ext>
            </a:extLst>
          </p:cNvPr>
          <p:cNvSpPr txBox="1"/>
          <p:nvPr/>
        </p:nvSpPr>
        <p:spPr>
          <a:xfrm>
            <a:off x="4766056" y="3724887"/>
            <a:ext cx="2978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Course Code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ENG 250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170B37-45FB-4508-A481-D2608092F793}"/>
              </a:ext>
            </a:extLst>
          </p:cNvPr>
          <p:cNvSpPr txBox="1"/>
          <p:nvPr/>
        </p:nvSpPr>
        <p:spPr>
          <a:xfrm>
            <a:off x="4946496" y="4705495"/>
            <a:ext cx="33620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 Munna Mia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 </a:t>
            </a: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: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21203058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E254C6-0C76-4544-8458-9C3F600398E7}"/>
              </a:ext>
            </a:extLst>
          </p:cNvPr>
          <p:cNvSpPr txBox="1"/>
          <p:nvPr/>
        </p:nvSpPr>
        <p:spPr>
          <a:xfrm>
            <a:off x="4848170" y="4105758"/>
            <a:ext cx="28138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ush Script MT" panose="03060802040406070304" pitchFamily="66" charset="0"/>
              </a:rPr>
              <a:t>Prepared By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7BBE84B-AAA9-42C7-BAA2-8FF8779C038E}"/>
              </a:ext>
            </a:extLst>
          </p:cNvPr>
          <p:cNvSpPr txBox="1"/>
          <p:nvPr/>
        </p:nvSpPr>
        <p:spPr>
          <a:xfrm>
            <a:off x="3572138" y="3126746"/>
            <a:ext cx="5682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 : </a:t>
            </a:r>
            <a:r>
              <a:rPr lang="en-US" sz="2800" dirty="0"/>
              <a:t>M. S. </a:t>
            </a:r>
            <a:r>
              <a:rPr lang="en-US" sz="2800" dirty="0" err="1"/>
              <a:t>Mahmod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8ABA343-CA51-48C7-BE06-EC26065B0371}"/>
              </a:ext>
            </a:extLst>
          </p:cNvPr>
          <p:cNvSpPr txBox="1"/>
          <p:nvPr/>
        </p:nvSpPr>
        <p:spPr>
          <a:xfrm>
            <a:off x="3897488" y="2572166"/>
            <a:ext cx="6101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Name :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Speaking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843514" y="6192448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1600" b="1" smtClean="0">
                <a:solidFill>
                  <a:schemeClr val="tx1"/>
                </a:solidFill>
              </a:rPr>
              <a:pPr/>
              <a:t>1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82" y="1082297"/>
            <a:ext cx="10058400" cy="47528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73132" y="61592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874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66098" y="61420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5" name="Title 4"/>
          <p:cNvSpPr txBox="1">
            <a:spLocks noGrp="1"/>
          </p:cNvSpPr>
          <p:nvPr>
            <p:ph type="ctrTitle"/>
          </p:nvPr>
        </p:nvSpPr>
        <p:spPr>
          <a:xfrm>
            <a:off x="12299151" y="228138"/>
            <a:ext cx="45719" cy="1061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00" b="1" dirty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13872" y="2804067"/>
            <a:ext cx="657263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ANY QUESTION?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52779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E96478-0438-4D0D-A7E9-EF6F93B41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2670" y="1273629"/>
            <a:ext cx="5053743" cy="3412671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Arial Rounded MT Bold" panose="020F0704030504030204" pitchFamily="34" charset="0"/>
              </a:rPr>
              <a:t>Thank You!</a:t>
            </a:r>
            <a:endParaRPr lang="en-US" sz="8000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66098" y="61420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27792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E96478-0438-4D0D-A7E9-EF6F93B41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0871" y="864560"/>
            <a:ext cx="4265199" cy="4090269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Can </a:t>
            </a:r>
            <a:r>
              <a:rPr lang="en-US" sz="54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Ragging </a:t>
            </a:r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i</a:t>
            </a:r>
            <a:r>
              <a:rPr lang="en-US" sz="54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n </a:t>
            </a:r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U</a:t>
            </a:r>
            <a:r>
              <a:rPr lang="en-US" sz="54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niversities </a:t>
            </a:r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b</a:t>
            </a:r>
            <a:r>
              <a:rPr lang="en-US" sz="54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e Stopped?</a:t>
            </a:r>
            <a:endParaRPr lang="en-US" sz="5400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FD2917B-2853-4208-8FE6-72388B0C5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-1803399" y="2683064"/>
            <a:ext cx="755002" cy="45719"/>
          </a:xfrm>
        </p:spPr>
        <p:txBody>
          <a:bodyPr>
            <a:noAutofit/>
          </a:bodyPr>
          <a:lstStyle/>
          <a:p>
            <a:endParaRPr lang="en-US" sz="700" dirty="0"/>
          </a:p>
        </p:txBody>
      </p:sp>
      <p:sp>
        <p:nvSpPr>
          <p:cNvPr id="4" name="Rectangle 3"/>
          <p:cNvSpPr/>
          <p:nvPr/>
        </p:nvSpPr>
        <p:spPr>
          <a:xfrm>
            <a:off x="4917130" y="5039266"/>
            <a:ext cx="1480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How 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So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95494" y="6202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403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53155"/>
            <a:ext cx="10515600" cy="1325563"/>
          </a:xfrm>
        </p:spPr>
        <p:txBody>
          <a:bodyPr/>
          <a:lstStyle/>
          <a:p>
            <a:r>
              <a:rPr lang="en-US" dirty="0" smtClean="0"/>
              <a:t>What is Ragging </a:t>
            </a:r>
            <a:r>
              <a:rPr lang="en-US" sz="5400" dirty="0" smtClean="0"/>
              <a:t>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210376"/>
            <a:ext cx="10515600" cy="1922510"/>
          </a:xfrm>
        </p:spPr>
        <p:txBody>
          <a:bodyPr/>
          <a:lstStyle/>
          <a:p>
            <a:pPr algn="just"/>
            <a:r>
              <a:rPr lang="en-US" noProof="1" smtClean="0"/>
              <a:t>Ragging involves </a:t>
            </a:r>
            <a:r>
              <a:rPr lang="en-US" b="1" noProof="1" smtClean="0"/>
              <a:t>abuse</a:t>
            </a:r>
            <a:r>
              <a:rPr lang="en-US" noProof="1" smtClean="0"/>
              <a:t>, </a:t>
            </a:r>
            <a:r>
              <a:rPr lang="en-US" b="1" noProof="1"/>
              <a:t>humiliation</a:t>
            </a:r>
            <a:r>
              <a:rPr lang="en-US" noProof="1"/>
              <a:t>, </a:t>
            </a:r>
            <a:r>
              <a:rPr lang="en-US" b="1" noProof="1" smtClean="0"/>
              <a:t>psychological</a:t>
            </a:r>
            <a:r>
              <a:rPr lang="en-US" noProof="1" smtClean="0"/>
              <a:t>, </a:t>
            </a:r>
            <a:r>
              <a:rPr lang="en-US" b="1" noProof="1"/>
              <a:t>physical </a:t>
            </a:r>
            <a:r>
              <a:rPr lang="en-US" b="1" noProof="1" smtClean="0"/>
              <a:t>torture </a:t>
            </a:r>
            <a:r>
              <a:rPr lang="en-US" noProof="1" smtClean="0"/>
              <a:t>or </a:t>
            </a:r>
            <a:r>
              <a:rPr lang="en-US" b="1" noProof="1" smtClean="0"/>
              <a:t>harassment</a:t>
            </a:r>
            <a:r>
              <a:rPr lang="en-US" noProof="1" smtClean="0"/>
              <a:t> of new entrants or junior students by the senior students.</a:t>
            </a:r>
            <a:endParaRPr lang="en-US" noProof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298" y="3584010"/>
            <a:ext cx="3321908" cy="249143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3" name="Rectangle 12"/>
          <p:cNvSpPr/>
          <p:nvPr/>
        </p:nvSpPr>
        <p:spPr>
          <a:xfrm>
            <a:off x="838198" y="1342446"/>
            <a:ext cx="11193855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algn="just" defTabSz="91440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noProof="1">
                <a:solidFill>
                  <a:srgbClr val="DFDCD0"/>
                </a:solidFill>
              </a:rPr>
              <a:t>Ragging means playing practical jokes on somebody or teaching someone a lesson.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9"/>
          <a:stretch/>
        </p:blipFill>
        <p:spPr>
          <a:xfrm>
            <a:off x="8413499" y="3584011"/>
            <a:ext cx="2629399" cy="249143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35"/>
          <a:stretch/>
        </p:blipFill>
        <p:spPr>
          <a:xfrm>
            <a:off x="5173133" y="3584011"/>
            <a:ext cx="2980267" cy="249143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757249" y="6313218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z="1600" b="1" smtClean="0"/>
              <a:pPr/>
              <a:t>3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3149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E96478-0438-4D0D-A7E9-EF6F93B41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03399" y="1216058"/>
            <a:ext cx="1044542" cy="533658"/>
          </a:xfrm>
        </p:spPr>
        <p:txBody>
          <a:bodyPr>
            <a:noAutofit/>
          </a:bodyPr>
          <a:lstStyle/>
          <a:p>
            <a:endParaRPr lang="en-US" sz="100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FD2917B-2853-4208-8FE6-72388B0C5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-1803399" y="2683064"/>
            <a:ext cx="755002" cy="45719"/>
          </a:xfrm>
        </p:spPr>
        <p:txBody>
          <a:bodyPr>
            <a:noAutofit/>
          </a:bodyPr>
          <a:lstStyle/>
          <a:p>
            <a:endParaRPr lang="en-US" sz="700" dirty="0"/>
          </a:p>
        </p:txBody>
      </p:sp>
      <p:sp>
        <p:nvSpPr>
          <p:cNvPr id="6" name="Rectangle 5"/>
          <p:cNvSpPr/>
          <p:nvPr/>
        </p:nvSpPr>
        <p:spPr>
          <a:xfrm>
            <a:off x="2680354" y="185206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5400" b="1" dirty="0">
                <a:solidFill>
                  <a:srgbClr val="DFDCD0">
                    <a:lumMod val="25000"/>
                  </a:srgbClr>
                </a:solidFill>
                <a:latin typeface="Arial Rounded MT Bold" panose="020F0704030504030204" pitchFamily="34" charset="0"/>
              </a:rPr>
              <a:t>How To Stop Ragging </a:t>
            </a:r>
            <a:endParaRPr lang="en-US" sz="5400" b="1" dirty="0" smtClean="0">
              <a:solidFill>
                <a:srgbClr val="DFDCD0">
                  <a:lumMod val="25000"/>
                </a:srgbClr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5400" b="1" dirty="0" smtClean="0">
                <a:solidFill>
                  <a:srgbClr val="DFDCD0">
                    <a:lumMod val="25000"/>
                  </a:srgbClr>
                </a:solidFill>
                <a:latin typeface="Arial Rounded MT Bold" panose="020F0704030504030204" pitchFamily="34" charset="0"/>
              </a:rPr>
              <a:t>In </a:t>
            </a:r>
          </a:p>
          <a:p>
            <a:pPr algn="ctr"/>
            <a:r>
              <a:rPr lang="en-US" sz="5400" b="1" dirty="0">
                <a:solidFill>
                  <a:srgbClr val="DFDCD0">
                    <a:lumMod val="25000"/>
                  </a:srgb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5400" b="1" dirty="0" smtClean="0">
                <a:solidFill>
                  <a:srgbClr val="DFDCD0">
                    <a:lumMod val="25000"/>
                  </a:srgbClr>
                </a:solidFill>
                <a:latin typeface="Arial Rounded MT Bold" panose="020F0704030504030204" pitchFamily="34" charset="0"/>
              </a:rPr>
              <a:t>   University ?</a:t>
            </a:r>
            <a:endParaRPr lang="en-US" sz="5400" b="1" dirty="0">
              <a:solidFill>
                <a:srgbClr val="DFDCD0">
                  <a:lumMod val="25000"/>
                </a:srgb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71207" y="6314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26158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9" t="6956" r="4124" b="9767"/>
          <a:stretch/>
        </p:blipFill>
        <p:spPr>
          <a:xfrm>
            <a:off x="3863863" y="3191670"/>
            <a:ext cx="4421171" cy="28109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89" y="365125"/>
            <a:ext cx="10143146" cy="1325563"/>
          </a:xfrm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Some ways </a:t>
            </a:r>
            <a:r>
              <a:rPr lang="en-US" sz="3900" dirty="0">
                <a:solidFill>
                  <a:schemeClr val="bg1"/>
                </a:solidFill>
              </a:rPr>
              <a:t>to stop ragging in </a:t>
            </a:r>
            <a:r>
              <a:rPr lang="en-US" sz="3900" dirty="0" smtClean="0">
                <a:solidFill>
                  <a:schemeClr val="bg1"/>
                </a:solidFill>
              </a:rPr>
              <a:t>universities 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289" y="1651268"/>
            <a:ext cx="11453472" cy="435133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1" noProof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Counselling</a:t>
            </a:r>
            <a:r>
              <a:rPr lang="en-US" noProof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noProof="1">
                <a:solidFill>
                  <a:schemeClr val="bg1"/>
                </a:solidFill>
              </a:rPr>
              <a:t>– Most of the students aren’t that open with their parents </a:t>
            </a:r>
            <a:r>
              <a:rPr lang="en-US" noProof="1" smtClean="0">
                <a:solidFill>
                  <a:schemeClr val="bg1"/>
                </a:solidFill>
              </a:rPr>
              <a:t>and friends to </a:t>
            </a:r>
            <a:r>
              <a:rPr lang="en-US" noProof="1">
                <a:solidFill>
                  <a:schemeClr val="bg1"/>
                </a:solidFill>
              </a:rPr>
              <a:t>talk about the </a:t>
            </a:r>
            <a:r>
              <a:rPr lang="en-US" noProof="1" smtClean="0">
                <a:solidFill>
                  <a:schemeClr val="bg1"/>
                </a:solidFill>
              </a:rPr>
              <a:t>problems that </a:t>
            </a:r>
            <a:r>
              <a:rPr lang="en-US" noProof="1">
                <a:solidFill>
                  <a:schemeClr val="bg1"/>
                </a:solidFill>
              </a:rPr>
              <a:t>they are going through. </a:t>
            </a:r>
            <a:endParaRPr lang="en-US" sz="1200" noProof="1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US" noProof="1">
              <a:solidFill>
                <a:schemeClr val="bg1"/>
              </a:solidFill>
            </a:endParaRPr>
          </a:p>
        </p:txBody>
      </p:sp>
      <p:sp>
        <p:nvSpPr>
          <p:cNvPr id="12" name="Shape">
            <a:extLst>
              <a:ext uri="{FF2B5EF4-FFF2-40B4-BE49-F238E27FC236}">
                <a16:creationId xmlns="" xmlns:a16="http://schemas.microsoft.com/office/drawing/2014/main" id="{5D333D83-7698-DE40-ADAA-96E2806DD523}"/>
              </a:ext>
            </a:extLst>
          </p:cNvPr>
          <p:cNvSpPr/>
          <p:nvPr/>
        </p:nvSpPr>
        <p:spPr>
          <a:xfrm>
            <a:off x="123586" y="204393"/>
            <a:ext cx="352401" cy="203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1" h="20944" extrusionOk="0">
                <a:moveTo>
                  <a:pt x="260" y="4160"/>
                </a:moveTo>
                <a:cubicBezTo>
                  <a:pt x="-439" y="4355"/>
                  <a:pt x="232" y="4890"/>
                  <a:pt x="2802" y="6301"/>
                </a:cubicBezTo>
                <a:cubicBezTo>
                  <a:pt x="3194" y="6495"/>
                  <a:pt x="4088" y="6787"/>
                  <a:pt x="4423" y="6982"/>
                </a:cubicBezTo>
                <a:cubicBezTo>
                  <a:pt x="3585" y="6690"/>
                  <a:pt x="2076" y="6690"/>
                  <a:pt x="1238" y="6446"/>
                </a:cubicBezTo>
                <a:cubicBezTo>
                  <a:pt x="1098" y="6398"/>
                  <a:pt x="232" y="6106"/>
                  <a:pt x="148" y="6495"/>
                </a:cubicBezTo>
                <a:cubicBezTo>
                  <a:pt x="64" y="6884"/>
                  <a:pt x="651" y="6982"/>
                  <a:pt x="791" y="7030"/>
                </a:cubicBezTo>
                <a:cubicBezTo>
                  <a:pt x="1433" y="7274"/>
                  <a:pt x="2076" y="7419"/>
                  <a:pt x="2719" y="7663"/>
                </a:cubicBezTo>
                <a:cubicBezTo>
                  <a:pt x="3026" y="7760"/>
                  <a:pt x="3780" y="7809"/>
                  <a:pt x="4256" y="8003"/>
                </a:cubicBezTo>
                <a:cubicBezTo>
                  <a:pt x="4060" y="8052"/>
                  <a:pt x="3641" y="8295"/>
                  <a:pt x="3473" y="8295"/>
                </a:cubicBezTo>
                <a:cubicBezTo>
                  <a:pt x="3054" y="8295"/>
                  <a:pt x="2607" y="8344"/>
                  <a:pt x="2188" y="8344"/>
                </a:cubicBezTo>
                <a:cubicBezTo>
                  <a:pt x="2104" y="8344"/>
                  <a:pt x="-327" y="8490"/>
                  <a:pt x="260" y="9074"/>
                </a:cubicBezTo>
                <a:cubicBezTo>
                  <a:pt x="595" y="9414"/>
                  <a:pt x="1014" y="9219"/>
                  <a:pt x="1461" y="9219"/>
                </a:cubicBezTo>
                <a:cubicBezTo>
                  <a:pt x="2076" y="9219"/>
                  <a:pt x="2747" y="9268"/>
                  <a:pt x="3361" y="9171"/>
                </a:cubicBezTo>
                <a:cubicBezTo>
                  <a:pt x="5457" y="8733"/>
                  <a:pt x="5373" y="9219"/>
                  <a:pt x="6072" y="9122"/>
                </a:cubicBezTo>
                <a:cubicBezTo>
                  <a:pt x="6267" y="9073"/>
                  <a:pt x="6547" y="9268"/>
                  <a:pt x="6715" y="9414"/>
                </a:cubicBezTo>
                <a:cubicBezTo>
                  <a:pt x="7609" y="10241"/>
                  <a:pt x="8084" y="10922"/>
                  <a:pt x="8838" y="12479"/>
                </a:cubicBezTo>
                <a:cubicBezTo>
                  <a:pt x="9453" y="13792"/>
                  <a:pt x="10347" y="15300"/>
                  <a:pt x="10766" y="15738"/>
                </a:cubicBezTo>
                <a:cubicBezTo>
                  <a:pt x="11213" y="16225"/>
                  <a:pt x="11856" y="17198"/>
                  <a:pt x="12219" y="17976"/>
                </a:cubicBezTo>
                <a:cubicBezTo>
                  <a:pt x="12583" y="18755"/>
                  <a:pt x="12974" y="19387"/>
                  <a:pt x="13058" y="19436"/>
                </a:cubicBezTo>
                <a:cubicBezTo>
                  <a:pt x="13505" y="19630"/>
                  <a:pt x="13253" y="20214"/>
                  <a:pt x="12610" y="20457"/>
                </a:cubicBezTo>
                <a:cubicBezTo>
                  <a:pt x="12331" y="20555"/>
                  <a:pt x="12415" y="20603"/>
                  <a:pt x="12275" y="20749"/>
                </a:cubicBezTo>
                <a:cubicBezTo>
                  <a:pt x="12275" y="20749"/>
                  <a:pt x="13002" y="20555"/>
                  <a:pt x="13672" y="20603"/>
                </a:cubicBezTo>
                <a:cubicBezTo>
                  <a:pt x="14147" y="20652"/>
                  <a:pt x="14594" y="20944"/>
                  <a:pt x="14930" y="20944"/>
                </a:cubicBezTo>
                <a:cubicBezTo>
                  <a:pt x="15265" y="20895"/>
                  <a:pt x="15684" y="20847"/>
                  <a:pt x="15712" y="20749"/>
                </a:cubicBezTo>
                <a:cubicBezTo>
                  <a:pt x="15740" y="20652"/>
                  <a:pt x="15489" y="20555"/>
                  <a:pt x="15433" y="20506"/>
                </a:cubicBezTo>
                <a:cubicBezTo>
                  <a:pt x="15377" y="20458"/>
                  <a:pt x="15237" y="20458"/>
                  <a:pt x="15097" y="20506"/>
                </a:cubicBezTo>
                <a:cubicBezTo>
                  <a:pt x="14958" y="20555"/>
                  <a:pt x="14762" y="20506"/>
                  <a:pt x="14594" y="20409"/>
                </a:cubicBezTo>
                <a:cubicBezTo>
                  <a:pt x="14427" y="20311"/>
                  <a:pt x="14231" y="20166"/>
                  <a:pt x="14119" y="19971"/>
                </a:cubicBezTo>
                <a:cubicBezTo>
                  <a:pt x="14064" y="19874"/>
                  <a:pt x="14008" y="19825"/>
                  <a:pt x="13980" y="19776"/>
                </a:cubicBezTo>
                <a:cubicBezTo>
                  <a:pt x="13952" y="19728"/>
                  <a:pt x="13896" y="19631"/>
                  <a:pt x="13868" y="19582"/>
                </a:cubicBezTo>
                <a:cubicBezTo>
                  <a:pt x="13840" y="19582"/>
                  <a:pt x="13840" y="19582"/>
                  <a:pt x="13840" y="19582"/>
                </a:cubicBezTo>
                <a:cubicBezTo>
                  <a:pt x="13840" y="19582"/>
                  <a:pt x="13225" y="18804"/>
                  <a:pt x="13030" y="18463"/>
                </a:cubicBezTo>
                <a:cubicBezTo>
                  <a:pt x="12918" y="18317"/>
                  <a:pt x="12806" y="18171"/>
                  <a:pt x="12722" y="17928"/>
                </a:cubicBezTo>
                <a:cubicBezTo>
                  <a:pt x="12499" y="17441"/>
                  <a:pt x="12359" y="16906"/>
                  <a:pt x="12415" y="16760"/>
                </a:cubicBezTo>
                <a:cubicBezTo>
                  <a:pt x="12638" y="16274"/>
                  <a:pt x="13505" y="16760"/>
                  <a:pt x="14036" y="17733"/>
                </a:cubicBezTo>
                <a:lnTo>
                  <a:pt x="14622" y="18755"/>
                </a:lnTo>
                <a:lnTo>
                  <a:pt x="14455" y="18901"/>
                </a:lnTo>
                <a:lnTo>
                  <a:pt x="14287" y="19047"/>
                </a:lnTo>
                <a:lnTo>
                  <a:pt x="14119" y="19193"/>
                </a:lnTo>
                <a:lnTo>
                  <a:pt x="13868" y="19387"/>
                </a:lnTo>
                <a:cubicBezTo>
                  <a:pt x="13952" y="19387"/>
                  <a:pt x="14175" y="19290"/>
                  <a:pt x="14343" y="19338"/>
                </a:cubicBezTo>
                <a:cubicBezTo>
                  <a:pt x="14539" y="19338"/>
                  <a:pt x="14622" y="19193"/>
                  <a:pt x="14986" y="19241"/>
                </a:cubicBezTo>
                <a:cubicBezTo>
                  <a:pt x="15321" y="19290"/>
                  <a:pt x="15824" y="19533"/>
                  <a:pt x="16075" y="19533"/>
                </a:cubicBezTo>
                <a:cubicBezTo>
                  <a:pt x="16327" y="19533"/>
                  <a:pt x="16690" y="19484"/>
                  <a:pt x="16718" y="19387"/>
                </a:cubicBezTo>
                <a:cubicBezTo>
                  <a:pt x="16746" y="19290"/>
                  <a:pt x="16522" y="19193"/>
                  <a:pt x="16439" y="19144"/>
                </a:cubicBezTo>
                <a:cubicBezTo>
                  <a:pt x="16355" y="19095"/>
                  <a:pt x="16243" y="19095"/>
                  <a:pt x="16103" y="19144"/>
                </a:cubicBezTo>
                <a:cubicBezTo>
                  <a:pt x="15489" y="19290"/>
                  <a:pt x="13840" y="17295"/>
                  <a:pt x="14008" y="16614"/>
                </a:cubicBezTo>
                <a:cubicBezTo>
                  <a:pt x="14063" y="16371"/>
                  <a:pt x="14371" y="16079"/>
                  <a:pt x="14706" y="15982"/>
                </a:cubicBezTo>
                <a:cubicBezTo>
                  <a:pt x="15628" y="15739"/>
                  <a:pt x="17277" y="13598"/>
                  <a:pt x="17920" y="11895"/>
                </a:cubicBezTo>
                <a:cubicBezTo>
                  <a:pt x="18227" y="11020"/>
                  <a:pt x="18534" y="9560"/>
                  <a:pt x="18590" y="8636"/>
                </a:cubicBezTo>
                <a:cubicBezTo>
                  <a:pt x="18758" y="6058"/>
                  <a:pt x="18870" y="4841"/>
                  <a:pt x="19429" y="4452"/>
                </a:cubicBezTo>
                <a:cubicBezTo>
                  <a:pt x="19680" y="4258"/>
                  <a:pt x="21161" y="3917"/>
                  <a:pt x="21161" y="3820"/>
                </a:cubicBezTo>
                <a:cubicBezTo>
                  <a:pt x="21161" y="3722"/>
                  <a:pt x="19792" y="3187"/>
                  <a:pt x="19540" y="2944"/>
                </a:cubicBezTo>
                <a:cubicBezTo>
                  <a:pt x="19261" y="2701"/>
                  <a:pt x="18981" y="1971"/>
                  <a:pt x="18674" y="1387"/>
                </a:cubicBezTo>
                <a:cubicBezTo>
                  <a:pt x="17556" y="-656"/>
                  <a:pt x="15712" y="-413"/>
                  <a:pt x="14566" y="1922"/>
                </a:cubicBezTo>
                <a:cubicBezTo>
                  <a:pt x="14008" y="3090"/>
                  <a:pt x="13756" y="3236"/>
                  <a:pt x="10682" y="4549"/>
                </a:cubicBezTo>
                <a:cubicBezTo>
                  <a:pt x="8866" y="5328"/>
                  <a:pt x="6966" y="5960"/>
                  <a:pt x="6407" y="5960"/>
                </a:cubicBezTo>
                <a:cubicBezTo>
                  <a:pt x="5876" y="5960"/>
                  <a:pt x="4339" y="5571"/>
                  <a:pt x="2998" y="5036"/>
                </a:cubicBezTo>
                <a:cubicBezTo>
                  <a:pt x="1629" y="4501"/>
                  <a:pt x="399" y="4111"/>
                  <a:pt x="260" y="4160"/>
                </a:cubicBezTo>
                <a:lnTo>
                  <a:pt x="260" y="416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23" y="3401038"/>
            <a:ext cx="2576232" cy="25189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9" t="14548" r="10765" b="9991"/>
          <a:stretch/>
        </p:blipFill>
        <p:spPr>
          <a:xfrm>
            <a:off x="8559800" y="3526955"/>
            <a:ext cx="3048008" cy="22671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7" name="Picture Placeholder 16"/>
          <p:cNvSpPr>
            <a:spLocks noGrp="1"/>
          </p:cNvSpPr>
          <p:nvPr>
            <p:ph type="pic" sz="quarter" idx="4294967295"/>
          </p:nvPr>
        </p:nvSpPr>
        <p:spPr>
          <a:xfrm flipV="1">
            <a:off x="12847103" y="8101701"/>
            <a:ext cx="45719" cy="81086"/>
          </a:xfrm>
        </p:spPr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10705381" y="6132064"/>
            <a:ext cx="803694" cy="337748"/>
          </a:xfrm>
        </p:spPr>
        <p:txBody>
          <a:bodyPr/>
          <a:lstStyle/>
          <a:p>
            <a:r>
              <a:rPr lang="en-US" sz="1600" b="1" dirty="0" smtClean="0"/>
              <a:t>5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572213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08" y="2297012"/>
            <a:ext cx="7535334" cy="43975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2479866" y="1718732"/>
            <a:ext cx="67733" cy="2700867"/>
          </a:xfrm>
        </p:spPr>
        <p:txBody>
          <a:bodyPr>
            <a:normAutofit/>
          </a:bodyPr>
          <a:lstStyle/>
          <a:p>
            <a:endParaRPr lang="en-US" sz="1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7" y="513291"/>
            <a:ext cx="11265816" cy="196395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accent4">
                    <a:lumMod val="60000"/>
                    <a:lumOff val="40000"/>
                  </a:schemeClr>
                </a:solidFill>
              </a:rPr>
              <a:t>CCTV</a:t>
            </a:r>
            <a:r>
              <a:rPr lang="en-US" noProof="1"/>
              <a:t> – Lately some of the </a:t>
            </a:r>
            <a:r>
              <a:rPr lang="en-US" dirty="0"/>
              <a:t>universities </a:t>
            </a:r>
            <a:r>
              <a:rPr lang="en-US" noProof="1" smtClean="0"/>
              <a:t>are </a:t>
            </a:r>
            <a:r>
              <a:rPr lang="en-US" noProof="1"/>
              <a:t>installing this move of technology but we believe that each and every </a:t>
            </a:r>
            <a:r>
              <a:rPr lang="en-US" dirty="0" smtClean="0"/>
              <a:t>university </a:t>
            </a:r>
            <a:r>
              <a:rPr lang="en-US" noProof="1" smtClean="0"/>
              <a:t>must </a:t>
            </a:r>
            <a:r>
              <a:rPr lang="en-US" noProof="1"/>
              <a:t>have CCTV cameras installed in </a:t>
            </a:r>
            <a:r>
              <a:rPr lang="en-US" b="1" noProof="1"/>
              <a:t>classrooms, washrooms, </a:t>
            </a:r>
            <a:r>
              <a:rPr lang="en-US" b="1" noProof="1" smtClean="0"/>
              <a:t>corridors</a:t>
            </a:r>
            <a:r>
              <a:rPr lang="en-US" noProof="1" smtClean="0"/>
              <a:t> </a:t>
            </a:r>
            <a:r>
              <a:rPr lang="en-US" noProof="1"/>
              <a:t>and </a:t>
            </a:r>
            <a:r>
              <a:rPr lang="en-US" b="1" noProof="1"/>
              <a:t>playgrounds</a:t>
            </a:r>
            <a:r>
              <a:rPr lang="en-US" noProof="1"/>
              <a:t> and so on.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524" y="2112432"/>
            <a:ext cx="956733" cy="9567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955657" y="6166569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z="1600" b="1" smtClean="0"/>
              <a:pPr/>
              <a:t>6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14612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1629" b="3469"/>
          <a:stretch/>
        </p:blipFill>
        <p:spPr>
          <a:xfrm>
            <a:off x="2108652" y="2839958"/>
            <a:ext cx="8462428" cy="34926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2430986" y="2042943"/>
            <a:ext cx="45719" cy="797015"/>
          </a:xfrm>
        </p:spPr>
        <p:txBody>
          <a:bodyPr>
            <a:noAutofit/>
          </a:bodyPr>
          <a:lstStyle/>
          <a:p>
            <a:pPr algn="r"/>
            <a:endParaRPr lang="en-US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1BD888B-972E-42BE-8FD6-806C5A5A3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-1005558" y="4927600"/>
            <a:ext cx="45719" cy="32385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Here goes the subtitle of your section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89241" y="716833"/>
            <a:ext cx="5339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Anti-Ragging Squad in campus -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618" l="1220" r="100000">
                        <a14:foregroundMark x1="48780" y1="97328" x2="49187" y2="9542"/>
                        <a14:foregroundMark x1="54878" y1="93130" x2="81301" y2="54962"/>
                        <a14:foregroundMark x1="83333" y1="51145" x2="80488" y2="8015"/>
                        <a14:foregroundMark x1="12602" y1="63740" x2="20325" y2="198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369" y="2940817"/>
            <a:ext cx="1145531" cy="1220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1149285" y="1439841"/>
            <a:ext cx="106059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chemeClr val="bg2"/>
                </a:solidFill>
              </a:rPr>
              <a:t>A team of students, as well as teachers, can be formed in the university to </a:t>
            </a:r>
            <a:r>
              <a:rPr lang="en-US" sz="2800" dirty="0" smtClean="0">
                <a:solidFill>
                  <a:schemeClr val="bg2"/>
                </a:solidFill>
              </a:rPr>
              <a:t>fight </a:t>
            </a:r>
            <a:r>
              <a:rPr lang="en-US" sz="2800" dirty="0">
                <a:solidFill>
                  <a:schemeClr val="bg2"/>
                </a:solidFill>
              </a:rPr>
              <a:t>the evil of ragging</a:t>
            </a:r>
            <a:r>
              <a:rPr lang="en-US" sz="1400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91977" y="6211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07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96" y="567267"/>
            <a:ext cx="5702579" cy="76940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cs typeface="Calibri" panose="020F0502020204030204" pitchFamily="34" charset="0"/>
              </a:rPr>
              <a:t>Punishments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1BD888B-972E-42BE-8FD6-806C5A5A3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3401" y="1549870"/>
            <a:ext cx="9476737" cy="150018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Ragging happens when the culprit knows he cannot be touched. Until or unless the Anti-Ragging law is strictly imposed, such cases will keep on coming to the front.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4196" y="3101446"/>
            <a:ext cx="67145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Interactions between seniors and juniors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1223401" y="3727444"/>
            <a:ext cx="971039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chemeClr val="bg2"/>
              </a:solidFill>
            </a:endParaRPr>
          </a:p>
          <a:p>
            <a:pPr algn="just"/>
            <a:r>
              <a:rPr lang="en-US" sz="2800" dirty="0">
                <a:solidFill>
                  <a:schemeClr val="bg2"/>
                </a:solidFill>
              </a:rPr>
              <a:t>Promoting healthy interactions between seniors and juniors can create a positive environment. College can host various activities which help university students to break the </a:t>
            </a:r>
            <a:r>
              <a:rPr lang="en-US" sz="2800" dirty="0" smtClean="0">
                <a:solidFill>
                  <a:schemeClr val="bg2"/>
                </a:solidFill>
              </a:rPr>
              <a:t>wall.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26483" y="62196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5025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0" y="6012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9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765070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GO">
  <a:themeElements>
    <a:clrScheme name="PGO - Birds">
      <a:dk1>
        <a:srgbClr val="000000"/>
      </a:dk1>
      <a:lt1>
        <a:srgbClr val="DFDCD0"/>
      </a:lt1>
      <a:dk2>
        <a:srgbClr val="110F0F"/>
      </a:dk2>
      <a:lt2>
        <a:srgbClr val="DFDCD0"/>
      </a:lt2>
      <a:accent1>
        <a:srgbClr val="DBAC76"/>
      </a:accent1>
      <a:accent2>
        <a:srgbClr val="DFDCCF"/>
      </a:accent2>
      <a:accent3>
        <a:srgbClr val="CAC3B0"/>
      </a:accent3>
      <a:accent4>
        <a:srgbClr val="A28D00"/>
      </a:accent4>
      <a:accent5>
        <a:srgbClr val="5B9B4B"/>
      </a:accent5>
      <a:accent6>
        <a:srgbClr val="706147"/>
      </a:accent6>
      <a:hlink>
        <a:srgbClr val="E3C459"/>
      </a:hlink>
      <a:folHlink>
        <a:srgbClr val="F29B13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79_T_PGO_Birds-16x9.pptx" id="{D311189C-31FD-44D3-97B2-15140DCC4783}" vid="{E5FC461E-C3CF-42CF-83AD-70E1FA9A43CB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79_T_PGO_Birds-16x9.pptx" id="{D311189C-31FD-44D3-97B2-15140DCC4783}" vid="{D4E4A1EE-4EA7-4D53-B9DD-2456D6ED083E}"/>
    </a:ext>
  </a:extLst>
</a:theme>
</file>

<file path=ppt/theme/theme3.xml><?xml version="1.0" encoding="utf-8"?>
<a:theme xmlns:a="http://schemas.openxmlformats.org/drawingml/2006/main" name="1_PresentationGO">
  <a:themeElements>
    <a:clrScheme name="PGO - Birds">
      <a:dk1>
        <a:srgbClr val="000000"/>
      </a:dk1>
      <a:lt1>
        <a:srgbClr val="DFDCD0"/>
      </a:lt1>
      <a:dk2>
        <a:srgbClr val="110F0F"/>
      </a:dk2>
      <a:lt2>
        <a:srgbClr val="DFDCD0"/>
      </a:lt2>
      <a:accent1>
        <a:srgbClr val="DBAC76"/>
      </a:accent1>
      <a:accent2>
        <a:srgbClr val="DFDCCF"/>
      </a:accent2>
      <a:accent3>
        <a:srgbClr val="CAC3B0"/>
      </a:accent3>
      <a:accent4>
        <a:srgbClr val="A28D00"/>
      </a:accent4>
      <a:accent5>
        <a:srgbClr val="5B9B4B"/>
      </a:accent5>
      <a:accent6>
        <a:srgbClr val="706147"/>
      </a:accent6>
      <a:hlink>
        <a:srgbClr val="E3C459"/>
      </a:hlink>
      <a:folHlink>
        <a:srgbClr val="F29B13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79_T_PGO_Birds-16x9.pptx" id="{D311189C-31FD-44D3-97B2-15140DCC4783}" vid="{E5FC461E-C3CF-42CF-83AD-70E1FA9A43CB}"/>
    </a:ext>
  </a:extLst>
</a:theme>
</file>

<file path=ppt/theme/theme4.xml><?xml version="1.0" encoding="utf-8"?>
<a:theme xmlns:a="http://schemas.openxmlformats.org/drawingml/2006/main" name="2_PresentationGO">
  <a:themeElements>
    <a:clrScheme name="PGO - Birds">
      <a:dk1>
        <a:srgbClr val="000000"/>
      </a:dk1>
      <a:lt1>
        <a:srgbClr val="DFDCD0"/>
      </a:lt1>
      <a:dk2>
        <a:srgbClr val="110F0F"/>
      </a:dk2>
      <a:lt2>
        <a:srgbClr val="DFDCD0"/>
      </a:lt2>
      <a:accent1>
        <a:srgbClr val="DBAC76"/>
      </a:accent1>
      <a:accent2>
        <a:srgbClr val="DFDCCF"/>
      </a:accent2>
      <a:accent3>
        <a:srgbClr val="CAC3B0"/>
      </a:accent3>
      <a:accent4>
        <a:srgbClr val="A28D00"/>
      </a:accent4>
      <a:accent5>
        <a:srgbClr val="5B9B4B"/>
      </a:accent5>
      <a:accent6>
        <a:srgbClr val="706147"/>
      </a:accent6>
      <a:hlink>
        <a:srgbClr val="E3C459"/>
      </a:hlink>
      <a:folHlink>
        <a:srgbClr val="F29B13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79_T_PGO_Birds-16x9.pptx" id="{D311189C-31FD-44D3-97B2-15140DCC4783}" vid="{E5FC461E-C3CF-42CF-83AD-70E1FA9A43C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0179_T_PGO_Birds-16x9</Template>
  <TotalTime>568</TotalTime>
  <Words>402</Words>
  <Application>Microsoft Office PowerPoint</Application>
  <PresentationFormat>Widescreen</PresentationFormat>
  <Paragraphs>59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9" baseType="lpstr">
      <vt:lpstr>Arial Unicode MS</vt:lpstr>
      <vt:lpstr>Microsoft YaHei</vt:lpstr>
      <vt:lpstr>Microsoft YaHei UI</vt:lpstr>
      <vt:lpstr>Arial</vt:lpstr>
      <vt:lpstr>Arial Rounded MT Bold</vt:lpstr>
      <vt:lpstr>Brush Script MT</vt:lpstr>
      <vt:lpstr>Calibri</vt:lpstr>
      <vt:lpstr>Calibri Light</vt:lpstr>
      <vt:lpstr>Franklin Gothic Demi Cond</vt:lpstr>
      <vt:lpstr>Microsoft Sans Serif</vt:lpstr>
      <vt:lpstr>Open Sans</vt:lpstr>
      <vt:lpstr>Times New Roman</vt:lpstr>
      <vt:lpstr>Wingdings</vt:lpstr>
      <vt:lpstr>PresentationGO</vt:lpstr>
      <vt:lpstr>Designed by PresentationGO</vt:lpstr>
      <vt:lpstr>1_PresentationGO</vt:lpstr>
      <vt:lpstr>2_PresentationGO</vt:lpstr>
      <vt:lpstr>PowerPoint Presentation</vt:lpstr>
      <vt:lpstr>Can Ragging in Universities be Stopped?</vt:lpstr>
      <vt:lpstr>What is Ragging ?</vt:lpstr>
      <vt:lpstr>PowerPoint Presentation</vt:lpstr>
      <vt:lpstr>Some ways to stop ragging in universities </vt:lpstr>
      <vt:lpstr>PowerPoint Presentation</vt:lpstr>
      <vt:lpstr>PowerPoint Presentation</vt:lpstr>
      <vt:lpstr>Punishments </vt:lpstr>
      <vt:lpstr>PowerPoint Presentation</vt:lpstr>
      <vt:lpstr>PowerPoint Presentation</vt:lpstr>
      <vt:lpstr>PowerPoint Presentation</vt:lpstr>
      <vt:lpstr>Thank You!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</dc:title>
  <dc:creator>MD. ATAURE RAHAMAN</dc:creator>
  <dc:description>© Copyright PresentationGo.com</dc:description>
  <cp:lastModifiedBy>MD. ATAURE RAHAMAN</cp:lastModifiedBy>
  <cp:revision>48</cp:revision>
  <dcterms:created xsi:type="dcterms:W3CDTF">2022-10-03T16:42:19Z</dcterms:created>
  <dcterms:modified xsi:type="dcterms:W3CDTF">2022-10-15T18:51:01Z</dcterms:modified>
  <cp:category>Templates</cp:category>
</cp:coreProperties>
</file>