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B"/>
    <a:srgbClr val="EEB5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24B0-C657-4ACB-AC08-E441845FDF7A}" type="datetimeFigureOut">
              <a:rPr lang="ar-EG" smtClean="0"/>
              <a:pPr/>
              <a:t>16/10/1434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CBC9-2838-4C11-B4B3-328D08A017A1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555776" y="2512320"/>
            <a:ext cx="2232248" cy="484632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Find us</a:t>
            </a:r>
            <a:endParaRPr lang="ar-EG" sz="2400" b="1" dirty="0"/>
          </a:p>
        </p:txBody>
      </p:sp>
      <p:sp>
        <p:nvSpPr>
          <p:cNvPr id="5" name="Pentagon 4"/>
          <p:cNvSpPr/>
          <p:nvPr/>
        </p:nvSpPr>
        <p:spPr>
          <a:xfrm>
            <a:off x="2555776" y="3160392"/>
            <a:ext cx="2232248" cy="48463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Services</a:t>
            </a:r>
            <a:endParaRPr lang="ar-EG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2555776" y="1883672"/>
            <a:ext cx="2232248" cy="484632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Contact us</a:t>
            </a:r>
            <a:endParaRPr lang="ar-EG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2555776" y="3808464"/>
            <a:ext cx="2232248" cy="484632"/>
          </a:xfrm>
          <a:prstGeom prst="homePlate">
            <a:avLst/>
          </a:prstGeom>
          <a:solidFill>
            <a:srgbClr val="EEB5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Staff</a:t>
            </a:r>
            <a:endParaRPr lang="ar-EG" sz="2400" b="1" dirty="0"/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2555776" y="1235600"/>
            <a:ext cx="2232248" cy="484632"/>
          </a:xfrm>
          <a:prstGeom prst="homePlat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About us</a:t>
            </a:r>
            <a:endParaRPr lang="ar-EG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5292080" y="2512320"/>
            <a:ext cx="2232248" cy="484632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Find us</a:t>
            </a:r>
            <a:endParaRPr lang="ar-E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5292080" y="3160392"/>
            <a:ext cx="2232248" cy="4846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Services</a:t>
            </a:r>
            <a:endParaRPr lang="ar-EG" sz="2400" b="1" dirty="0"/>
          </a:p>
        </p:txBody>
      </p:sp>
      <p:sp>
        <p:nvSpPr>
          <p:cNvPr id="11" name="Pentagon 10"/>
          <p:cNvSpPr/>
          <p:nvPr/>
        </p:nvSpPr>
        <p:spPr>
          <a:xfrm>
            <a:off x="5292080" y="1883672"/>
            <a:ext cx="2232248" cy="48463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Contact us</a:t>
            </a:r>
            <a:endParaRPr lang="ar-EG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5292080" y="3808464"/>
            <a:ext cx="2232248" cy="484632"/>
          </a:xfrm>
          <a:prstGeom prst="homePlate">
            <a:avLst/>
          </a:prstGeom>
          <a:solidFill>
            <a:srgbClr val="FFD44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Staff</a:t>
            </a:r>
            <a:endParaRPr lang="ar-EG" sz="2400" b="1" dirty="0"/>
          </a:p>
        </p:txBody>
      </p:sp>
      <p:sp>
        <p:nvSpPr>
          <p:cNvPr id="13" name="Pentagon 12"/>
          <p:cNvSpPr/>
          <p:nvPr/>
        </p:nvSpPr>
        <p:spPr>
          <a:xfrm>
            <a:off x="5292080" y="1235600"/>
            <a:ext cx="2232248" cy="48463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About us</a:t>
            </a:r>
            <a:endParaRPr lang="ar-EG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555776" y="2512320"/>
            <a:ext cx="2232248" cy="484632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Find Us</a:t>
            </a:r>
            <a:endParaRPr lang="ar-EG" sz="2400" b="1" dirty="0"/>
          </a:p>
        </p:txBody>
      </p:sp>
      <p:sp>
        <p:nvSpPr>
          <p:cNvPr id="5" name="Pentagon 4"/>
          <p:cNvSpPr/>
          <p:nvPr/>
        </p:nvSpPr>
        <p:spPr>
          <a:xfrm>
            <a:off x="2555776" y="3160392"/>
            <a:ext cx="2232248" cy="484632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Services</a:t>
            </a:r>
            <a:endParaRPr lang="ar-EG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2555776" y="1883672"/>
            <a:ext cx="2232248" cy="484632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Contact</a:t>
            </a:r>
            <a:endParaRPr lang="ar-EG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2555776" y="3808464"/>
            <a:ext cx="2232248" cy="48463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Staff</a:t>
            </a:r>
            <a:endParaRPr lang="ar-EG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2555776" y="1235600"/>
            <a:ext cx="2232248" cy="484632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 smtClean="0"/>
              <a:t>About</a:t>
            </a:r>
            <a:endParaRPr lang="ar-EG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</cp:revision>
  <dcterms:created xsi:type="dcterms:W3CDTF">2013-08-21T09:54:47Z</dcterms:created>
  <dcterms:modified xsi:type="dcterms:W3CDTF">2013-08-22T19:20:07Z</dcterms:modified>
</cp:coreProperties>
</file>