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ar-LB"/>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2929EE8-9CB3-4045-BE1D-57EC72426B1B}" type="datetimeFigureOut">
              <a:rPr lang="ar-LB" smtClean="0"/>
              <a:t>20/11/1445</a:t>
            </a:fld>
            <a:endParaRPr lang="ar-LB"/>
          </a:p>
        </p:txBody>
      </p:sp>
      <p:sp>
        <p:nvSpPr>
          <p:cNvPr id="5" name="Footer Placeholder 4"/>
          <p:cNvSpPr>
            <a:spLocks noGrp="1"/>
          </p:cNvSpPr>
          <p:nvPr>
            <p:ph type="ftr" sz="quarter" idx="11"/>
          </p:nvPr>
        </p:nvSpPr>
        <p:spPr>
          <a:xfrm>
            <a:off x="2692397" y="5037663"/>
            <a:ext cx="5214635" cy="279400"/>
          </a:xfrm>
        </p:spPr>
        <p:txBody>
          <a:bodyPr/>
          <a:lstStyle/>
          <a:p>
            <a:endParaRPr lang="ar-LB"/>
          </a:p>
        </p:txBody>
      </p:sp>
      <p:sp>
        <p:nvSpPr>
          <p:cNvPr id="6" name="Slide Number Placeholder 5"/>
          <p:cNvSpPr>
            <a:spLocks noGrp="1"/>
          </p:cNvSpPr>
          <p:nvPr>
            <p:ph type="sldNum" sz="quarter" idx="12"/>
          </p:nvPr>
        </p:nvSpPr>
        <p:spPr>
          <a:xfrm>
            <a:off x="8956900" y="5037663"/>
            <a:ext cx="551167" cy="279400"/>
          </a:xfrm>
        </p:spPr>
        <p:txBody>
          <a:bodyPr/>
          <a:lstStyle/>
          <a:p>
            <a:fld id="{078026BD-B12D-41FC-AE7E-72FA016A206E}" type="slidenum">
              <a:rPr lang="ar-LB" smtClean="0"/>
              <a:t>‹#›</a:t>
            </a:fld>
            <a:endParaRPr lang="ar-L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023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929EE8-9CB3-4045-BE1D-57EC72426B1B}" type="datetimeFigureOut">
              <a:rPr lang="ar-LB" smtClean="0"/>
              <a:t>20/11/1445</a:t>
            </a:fld>
            <a:endParaRPr lang="ar-LB"/>
          </a:p>
        </p:txBody>
      </p:sp>
      <p:sp>
        <p:nvSpPr>
          <p:cNvPr id="6" name="Footer Placeholder 5"/>
          <p:cNvSpPr>
            <a:spLocks noGrp="1"/>
          </p:cNvSpPr>
          <p:nvPr>
            <p:ph type="ftr" sz="quarter" idx="11"/>
          </p:nvPr>
        </p:nvSpPr>
        <p:spPr/>
        <p:txBody>
          <a:bodyPr/>
          <a:lstStyle/>
          <a:p>
            <a:endParaRPr lang="ar-LB"/>
          </a:p>
        </p:txBody>
      </p:sp>
      <p:sp>
        <p:nvSpPr>
          <p:cNvPr id="7" name="Slide Number Placeholder 6"/>
          <p:cNvSpPr>
            <a:spLocks noGrp="1"/>
          </p:cNvSpPr>
          <p:nvPr>
            <p:ph type="sldNum" sz="quarter" idx="12"/>
          </p:nvPr>
        </p:nvSpPr>
        <p:spPr/>
        <p:txBody>
          <a:bodyPr/>
          <a:lstStyle/>
          <a:p>
            <a:fld id="{078026BD-B12D-41FC-AE7E-72FA016A206E}" type="slidenum">
              <a:rPr lang="ar-LB" smtClean="0"/>
              <a:t>‹#›</a:t>
            </a:fld>
            <a:endParaRPr lang="ar-LB"/>
          </a:p>
        </p:txBody>
      </p:sp>
    </p:spTree>
    <p:extLst>
      <p:ext uri="{BB962C8B-B14F-4D97-AF65-F5344CB8AC3E}">
        <p14:creationId xmlns:p14="http://schemas.microsoft.com/office/powerpoint/2010/main" val="1580070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929EE8-9CB3-4045-BE1D-57EC72426B1B}" type="datetimeFigureOut">
              <a:rPr lang="ar-LB" smtClean="0"/>
              <a:t>20/11/1445</a:t>
            </a:fld>
            <a:endParaRPr lang="ar-LB"/>
          </a:p>
        </p:txBody>
      </p:sp>
      <p:sp>
        <p:nvSpPr>
          <p:cNvPr id="5" name="Footer Placeholder 4"/>
          <p:cNvSpPr>
            <a:spLocks noGrp="1"/>
          </p:cNvSpPr>
          <p:nvPr>
            <p:ph type="ftr" sz="quarter" idx="11"/>
          </p:nvPr>
        </p:nvSpPr>
        <p:spPr/>
        <p:txBody>
          <a:bodyPr/>
          <a:lstStyle/>
          <a:p>
            <a:endParaRPr lang="ar-LB"/>
          </a:p>
        </p:txBody>
      </p:sp>
      <p:sp>
        <p:nvSpPr>
          <p:cNvPr id="6" name="Slide Number Placeholder 5"/>
          <p:cNvSpPr>
            <a:spLocks noGrp="1"/>
          </p:cNvSpPr>
          <p:nvPr>
            <p:ph type="sldNum" sz="quarter" idx="12"/>
          </p:nvPr>
        </p:nvSpPr>
        <p:spPr/>
        <p:txBody>
          <a:bodyPr/>
          <a:lstStyle/>
          <a:p>
            <a:fld id="{078026BD-B12D-41FC-AE7E-72FA016A206E}" type="slidenum">
              <a:rPr lang="ar-LB" smtClean="0"/>
              <a:t>‹#›</a:t>
            </a:fld>
            <a:endParaRPr lang="ar-L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4798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929EE8-9CB3-4045-BE1D-57EC72426B1B}" type="datetimeFigureOut">
              <a:rPr lang="ar-LB" smtClean="0"/>
              <a:t>20/11/1445</a:t>
            </a:fld>
            <a:endParaRPr lang="ar-LB"/>
          </a:p>
        </p:txBody>
      </p:sp>
      <p:sp>
        <p:nvSpPr>
          <p:cNvPr id="5" name="Footer Placeholder 4"/>
          <p:cNvSpPr>
            <a:spLocks noGrp="1"/>
          </p:cNvSpPr>
          <p:nvPr>
            <p:ph type="ftr" sz="quarter" idx="11"/>
          </p:nvPr>
        </p:nvSpPr>
        <p:spPr/>
        <p:txBody>
          <a:bodyPr/>
          <a:lstStyle/>
          <a:p>
            <a:endParaRPr lang="ar-LB"/>
          </a:p>
        </p:txBody>
      </p:sp>
      <p:sp>
        <p:nvSpPr>
          <p:cNvPr id="6" name="Slide Number Placeholder 5"/>
          <p:cNvSpPr>
            <a:spLocks noGrp="1"/>
          </p:cNvSpPr>
          <p:nvPr>
            <p:ph type="sldNum" sz="quarter" idx="12"/>
          </p:nvPr>
        </p:nvSpPr>
        <p:spPr/>
        <p:txBody>
          <a:bodyPr/>
          <a:lstStyle/>
          <a:p>
            <a:fld id="{078026BD-B12D-41FC-AE7E-72FA016A206E}" type="slidenum">
              <a:rPr lang="ar-LB" smtClean="0"/>
              <a:t>‹#›</a:t>
            </a:fld>
            <a:endParaRPr lang="ar-L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684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929EE8-9CB3-4045-BE1D-57EC72426B1B}" type="datetimeFigureOut">
              <a:rPr lang="ar-LB" smtClean="0"/>
              <a:t>20/11/1445</a:t>
            </a:fld>
            <a:endParaRPr lang="ar-LB"/>
          </a:p>
        </p:txBody>
      </p:sp>
      <p:sp>
        <p:nvSpPr>
          <p:cNvPr id="5" name="Footer Placeholder 4"/>
          <p:cNvSpPr>
            <a:spLocks noGrp="1"/>
          </p:cNvSpPr>
          <p:nvPr>
            <p:ph type="ftr" sz="quarter" idx="11"/>
          </p:nvPr>
        </p:nvSpPr>
        <p:spPr/>
        <p:txBody>
          <a:bodyPr/>
          <a:lstStyle/>
          <a:p>
            <a:endParaRPr lang="ar-LB"/>
          </a:p>
        </p:txBody>
      </p:sp>
      <p:sp>
        <p:nvSpPr>
          <p:cNvPr id="6" name="Slide Number Placeholder 5"/>
          <p:cNvSpPr>
            <a:spLocks noGrp="1"/>
          </p:cNvSpPr>
          <p:nvPr>
            <p:ph type="sldNum" sz="quarter" idx="12"/>
          </p:nvPr>
        </p:nvSpPr>
        <p:spPr/>
        <p:txBody>
          <a:bodyPr/>
          <a:lstStyle/>
          <a:p>
            <a:fld id="{078026BD-B12D-41FC-AE7E-72FA016A206E}" type="slidenum">
              <a:rPr lang="ar-LB" smtClean="0"/>
              <a:t>‹#›</a:t>
            </a:fld>
            <a:endParaRPr lang="ar-LB"/>
          </a:p>
        </p:txBody>
      </p:sp>
    </p:spTree>
    <p:extLst>
      <p:ext uri="{BB962C8B-B14F-4D97-AF65-F5344CB8AC3E}">
        <p14:creationId xmlns:p14="http://schemas.microsoft.com/office/powerpoint/2010/main" val="1562448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929EE8-9CB3-4045-BE1D-57EC72426B1B}" type="datetimeFigureOut">
              <a:rPr lang="ar-LB" smtClean="0"/>
              <a:t>20/11/1445</a:t>
            </a:fld>
            <a:endParaRPr lang="ar-LB"/>
          </a:p>
        </p:txBody>
      </p:sp>
      <p:sp>
        <p:nvSpPr>
          <p:cNvPr id="5" name="Footer Placeholder 4"/>
          <p:cNvSpPr>
            <a:spLocks noGrp="1"/>
          </p:cNvSpPr>
          <p:nvPr>
            <p:ph type="ftr" sz="quarter" idx="11"/>
          </p:nvPr>
        </p:nvSpPr>
        <p:spPr/>
        <p:txBody>
          <a:bodyPr/>
          <a:lstStyle/>
          <a:p>
            <a:endParaRPr lang="ar-LB"/>
          </a:p>
        </p:txBody>
      </p:sp>
      <p:sp>
        <p:nvSpPr>
          <p:cNvPr id="6" name="Slide Number Placeholder 5"/>
          <p:cNvSpPr>
            <a:spLocks noGrp="1"/>
          </p:cNvSpPr>
          <p:nvPr>
            <p:ph type="sldNum" sz="quarter" idx="12"/>
          </p:nvPr>
        </p:nvSpPr>
        <p:spPr/>
        <p:txBody>
          <a:bodyPr/>
          <a:lstStyle/>
          <a:p>
            <a:fld id="{078026BD-B12D-41FC-AE7E-72FA016A206E}" type="slidenum">
              <a:rPr lang="ar-LB" smtClean="0"/>
              <a:t>‹#›</a:t>
            </a:fld>
            <a:endParaRPr lang="ar-L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976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929EE8-9CB3-4045-BE1D-57EC72426B1B}" type="datetimeFigureOut">
              <a:rPr lang="ar-LB" smtClean="0"/>
              <a:t>20/11/1445</a:t>
            </a:fld>
            <a:endParaRPr lang="ar-LB"/>
          </a:p>
        </p:txBody>
      </p:sp>
      <p:sp>
        <p:nvSpPr>
          <p:cNvPr id="5" name="Footer Placeholder 4"/>
          <p:cNvSpPr>
            <a:spLocks noGrp="1"/>
          </p:cNvSpPr>
          <p:nvPr>
            <p:ph type="ftr" sz="quarter" idx="11"/>
          </p:nvPr>
        </p:nvSpPr>
        <p:spPr/>
        <p:txBody>
          <a:bodyPr/>
          <a:lstStyle/>
          <a:p>
            <a:endParaRPr lang="ar-LB"/>
          </a:p>
        </p:txBody>
      </p:sp>
      <p:sp>
        <p:nvSpPr>
          <p:cNvPr id="6" name="Slide Number Placeholder 5"/>
          <p:cNvSpPr>
            <a:spLocks noGrp="1"/>
          </p:cNvSpPr>
          <p:nvPr>
            <p:ph type="sldNum" sz="quarter" idx="12"/>
          </p:nvPr>
        </p:nvSpPr>
        <p:spPr/>
        <p:txBody>
          <a:bodyPr/>
          <a:lstStyle/>
          <a:p>
            <a:fld id="{078026BD-B12D-41FC-AE7E-72FA016A206E}" type="slidenum">
              <a:rPr lang="ar-LB" smtClean="0"/>
              <a:t>‹#›</a:t>
            </a:fld>
            <a:endParaRPr lang="ar-L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3333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929EE8-9CB3-4045-BE1D-57EC72426B1B}" type="datetimeFigureOut">
              <a:rPr lang="ar-LB" smtClean="0"/>
              <a:t>20/11/1445</a:t>
            </a:fld>
            <a:endParaRPr lang="ar-LB"/>
          </a:p>
        </p:txBody>
      </p:sp>
      <p:sp>
        <p:nvSpPr>
          <p:cNvPr id="5" name="Footer Placeholder 4"/>
          <p:cNvSpPr>
            <a:spLocks noGrp="1"/>
          </p:cNvSpPr>
          <p:nvPr>
            <p:ph type="ftr" sz="quarter" idx="11"/>
          </p:nvPr>
        </p:nvSpPr>
        <p:spPr/>
        <p:txBody>
          <a:bodyPr/>
          <a:lstStyle/>
          <a:p>
            <a:endParaRPr lang="ar-LB"/>
          </a:p>
        </p:txBody>
      </p:sp>
      <p:sp>
        <p:nvSpPr>
          <p:cNvPr id="6" name="Slide Number Placeholder 5"/>
          <p:cNvSpPr>
            <a:spLocks noGrp="1"/>
          </p:cNvSpPr>
          <p:nvPr>
            <p:ph type="sldNum" sz="quarter" idx="12"/>
          </p:nvPr>
        </p:nvSpPr>
        <p:spPr/>
        <p:txBody>
          <a:bodyPr/>
          <a:lstStyle/>
          <a:p>
            <a:fld id="{078026BD-B12D-41FC-AE7E-72FA016A206E}" type="slidenum">
              <a:rPr lang="ar-LB" smtClean="0"/>
              <a:t>‹#›</a:t>
            </a:fld>
            <a:endParaRPr lang="ar-L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6184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929EE8-9CB3-4045-BE1D-57EC72426B1B}" type="datetimeFigureOut">
              <a:rPr lang="ar-LB" smtClean="0"/>
              <a:t>20/11/1445</a:t>
            </a:fld>
            <a:endParaRPr lang="ar-LB"/>
          </a:p>
        </p:txBody>
      </p:sp>
      <p:sp>
        <p:nvSpPr>
          <p:cNvPr id="5" name="Footer Placeholder 4"/>
          <p:cNvSpPr>
            <a:spLocks noGrp="1"/>
          </p:cNvSpPr>
          <p:nvPr>
            <p:ph type="ftr" sz="quarter" idx="11"/>
          </p:nvPr>
        </p:nvSpPr>
        <p:spPr/>
        <p:txBody>
          <a:bodyPr/>
          <a:lstStyle/>
          <a:p>
            <a:endParaRPr lang="ar-LB"/>
          </a:p>
        </p:txBody>
      </p:sp>
      <p:sp>
        <p:nvSpPr>
          <p:cNvPr id="6" name="Slide Number Placeholder 5"/>
          <p:cNvSpPr>
            <a:spLocks noGrp="1"/>
          </p:cNvSpPr>
          <p:nvPr>
            <p:ph type="sldNum" sz="quarter" idx="12"/>
          </p:nvPr>
        </p:nvSpPr>
        <p:spPr/>
        <p:txBody>
          <a:bodyPr/>
          <a:lstStyle/>
          <a:p>
            <a:fld id="{078026BD-B12D-41FC-AE7E-72FA016A206E}" type="slidenum">
              <a:rPr lang="ar-LB" smtClean="0"/>
              <a:t>‹#›</a:t>
            </a:fld>
            <a:endParaRPr lang="ar-L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543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929EE8-9CB3-4045-BE1D-57EC72426B1B}" type="datetimeFigureOut">
              <a:rPr lang="ar-LB" smtClean="0"/>
              <a:t>20/11/1445</a:t>
            </a:fld>
            <a:endParaRPr lang="ar-LB"/>
          </a:p>
        </p:txBody>
      </p:sp>
      <p:sp>
        <p:nvSpPr>
          <p:cNvPr id="5" name="Footer Placeholder 4"/>
          <p:cNvSpPr>
            <a:spLocks noGrp="1"/>
          </p:cNvSpPr>
          <p:nvPr>
            <p:ph type="ftr" sz="quarter" idx="11"/>
          </p:nvPr>
        </p:nvSpPr>
        <p:spPr/>
        <p:txBody>
          <a:bodyPr/>
          <a:lstStyle/>
          <a:p>
            <a:endParaRPr lang="ar-LB"/>
          </a:p>
        </p:txBody>
      </p:sp>
      <p:sp>
        <p:nvSpPr>
          <p:cNvPr id="6" name="Slide Number Placeholder 5"/>
          <p:cNvSpPr>
            <a:spLocks noGrp="1"/>
          </p:cNvSpPr>
          <p:nvPr>
            <p:ph type="sldNum" sz="quarter" idx="12"/>
          </p:nvPr>
        </p:nvSpPr>
        <p:spPr/>
        <p:txBody>
          <a:bodyPr/>
          <a:lstStyle/>
          <a:p>
            <a:fld id="{078026BD-B12D-41FC-AE7E-72FA016A206E}" type="slidenum">
              <a:rPr lang="ar-LB" smtClean="0"/>
              <a:t>‹#›</a:t>
            </a:fld>
            <a:endParaRPr lang="ar-LB"/>
          </a:p>
        </p:txBody>
      </p:sp>
    </p:spTree>
    <p:extLst>
      <p:ext uri="{BB962C8B-B14F-4D97-AF65-F5344CB8AC3E}">
        <p14:creationId xmlns:p14="http://schemas.microsoft.com/office/powerpoint/2010/main" val="2880275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929EE8-9CB3-4045-BE1D-57EC72426B1B}" type="datetimeFigureOut">
              <a:rPr lang="ar-LB" smtClean="0"/>
              <a:t>20/11/1445</a:t>
            </a:fld>
            <a:endParaRPr lang="ar-LB"/>
          </a:p>
        </p:txBody>
      </p:sp>
      <p:sp>
        <p:nvSpPr>
          <p:cNvPr id="5" name="Footer Placeholder 4"/>
          <p:cNvSpPr>
            <a:spLocks noGrp="1"/>
          </p:cNvSpPr>
          <p:nvPr>
            <p:ph type="ftr" sz="quarter" idx="11"/>
          </p:nvPr>
        </p:nvSpPr>
        <p:spPr/>
        <p:txBody>
          <a:bodyPr/>
          <a:lstStyle/>
          <a:p>
            <a:endParaRPr lang="ar-LB"/>
          </a:p>
        </p:txBody>
      </p:sp>
      <p:sp>
        <p:nvSpPr>
          <p:cNvPr id="6" name="Slide Number Placeholder 5"/>
          <p:cNvSpPr>
            <a:spLocks noGrp="1"/>
          </p:cNvSpPr>
          <p:nvPr>
            <p:ph type="sldNum" sz="quarter" idx="12"/>
          </p:nvPr>
        </p:nvSpPr>
        <p:spPr/>
        <p:txBody>
          <a:bodyPr/>
          <a:lstStyle/>
          <a:p>
            <a:fld id="{078026BD-B12D-41FC-AE7E-72FA016A206E}" type="slidenum">
              <a:rPr lang="ar-LB" smtClean="0"/>
              <a:t>‹#›</a:t>
            </a:fld>
            <a:endParaRPr lang="ar-L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382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929EE8-9CB3-4045-BE1D-57EC72426B1B}" type="datetimeFigureOut">
              <a:rPr lang="ar-LB" smtClean="0"/>
              <a:t>20/11/1445</a:t>
            </a:fld>
            <a:endParaRPr lang="ar-LB"/>
          </a:p>
        </p:txBody>
      </p:sp>
      <p:sp>
        <p:nvSpPr>
          <p:cNvPr id="6" name="Footer Placeholder 5"/>
          <p:cNvSpPr>
            <a:spLocks noGrp="1"/>
          </p:cNvSpPr>
          <p:nvPr>
            <p:ph type="ftr" sz="quarter" idx="11"/>
          </p:nvPr>
        </p:nvSpPr>
        <p:spPr/>
        <p:txBody>
          <a:bodyPr/>
          <a:lstStyle/>
          <a:p>
            <a:endParaRPr lang="ar-LB"/>
          </a:p>
        </p:txBody>
      </p:sp>
      <p:sp>
        <p:nvSpPr>
          <p:cNvPr id="7" name="Slide Number Placeholder 6"/>
          <p:cNvSpPr>
            <a:spLocks noGrp="1"/>
          </p:cNvSpPr>
          <p:nvPr>
            <p:ph type="sldNum" sz="quarter" idx="12"/>
          </p:nvPr>
        </p:nvSpPr>
        <p:spPr/>
        <p:txBody>
          <a:bodyPr/>
          <a:lstStyle/>
          <a:p>
            <a:fld id="{078026BD-B12D-41FC-AE7E-72FA016A206E}" type="slidenum">
              <a:rPr lang="ar-LB" smtClean="0"/>
              <a:t>‹#›</a:t>
            </a:fld>
            <a:endParaRPr lang="ar-LB"/>
          </a:p>
        </p:txBody>
      </p:sp>
    </p:spTree>
    <p:extLst>
      <p:ext uri="{BB962C8B-B14F-4D97-AF65-F5344CB8AC3E}">
        <p14:creationId xmlns:p14="http://schemas.microsoft.com/office/powerpoint/2010/main" val="58952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929EE8-9CB3-4045-BE1D-57EC72426B1B}" type="datetimeFigureOut">
              <a:rPr lang="ar-LB" smtClean="0"/>
              <a:t>20/11/1445</a:t>
            </a:fld>
            <a:endParaRPr lang="ar-LB"/>
          </a:p>
        </p:txBody>
      </p:sp>
      <p:sp>
        <p:nvSpPr>
          <p:cNvPr id="8" name="Footer Placeholder 7"/>
          <p:cNvSpPr>
            <a:spLocks noGrp="1"/>
          </p:cNvSpPr>
          <p:nvPr>
            <p:ph type="ftr" sz="quarter" idx="11"/>
          </p:nvPr>
        </p:nvSpPr>
        <p:spPr/>
        <p:txBody>
          <a:bodyPr/>
          <a:lstStyle/>
          <a:p>
            <a:endParaRPr lang="ar-LB"/>
          </a:p>
        </p:txBody>
      </p:sp>
      <p:sp>
        <p:nvSpPr>
          <p:cNvPr id="9" name="Slide Number Placeholder 8"/>
          <p:cNvSpPr>
            <a:spLocks noGrp="1"/>
          </p:cNvSpPr>
          <p:nvPr>
            <p:ph type="sldNum" sz="quarter" idx="12"/>
          </p:nvPr>
        </p:nvSpPr>
        <p:spPr/>
        <p:txBody>
          <a:bodyPr/>
          <a:lstStyle/>
          <a:p>
            <a:fld id="{078026BD-B12D-41FC-AE7E-72FA016A206E}" type="slidenum">
              <a:rPr lang="ar-LB" smtClean="0"/>
              <a:t>‹#›</a:t>
            </a:fld>
            <a:endParaRPr lang="ar-L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4968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929EE8-9CB3-4045-BE1D-57EC72426B1B}" type="datetimeFigureOut">
              <a:rPr lang="ar-LB" smtClean="0"/>
              <a:t>20/11/1445</a:t>
            </a:fld>
            <a:endParaRPr lang="ar-LB"/>
          </a:p>
        </p:txBody>
      </p:sp>
      <p:sp>
        <p:nvSpPr>
          <p:cNvPr id="4" name="Footer Placeholder 3"/>
          <p:cNvSpPr>
            <a:spLocks noGrp="1"/>
          </p:cNvSpPr>
          <p:nvPr>
            <p:ph type="ftr" sz="quarter" idx="11"/>
          </p:nvPr>
        </p:nvSpPr>
        <p:spPr/>
        <p:txBody>
          <a:bodyPr/>
          <a:lstStyle/>
          <a:p>
            <a:endParaRPr lang="ar-LB"/>
          </a:p>
        </p:txBody>
      </p:sp>
      <p:sp>
        <p:nvSpPr>
          <p:cNvPr id="5" name="Slide Number Placeholder 4"/>
          <p:cNvSpPr>
            <a:spLocks noGrp="1"/>
          </p:cNvSpPr>
          <p:nvPr>
            <p:ph type="sldNum" sz="quarter" idx="12"/>
          </p:nvPr>
        </p:nvSpPr>
        <p:spPr/>
        <p:txBody>
          <a:bodyPr/>
          <a:lstStyle/>
          <a:p>
            <a:fld id="{078026BD-B12D-41FC-AE7E-72FA016A206E}" type="slidenum">
              <a:rPr lang="ar-LB" smtClean="0"/>
              <a:t>‹#›</a:t>
            </a:fld>
            <a:endParaRPr lang="ar-L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404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29EE8-9CB3-4045-BE1D-57EC72426B1B}" type="datetimeFigureOut">
              <a:rPr lang="ar-LB" smtClean="0"/>
              <a:t>20/11/1445</a:t>
            </a:fld>
            <a:endParaRPr lang="ar-LB"/>
          </a:p>
        </p:txBody>
      </p:sp>
      <p:sp>
        <p:nvSpPr>
          <p:cNvPr id="3" name="Footer Placeholder 2"/>
          <p:cNvSpPr>
            <a:spLocks noGrp="1"/>
          </p:cNvSpPr>
          <p:nvPr>
            <p:ph type="ftr" sz="quarter" idx="11"/>
          </p:nvPr>
        </p:nvSpPr>
        <p:spPr/>
        <p:txBody>
          <a:bodyPr/>
          <a:lstStyle/>
          <a:p>
            <a:endParaRPr lang="ar-LB"/>
          </a:p>
        </p:txBody>
      </p:sp>
      <p:sp>
        <p:nvSpPr>
          <p:cNvPr id="4" name="Slide Number Placeholder 3"/>
          <p:cNvSpPr>
            <a:spLocks noGrp="1"/>
          </p:cNvSpPr>
          <p:nvPr>
            <p:ph type="sldNum" sz="quarter" idx="12"/>
          </p:nvPr>
        </p:nvSpPr>
        <p:spPr/>
        <p:txBody>
          <a:bodyPr/>
          <a:lstStyle/>
          <a:p>
            <a:fld id="{078026BD-B12D-41FC-AE7E-72FA016A206E}" type="slidenum">
              <a:rPr lang="ar-LB" smtClean="0"/>
              <a:t>‹#›</a:t>
            </a:fld>
            <a:endParaRPr lang="ar-LB"/>
          </a:p>
        </p:txBody>
      </p:sp>
    </p:spTree>
    <p:extLst>
      <p:ext uri="{BB962C8B-B14F-4D97-AF65-F5344CB8AC3E}">
        <p14:creationId xmlns:p14="http://schemas.microsoft.com/office/powerpoint/2010/main" val="1269942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929EE8-9CB3-4045-BE1D-57EC72426B1B}" type="datetimeFigureOut">
              <a:rPr lang="ar-LB" smtClean="0"/>
              <a:t>20/11/1445</a:t>
            </a:fld>
            <a:endParaRPr lang="ar-LB"/>
          </a:p>
        </p:txBody>
      </p:sp>
      <p:sp>
        <p:nvSpPr>
          <p:cNvPr id="6" name="Footer Placeholder 5"/>
          <p:cNvSpPr>
            <a:spLocks noGrp="1"/>
          </p:cNvSpPr>
          <p:nvPr>
            <p:ph type="ftr" sz="quarter" idx="11"/>
          </p:nvPr>
        </p:nvSpPr>
        <p:spPr/>
        <p:txBody>
          <a:bodyPr/>
          <a:lstStyle/>
          <a:p>
            <a:endParaRPr lang="ar-LB"/>
          </a:p>
        </p:txBody>
      </p:sp>
      <p:sp>
        <p:nvSpPr>
          <p:cNvPr id="7" name="Slide Number Placeholder 6"/>
          <p:cNvSpPr>
            <a:spLocks noGrp="1"/>
          </p:cNvSpPr>
          <p:nvPr>
            <p:ph type="sldNum" sz="quarter" idx="12"/>
          </p:nvPr>
        </p:nvSpPr>
        <p:spPr/>
        <p:txBody>
          <a:bodyPr/>
          <a:lstStyle/>
          <a:p>
            <a:fld id="{078026BD-B12D-41FC-AE7E-72FA016A206E}" type="slidenum">
              <a:rPr lang="ar-LB" smtClean="0"/>
              <a:t>‹#›</a:t>
            </a:fld>
            <a:endParaRPr lang="ar-L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227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929EE8-9CB3-4045-BE1D-57EC72426B1B}" type="datetimeFigureOut">
              <a:rPr lang="ar-LB" smtClean="0"/>
              <a:t>20/11/1445</a:t>
            </a:fld>
            <a:endParaRPr lang="ar-LB"/>
          </a:p>
        </p:txBody>
      </p:sp>
      <p:sp>
        <p:nvSpPr>
          <p:cNvPr id="6" name="Footer Placeholder 5"/>
          <p:cNvSpPr>
            <a:spLocks noGrp="1"/>
          </p:cNvSpPr>
          <p:nvPr>
            <p:ph type="ftr" sz="quarter" idx="11"/>
          </p:nvPr>
        </p:nvSpPr>
        <p:spPr/>
        <p:txBody>
          <a:bodyPr/>
          <a:lstStyle/>
          <a:p>
            <a:endParaRPr lang="ar-LB"/>
          </a:p>
        </p:txBody>
      </p:sp>
      <p:sp>
        <p:nvSpPr>
          <p:cNvPr id="7" name="Slide Number Placeholder 6"/>
          <p:cNvSpPr>
            <a:spLocks noGrp="1"/>
          </p:cNvSpPr>
          <p:nvPr>
            <p:ph type="sldNum" sz="quarter" idx="12"/>
          </p:nvPr>
        </p:nvSpPr>
        <p:spPr/>
        <p:txBody>
          <a:bodyPr/>
          <a:lstStyle/>
          <a:p>
            <a:fld id="{078026BD-B12D-41FC-AE7E-72FA016A206E}" type="slidenum">
              <a:rPr lang="ar-LB" smtClean="0"/>
              <a:t>‹#›</a:t>
            </a:fld>
            <a:endParaRPr lang="ar-LB"/>
          </a:p>
        </p:txBody>
      </p:sp>
    </p:spTree>
    <p:extLst>
      <p:ext uri="{BB962C8B-B14F-4D97-AF65-F5344CB8AC3E}">
        <p14:creationId xmlns:p14="http://schemas.microsoft.com/office/powerpoint/2010/main" val="155657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929EE8-9CB3-4045-BE1D-57EC72426B1B}" type="datetimeFigureOut">
              <a:rPr lang="ar-LB" smtClean="0"/>
              <a:t>20/11/1445</a:t>
            </a:fld>
            <a:endParaRPr lang="ar-L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ar-L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8026BD-B12D-41FC-AE7E-72FA016A206E}" type="slidenum">
              <a:rPr lang="ar-LB" smtClean="0"/>
              <a:t>‹#›</a:t>
            </a:fld>
            <a:endParaRPr lang="ar-LB"/>
          </a:p>
        </p:txBody>
      </p:sp>
    </p:spTree>
    <p:extLst>
      <p:ext uri="{BB962C8B-B14F-4D97-AF65-F5344CB8AC3E}">
        <p14:creationId xmlns:p14="http://schemas.microsoft.com/office/powerpoint/2010/main" val="3722358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1"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err="1"/>
              <a:t>TripZone</a:t>
            </a:r>
            <a:r>
              <a:rPr lang="en-US" dirty="0"/>
              <a:t>: Exploring Around System.</a:t>
            </a:r>
            <a:endParaRPr lang="ar-LB" dirty="0"/>
          </a:p>
        </p:txBody>
      </p:sp>
      <p:sp>
        <p:nvSpPr>
          <p:cNvPr id="3" name="Subtitle 2"/>
          <p:cNvSpPr>
            <a:spLocks noGrp="1"/>
          </p:cNvSpPr>
          <p:nvPr>
            <p:ph type="subTitle" idx="1"/>
          </p:nvPr>
        </p:nvSpPr>
        <p:spPr/>
        <p:txBody>
          <a:bodyPr/>
          <a:lstStyle/>
          <a:p>
            <a:r>
              <a:rPr lang="en-US" dirty="0" smtClean="0"/>
              <a:t>Name : Mohammad Hussein </a:t>
            </a:r>
            <a:r>
              <a:rPr lang="en-US" dirty="0" err="1" smtClean="0"/>
              <a:t>Nassar</a:t>
            </a:r>
            <a:r>
              <a:rPr lang="en-US" dirty="0" smtClean="0"/>
              <a:t> , </a:t>
            </a:r>
            <a:r>
              <a:rPr lang="en-US" dirty="0" err="1" smtClean="0"/>
              <a:t>Hasan</a:t>
            </a:r>
            <a:r>
              <a:rPr lang="en-US" dirty="0" smtClean="0"/>
              <a:t> </a:t>
            </a:r>
            <a:r>
              <a:rPr lang="en-US" dirty="0" err="1" smtClean="0"/>
              <a:t>Haidar</a:t>
            </a:r>
            <a:r>
              <a:rPr lang="en-US" dirty="0" smtClean="0"/>
              <a:t> .</a:t>
            </a:r>
            <a:endParaRPr lang="ar-LB" dirty="0"/>
          </a:p>
        </p:txBody>
      </p:sp>
    </p:spTree>
    <p:extLst>
      <p:ext uri="{BB962C8B-B14F-4D97-AF65-F5344CB8AC3E}">
        <p14:creationId xmlns:p14="http://schemas.microsoft.com/office/powerpoint/2010/main" val="1554955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lgn="ctr" rtl="0">
              <a:buFont typeface="+mj-lt"/>
              <a:buAutoNum type="arabicPeriod"/>
            </a:pPr>
            <a:r>
              <a:rPr lang="en-US" dirty="0" smtClean="0"/>
              <a:t>Introduction</a:t>
            </a:r>
            <a:endParaRPr lang="ar-LB" dirty="0"/>
          </a:p>
        </p:txBody>
      </p:sp>
      <p:sp>
        <p:nvSpPr>
          <p:cNvPr id="3" name="Content Placeholder 2"/>
          <p:cNvSpPr>
            <a:spLocks noGrp="1"/>
          </p:cNvSpPr>
          <p:nvPr>
            <p:ph idx="1"/>
          </p:nvPr>
        </p:nvSpPr>
        <p:spPr/>
        <p:txBody>
          <a:bodyPr/>
          <a:lstStyle/>
          <a:p>
            <a:pPr marL="0" indent="0" algn="l" rtl="0">
              <a:buNone/>
            </a:pPr>
            <a:r>
              <a:rPr lang="en-US" dirty="0" smtClean="0"/>
              <a:t>       </a:t>
            </a:r>
          </a:p>
          <a:p>
            <a:pPr marL="0" indent="0" algn="l" rtl="0">
              <a:buNone/>
            </a:pPr>
            <a:r>
              <a:rPr lang="en-US" dirty="0" smtClean="0"/>
              <a:t>Every </a:t>
            </a:r>
            <a:r>
              <a:rPr lang="en-US" dirty="0"/>
              <a:t>person who is traveling out of </a:t>
            </a:r>
            <a:r>
              <a:rPr lang="en-US" dirty="0" smtClean="0"/>
              <a:t>his </a:t>
            </a:r>
            <a:r>
              <a:rPr lang="en-US" dirty="0"/>
              <a:t>country </a:t>
            </a:r>
            <a:r>
              <a:rPr lang="en-US" dirty="0" smtClean="0"/>
              <a:t>is </a:t>
            </a:r>
            <a:r>
              <a:rPr lang="en-US" dirty="0"/>
              <a:t>facing one of the most important problem that </a:t>
            </a:r>
            <a:r>
              <a:rPr lang="en-US" dirty="0" smtClean="0"/>
              <a:t>is he don’t </a:t>
            </a:r>
            <a:r>
              <a:rPr lang="en-US" dirty="0"/>
              <a:t>know exact locations and addresses of places there, so Trip Zone is created to fix </a:t>
            </a:r>
            <a:r>
              <a:rPr lang="en-US" dirty="0" smtClean="0"/>
              <a:t>these problems </a:t>
            </a:r>
            <a:r>
              <a:rPr lang="en-US" dirty="0"/>
              <a:t>and make it easy and simple by let the user looks up on his current location as marker on the map as street map to see all the places and addresses around them.</a:t>
            </a:r>
            <a:endParaRPr lang="en-US" b="1" dirty="0"/>
          </a:p>
          <a:p>
            <a:pPr marL="0" indent="0" algn="l" rtl="0">
              <a:buNone/>
            </a:pPr>
            <a:endParaRPr lang="ar-LB" dirty="0"/>
          </a:p>
        </p:txBody>
      </p:sp>
    </p:spTree>
    <p:extLst>
      <p:ext uri="{BB962C8B-B14F-4D97-AF65-F5344CB8AC3E}">
        <p14:creationId xmlns:p14="http://schemas.microsoft.com/office/powerpoint/2010/main" val="1767814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904543"/>
            <a:ext cx="10515600" cy="1325563"/>
          </a:xfrm>
        </p:spPr>
        <p:txBody>
          <a:bodyPr>
            <a:normAutofit fontScale="90000"/>
          </a:bodyPr>
          <a:lstStyle/>
          <a:p>
            <a:pPr lvl="0" rtl="0"/>
            <a:r>
              <a:rPr lang="en-US" dirty="0"/>
              <a:t/>
            </a:r>
            <a:br>
              <a:rPr lang="en-US" dirty="0"/>
            </a:br>
            <a:r>
              <a:rPr lang="en-US" dirty="0"/>
              <a:t> </a:t>
            </a:r>
            <a:br>
              <a:rPr lang="en-US" dirty="0"/>
            </a:br>
            <a:r>
              <a:rPr lang="en-US" dirty="0"/>
              <a:t/>
            </a:r>
            <a:br>
              <a:rPr lang="en-US" dirty="0"/>
            </a:br>
            <a:r>
              <a:rPr lang="en-US" dirty="0" smtClean="0"/>
              <a:t>2.  Objective</a:t>
            </a:r>
            <a:r>
              <a:rPr lang="en-US" dirty="0"/>
              <a:t/>
            </a:r>
            <a:br>
              <a:rPr lang="en-US" dirty="0"/>
            </a:br>
            <a:r>
              <a:rPr lang="en-US" dirty="0"/>
              <a:t> </a:t>
            </a:r>
            <a:br>
              <a:rPr lang="en-US" dirty="0"/>
            </a:br>
            <a:r>
              <a:rPr lang="en-US" dirty="0"/>
              <a:t/>
            </a:r>
            <a:br>
              <a:rPr lang="en-US" dirty="0"/>
            </a:br>
            <a:endParaRPr lang="ar-LB" dirty="0"/>
          </a:p>
        </p:txBody>
      </p:sp>
      <p:sp>
        <p:nvSpPr>
          <p:cNvPr id="3" name="Content Placeholder 2"/>
          <p:cNvSpPr>
            <a:spLocks noGrp="1"/>
          </p:cNvSpPr>
          <p:nvPr>
            <p:ph idx="1"/>
          </p:nvPr>
        </p:nvSpPr>
        <p:spPr/>
        <p:txBody>
          <a:bodyPr>
            <a:normAutofit fontScale="77500" lnSpcReduction="20000"/>
          </a:bodyPr>
          <a:lstStyle/>
          <a:p>
            <a:pPr marL="0" indent="0" algn="l" rtl="0">
              <a:buNone/>
            </a:pPr>
            <a:r>
              <a:rPr lang="en-US" dirty="0" smtClean="0"/>
              <a:t>    Our objective of Trip Zone is to help user to know his around ,</a:t>
            </a:r>
            <a:r>
              <a:rPr lang="en-US" dirty="0" err="1" smtClean="0"/>
              <a:t>addresses,places</a:t>
            </a:r>
            <a:r>
              <a:rPr lang="en-US" dirty="0" smtClean="0"/>
              <a:t> and every thing also his current place location on the map.</a:t>
            </a:r>
          </a:p>
          <a:p>
            <a:pPr marL="0" indent="0" algn="l" rtl="0">
              <a:buNone/>
            </a:pPr>
            <a:endParaRPr lang="en-US" dirty="0"/>
          </a:p>
          <a:p>
            <a:pPr lvl="0" algn="ctr" rtl="0"/>
            <a:r>
              <a:rPr lang="en-US" dirty="0"/>
              <a:t>Solution</a:t>
            </a:r>
            <a:r>
              <a:rPr lang="en-US" dirty="0" smtClean="0"/>
              <a:t>: </a:t>
            </a:r>
          </a:p>
          <a:p>
            <a:pPr lvl="0" algn="ctr" rtl="0"/>
            <a:endParaRPr lang="en-US" dirty="0"/>
          </a:p>
          <a:p>
            <a:pPr algn="l" rtl="0"/>
            <a:r>
              <a:rPr lang="en-US" dirty="0" smtClean="0"/>
              <a:t>Creating </a:t>
            </a:r>
            <a:r>
              <a:rPr lang="en-US" dirty="0"/>
              <a:t>Trip Zone system that will help in:</a:t>
            </a:r>
          </a:p>
          <a:p>
            <a:pPr marL="514350" lvl="0" indent="-514350" algn="l" rtl="0">
              <a:buFont typeface="+mj-lt"/>
              <a:buAutoNum type="arabicPeriod"/>
            </a:pPr>
            <a:r>
              <a:rPr lang="en-US" dirty="0"/>
              <a:t>Showing current latitudes and longitudes of current location of the user.</a:t>
            </a:r>
          </a:p>
          <a:p>
            <a:pPr marL="514350" lvl="0" indent="-514350" algn="l" rtl="0">
              <a:buFont typeface="+mj-lt"/>
              <a:buAutoNum type="arabicPeriod"/>
            </a:pPr>
            <a:r>
              <a:rPr lang="en-US" dirty="0"/>
              <a:t>Showing their current location in a street map so they can explore addresses they want around.</a:t>
            </a:r>
          </a:p>
          <a:p>
            <a:pPr marL="0" indent="0" algn="l" rtl="0">
              <a:buNone/>
            </a:pPr>
            <a:r>
              <a:rPr lang="en-US" dirty="0"/>
              <a:t> </a:t>
            </a:r>
          </a:p>
          <a:p>
            <a:pPr marL="0" indent="0" algn="l" rtl="0">
              <a:buNone/>
            </a:pPr>
            <a:endParaRPr lang="ar-LB" dirty="0"/>
          </a:p>
        </p:txBody>
      </p:sp>
    </p:spTree>
    <p:extLst>
      <p:ext uri="{BB962C8B-B14F-4D97-AF65-F5344CB8AC3E}">
        <p14:creationId xmlns:p14="http://schemas.microsoft.com/office/powerpoint/2010/main" val="3199859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3.  Conclusion</a:t>
            </a:r>
            <a:endParaRPr lang="ar-LB" dirty="0"/>
          </a:p>
        </p:txBody>
      </p:sp>
      <p:sp>
        <p:nvSpPr>
          <p:cNvPr id="3" name="Content Placeholder 2"/>
          <p:cNvSpPr>
            <a:spLocks noGrp="1"/>
          </p:cNvSpPr>
          <p:nvPr>
            <p:ph idx="1"/>
          </p:nvPr>
        </p:nvSpPr>
        <p:spPr/>
        <p:txBody>
          <a:bodyPr/>
          <a:lstStyle/>
          <a:p>
            <a:pPr algn="ctr" rtl="0"/>
            <a:r>
              <a:rPr lang="en-US" dirty="0"/>
              <a:t>Our aim was to plan and implement an Trip Zone system. Since after following some  researches, we noticed that most of people especially that are traveling out their countries they are getting a problem that </a:t>
            </a:r>
            <a:r>
              <a:rPr lang="en-US" dirty="0" smtClean="0"/>
              <a:t>they </a:t>
            </a:r>
            <a:r>
              <a:rPr lang="en-US" dirty="0"/>
              <a:t>don’t know where are the addresses they want around them, thus this website helps them to find the addresses they want by looking in their current location and looking around for addresses in the map.</a:t>
            </a:r>
          </a:p>
          <a:p>
            <a:pPr algn="ctr" rtl="0"/>
            <a:endParaRPr lang="ar-LB" dirty="0"/>
          </a:p>
        </p:txBody>
      </p:sp>
    </p:spTree>
    <p:extLst>
      <p:ext uri="{BB962C8B-B14F-4D97-AF65-F5344CB8AC3E}">
        <p14:creationId xmlns:p14="http://schemas.microsoft.com/office/powerpoint/2010/main" val="279850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4.  Future Work</a:t>
            </a:r>
            <a:endParaRPr lang="ar-LB" dirty="0"/>
          </a:p>
        </p:txBody>
      </p:sp>
      <p:sp>
        <p:nvSpPr>
          <p:cNvPr id="3" name="Content Placeholder 2"/>
          <p:cNvSpPr>
            <a:spLocks noGrp="1"/>
          </p:cNvSpPr>
          <p:nvPr>
            <p:ph idx="1"/>
          </p:nvPr>
        </p:nvSpPr>
        <p:spPr/>
        <p:txBody>
          <a:bodyPr/>
          <a:lstStyle/>
          <a:p>
            <a:pPr algn="ctr" rtl="0"/>
            <a:endParaRPr lang="en-US" dirty="0" smtClean="0"/>
          </a:p>
          <a:p>
            <a:pPr algn="ctr" rtl="0"/>
            <a:r>
              <a:rPr lang="en-US" dirty="0" smtClean="0"/>
              <a:t>Our </a:t>
            </a:r>
            <a:r>
              <a:rPr lang="en-US" dirty="0"/>
              <a:t>website is beneficial for everyone, and its free to show the current location. Thus, if time and  resources permit, then we are going to add showing specific addresses as the user wants(for example only restaurants).</a:t>
            </a:r>
          </a:p>
          <a:p>
            <a:pPr algn="ctr" rtl="0"/>
            <a:endParaRPr lang="ar-LB" dirty="0"/>
          </a:p>
        </p:txBody>
      </p:sp>
    </p:spTree>
    <p:extLst>
      <p:ext uri="{BB962C8B-B14F-4D97-AF65-F5344CB8AC3E}">
        <p14:creationId xmlns:p14="http://schemas.microsoft.com/office/powerpoint/2010/main" val="40743622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TotalTime>
  <Words>196</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Garamond</vt:lpstr>
      <vt:lpstr>Times New Roman</vt:lpstr>
      <vt:lpstr>Organic</vt:lpstr>
      <vt:lpstr>       TripZone: Exploring Around System.</vt:lpstr>
      <vt:lpstr>Introduction</vt:lpstr>
      <vt:lpstr>    2.  Objective    </vt:lpstr>
      <vt:lpstr>3.  Conclusion</vt:lpstr>
      <vt:lpstr>4.  Future Work</vt:lpstr>
    </vt:vector>
  </TitlesOfParts>
  <Company>SACC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TripZone: Exploring Around System.</dc:title>
  <dc:creator>Maher</dc:creator>
  <cp:lastModifiedBy>Maher</cp:lastModifiedBy>
  <cp:revision>3</cp:revision>
  <dcterms:created xsi:type="dcterms:W3CDTF">2024-05-26T13:42:24Z</dcterms:created>
  <dcterms:modified xsi:type="dcterms:W3CDTF">2024-05-27T12:58:23Z</dcterms:modified>
</cp:coreProperties>
</file>