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1" r:id="rId6"/>
    <p:sldId id="263" r:id="rId7"/>
    <p:sldId id="265" r:id="rId8"/>
    <p:sldId id="271" r:id="rId9"/>
    <p:sldId id="264" r:id="rId10"/>
    <p:sldId id="269" r:id="rId11"/>
    <p:sldId id="270" r:id="rId12"/>
    <p:sldId id="267" r:id="rId13"/>
    <p:sldId id="266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961934-0E83-420D-B47E-2AD3E9A812B3}">
          <p14:sldIdLst>
            <p14:sldId id="256"/>
            <p14:sldId id="257"/>
            <p14:sldId id="259"/>
            <p14:sldId id="258"/>
            <p14:sldId id="261"/>
            <p14:sldId id="263"/>
            <p14:sldId id="265"/>
            <p14:sldId id="271"/>
            <p14:sldId id="264"/>
            <p14:sldId id="269"/>
            <p14:sldId id="270"/>
            <p14:sldId id="267"/>
            <p14:sldId id="266"/>
            <p14:sldId id="272"/>
            <p14:sldId id="273"/>
          </p14:sldIdLst>
        </p14:section>
        <p14:section name="Untitled Section" id="{63519975-DFB7-43C8-89FB-5E55CE74C7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C066D-5631-4D7F-AE37-49480868FFA1}" v="98" dt="2025-01-08T06:47:42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محمد نورالدين محمد محمد" userId="0cc0fb7e-1c37-4c7c-b503-d082349c5b76" providerId="ADAL" clId="{B31C066D-5631-4D7F-AE37-49480868FFA1}"/>
    <pc:docChg chg="undo custSel addSld delSld modSld modSection">
      <pc:chgData name="محمد نورالدين محمد محمد" userId="0cc0fb7e-1c37-4c7c-b503-d082349c5b76" providerId="ADAL" clId="{B31C066D-5631-4D7F-AE37-49480868FFA1}" dt="2025-01-08T08:37:56.448" v="877" actId="20577"/>
      <pc:docMkLst>
        <pc:docMk/>
      </pc:docMkLst>
      <pc:sldChg chg="modSp mod">
        <pc:chgData name="محمد نورالدين محمد محمد" userId="0cc0fb7e-1c37-4c7c-b503-d082349c5b76" providerId="ADAL" clId="{B31C066D-5631-4D7F-AE37-49480868FFA1}" dt="2025-01-08T08:37:56.448" v="877" actId="20577"/>
        <pc:sldMkLst>
          <pc:docMk/>
          <pc:sldMk cId="240224578" sldId="256"/>
        </pc:sldMkLst>
        <pc:spChg chg="mod">
          <ac:chgData name="محمد نورالدين محمد محمد" userId="0cc0fb7e-1c37-4c7c-b503-d082349c5b76" providerId="ADAL" clId="{B31C066D-5631-4D7F-AE37-49480868FFA1}" dt="2025-01-08T08:37:56.448" v="877" actId="20577"/>
          <ac:spMkLst>
            <pc:docMk/>
            <pc:sldMk cId="240224578" sldId="256"/>
            <ac:spMk id="3" creationId="{F057EE38-6346-0B8A-EA24-DFD633E0AA2D}"/>
          </ac:spMkLst>
        </pc:spChg>
      </pc:sldChg>
      <pc:sldChg chg="modSp modAnim">
        <pc:chgData name="محمد نورالدين محمد محمد" userId="0cc0fb7e-1c37-4c7c-b503-d082349c5b76" providerId="ADAL" clId="{B31C066D-5631-4D7F-AE37-49480868FFA1}" dt="2025-01-08T06:43:14.455" v="692" actId="20577"/>
        <pc:sldMkLst>
          <pc:docMk/>
          <pc:sldMk cId="1570697978" sldId="257"/>
        </pc:sldMkLst>
        <pc:graphicFrameChg chg="mod">
          <ac:chgData name="محمد نورالدين محمد محمد" userId="0cc0fb7e-1c37-4c7c-b503-d082349c5b76" providerId="ADAL" clId="{B31C066D-5631-4D7F-AE37-49480868FFA1}" dt="2025-01-08T06:43:14.455" v="692" actId="20577"/>
          <ac:graphicFrameMkLst>
            <pc:docMk/>
            <pc:sldMk cId="1570697978" sldId="257"/>
            <ac:graphicFrameMk id="14" creationId="{4C6D5FC8-AB2C-2FD2-B822-778EAE000C9C}"/>
          </ac:graphicFrameMkLst>
        </pc:graphicFrameChg>
      </pc:sldChg>
      <pc:sldChg chg="addSp delSp modSp mod modAnim chgLayout">
        <pc:chgData name="محمد نورالدين محمد محمد" userId="0cc0fb7e-1c37-4c7c-b503-d082349c5b76" providerId="ADAL" clId="{B31C066D-5631-4D7F-AE37-49480868FFA1}" dt="2025-01-08T06:47:53.936" v="872" actId="1076"/>
        <pc:sldMkLst>
          <pc:docMk/>
          <pc:sldMk cId="2219633603" sldId="258"/>
        </pc:sldMkLst>
        <pc:spChg chg="mod ord">
          <ac:chgData name="محمد نورالدين محمد محمد" userId="0cc0fb7e-1c37-4c7c-b503-d082349c5b76" providerId="ADAL" clId="{B31C066D-5631-4D7F-AE37-49480868FFA1}" dt="2025-01-08T06:45:49.574" v="863" actId="6264"/>
          <ac:spMkLst>
            <pc:docMk/>
            <pc:sldMk cId="2219633603" sldId="258"/>
            <ac:spMk id="2" creationId="{3F0DADEE-0214-79C5-CFB5-FB03ACC307BA}"/>
          </ac:spMkLst>
        </pc:spChg>
        <pc:spChg chg="mod ord">
          <ac:chgData name="محمد نورالدين محمد محمد" userId="0cc0fb7e-1c37-4c7c-b503-d082349c5b76" providerId="ADAL" clId="{B31C066D-5631-4D7F-AE37-49480868FFA1}" dt="2025-01-08T06:47:40.477" v="868" actId="20577"/>
          <ac:spMkLst>
            <pc:docMk/>
            <pc:sldMk cId="2219633603" sldId="258"/>
            <ac:spMk id="3" creationId="{2A66C1CE-9DA2-0BCC-7A4C-62898770AC54}"/>
          </ac:spMkLst>
        </pc:spChg>
        <pc:spChg chg="add del mod">
          <ac:chgData name="محمد نورالدين محمد محمد" userId="0cc0fb7e-1c37-4c7c-b503-d082349c5b76" providerId="ADAL" clId="{B31C066D-5631-4D7F-AE37-49480868FFA1}" dt="2025-01-08T06:45:49.574" v="863" actId="6264"/>
          <ac:spMkLst>
            <pc:docMk/>
            <pc:sldMk cId="2219633603" sldId="258"/>
            <ac:spMk id="4" creationId="{EC77660E-F145-A146-EFA3-4E315E1FF2DC}"/>
          </ac:spMkLst>
        </pc:spChg>
        <pc:spChg chg="add del mod">
          <ac:chgData name="محمد نورالدين محمد محمد" userId="0cc0fb7e-1c37-4c7c-b503-d082349c5b76" providerId="ADAL" clId="{B31C066D-5631-4D7F-AE37-49480868FFA1}" dt="2025-01-08T06:45:49.574" v="863" actId="6264"/>
          <ac:spMkLst>
            <pc:docMk/>
            <pc:sldMk cId="2219633603" sldId="258"/>
            <ac:spMk id="5" creationId="{F99E4DC2-1AA8-D2DE-8DC8-4435141CA1CD}"/>
          </ac:spMkLst>
        </pc:spChg>
        <pc:picChg chg="del mod">
          <ac:chgData name="محمد نورالدين محمد محمد" userId="0cc0fb7e-1c37-4c7c-b503-d082349c5b76" providerId="ADAL" clId="{B31C066D-5631-4D7F-AE37-49480868FFA1}" dt="2025-01-08T06:45:44.669" v="861" actId="21"/>
          <ac:picMkLst>
            <pc:docMk/>
            <pc:sldMk cId="2219633603" sldId="258"/>
            <ac:picMk id="6" creationId="{6F608D09-30AA-950C-D545-F5258BEBBC79}"/>
          </ac:picMkLst>
        </pc:picChg>
        <pc:picChg chg="add del mod">
          <ac:chgData name="محمد نورالدين محمد محمد" userId="0cc0fb7e-1c37-4c7c-b503-d082349c5b76" providerId="ADAL" clId="{B31C066D-5631-4D7F-AE37-49480868FFA1}" dt="2025-01-08T06:47:38.445" v="867" actId="21"/>
          <ac:picMkLst>
            <pc:docMk/>
            <pc:sldMk cId="2219633603" sldId="258"/>
            <ac:picMk id="7" creationId="{6F608D09-30AA-950C-D545-F5258BEBBC79}"/>
          </ac:picMkLst>
        </pc:picChg>
        <pc:picChg chg="add mod">
          <ac:chgData name="محمد نورالدين محمد محمد" userId="0cc0fb7e-1c37-4c7c-b503-d082349c5b76" providerId="ADAL" clId="{B31C066D-5631-4D7F-AE37-49480868FFA1}" dt="2025-01-08T06:47:53.936" v="872" actId="1076"/>
          <ac:picMkLst>
            <pc:docMk/>
            <pc:sldMk cId="2219633603" sldId="258"/>
            <ac:picMk id="8" creationId="{6F608D09-30AA-950C-D545-F5258BEBBC79}"/>
          </ac:picMkLst>
        </pc:picChg>
      </pc:sldChg>
      <pc:sldChg chg="modSp mod modAnim">
        <pc:chgData name="محمد نورالدين محمد محمد" userId="0cc0fb7e-1c37-4c7c-b503-d082349c5b76" providerId="ADAL" clId="{B31C066D-5631-4D7F-AE37-49480868FFA1}" dt="2025-01-08T06:45:56.416" v="866" actId="27636"/>
        <pc:sldMkLst>
          <pc:docMk/>
          <pc:sldMk cId="1241435566" sldId="259"/>
        </pc:sldMkLst>
        <pc:spChg chg="mod">
          <ac:chgData name="محمد نورالدين محمد محمد" userId="0cc0fb7e-1c37-4c7c-b503-d082349c5b76" providerId="ADAL" clId="{B31C066D-5631-4D7F-AE37-49480868FFA1}" dt="2025-01-08T06:45:56.416" v="866" actId="27636"/>
          <ac:spMkLst>
            <pc:docMk/>
            <pc:sldMk cId="1241435566" sldId="259"/>
            <ac:spMk id="3" creationId="{8F7DC9BF-E3E8-D4B6-76F1-4A03CF495635}"/>
          </ac:spMkLst>
        </pc:spChg>
      </pc:sldChg>
      <pc:sldChg chg="modSp mod">
        <pc:chgData name="محمد نورالدين محمد محمد" userId="0cc0fb7e-1c37-4c7c-b503-d082349c5b76" providerId="ADAL" clId="{B31C066D-5631-4D7F-AE37-49480868FFA1}" dt="2025-01-08T06:18:13.660" v="456" actId="1076"/>
        <pc:sldMkLst>
          <pc:docMk/>
          <pc:sldMk cId="20162950" sldId="261"/>
        </pc:sldMkLst>
        <pc:spChg chg="mod">
          <ac:chgData name="محمد نورالدين محمد محمد" userId="0cc0fb7e-1c37-4c7c-b503-d082349c5b76" providerId="ADAL" clId="{B31C066D-5631-4D7F-AE37-49480868FFA1}" dt="2025-01-08T06:18:13.660" v="456" actId="1076"/>
          <ac:spMkLst>
            <pc:docMk/>
            <pc:sldMk cId="20162950" sldId="261"/>
            <ac:spMk id="3" creationId="{139CA378-EA65-2E6F-950C-6E2E0597490F}"/>
          </ac:spMkLst>
        </pc:spChg>
      </pc:sldChg>
      <pc:sldChg chg="modSp mod modAnim">
        <pc:chgData name="محمد نورالدين محمد محمد" userId="0cc0fb7e-1c37-4c7c-b503-d082349c5b76" providerId="ADAL" clId="{B31C066D-5631-4D7F-AE37-49480868FFA1}" dt="2025-01-08T06:35:24.368" v="643" actId="27636"/>
        <pc:sldMkLst>
          <pc:docMk/>
          <pc:sldMk cId="2980742717" sldId="263"/>
        </pc:sldMkLst>
        <pc:spChg chg="mod">
          <ac:chgData name="محمد نورالدين محمد محمد" userId="0cc0fb7e-1c37-4c7c-b503-d082349c5b76" providerId="ADAL" clId="{B31C066D-5631-4D7F-AE37-49480868FFA1}" dt="2025-01-08T06:35:24.368" v="643" actId="27636"/>
          <ac:spMkLst>
            <pc:docMk/>
            <pc:sldMk cId="2980742717" sldId="263"/>
            <ac:spMk id="3" creationId="{41976B41-6273-1411-9C95-6007F64A8A7C}"/>
          </ac:spMkLst>
        </pc:spChg>
      </pc:sldChg>
      <pc:sldChg chg="addSp modSp mod">
        <pc:chgData name="محمد نورالدين محمد محمد" userId="0cc0fb7e-1c37-4c7c-b503-d082349c5b76" providerId="ADAL" clId="{B31C066D-5631-4D7F-AE37-49480868FFA1}" dt="2025-01-08T06:35:24.412" v="644" actId="27636"/>
        <pc:sldMkLst>
          <pc:docMk/>
          <pc:sldMk cId="2712304149" sldId="265"/>
        </pc:sldMkLst>
        <pc:spChg chg="mod">
          <ac:chgData name="محمد نورالدين محمد محمد" userId="0cc0fb7e-1c37-4c7c-b503-d082349c5b76" providerId="ADAL" clId="{B31C066D-5631-4D7F-AE37-49480868FFA1}" dt="2025-01-08T06:35:24.412" v="644" actId="27636"/>
          <ac:spMkLst>
            <pc:docMk/>
            <pc:sldMk cId="2712304149" sldId="265"/>
            <ac:spMk id="3" creationId="{607FEF6B-FCFA-056D-877D-5D0F5E9F7560}"/>
          </ac:spMkLst>
        </pc:spChg>
        <pc:spChg chg="add">
          <ac:chgData name="محمد نورالدين محمد محمد" userId="0cc0fb7e-1c37-4c7c-b503-d082349c5b76" providerId="ADAL" clId="{B31C066D-5631-4D7F-AE37-49480868FFA1}" dt="2025-01-08T06:16:44.384" v="425"/>
          <ac:spMkLst>
            <pc:docMk/>
            <pc:sldMk cId="2712304149" sldId="265"/>
            <ac:spMk id="4" creationId="{DE48303D-1877-2D41-00D7-62F2B73BAA36}"/>
          </ac:spMkLst>
        </pc:spChg>
        <pc:spChg chg="add">
          <ac:chgData name="محمد نورالدين محمد محمد" userId="0cc0fb7e-1c37-4c7c-b503-d082349c5b76" providerId="ADAL" clId="{B31C066D-5631-4D7F-AE37-49480868FFA1}" dt="2025-01-08T06:16:54.834" v="433"/>
          <ac:spMkLst>
            <pc:docMk/>
            <pc:sldMk cId="2712304149" sldId="265"/>
            <ac:spMk id="5" creationId="{96A7520F-A44A-6A5A-70F9-19DAFE62FB2E}"/>
          </ac:spMkLst>
        </pc:spChg>
      </pc:sldChg>
      <pc:sldChg chg="modSp mod">
        <pc:chgData name="محمد نورالدين محمد محمد" userId="0cc0fb7e-1c37-4c7c-b503-d082349c5b76" providerId="ADAL" clId="{B31C066D-5631-4D7F-AE37-49480868FFA1}" dt="2025-01-07T21:43:37.482" v="175" actId="1076"/>
        <pc:sldMkLst>
          <pc:docMk/>
          <pc:sldMk cId="238627613" sldId="266"/>
        </pc:sldMkLst>
        <pc:spChg chg="mod">
          <ac:chgData name="محمد نورالدين محمد محمد" userId="0cc0fb7e-1c37-4c7c-b503-d082349c5b76" providerId="ADAL" clId="{B31C066D-5631-4D7F-AE37-49480868FFA1}" dt="2025-01-07T21:43:31.393" v="174" actId="20577"/>
          <ac:spMkLst>
            <pc:docMk/>
            <pc:sldMk cId="238627613" sldId="266"/>
            <ac:spMk id="3" creationId="{E58DBC1E-7287-F3A1-6337-15B00D191212}"/>
          </ac:spMkLst>
        </pc:spChg>
        <pc:graphicFrameChg chg="mod modGraphic">
          <ac:chgData name="محمد نورالدين محمد محمد" userId="0cc0fb7e-1c37-4c7c-b503-d082349c5b76" providerId="ADAL" clId="{B31C066D-5631-4D7F-AE37-49480868FFA1}" dt="2025-01-07T21:43:37.482" v="175" actId="1076"/>
          <ac:graphicFrameMkLst>
            <pc:docMk/>
            <pc:sldMk cId="238627613" sldId="266"/>
            <ac:graphicFrameMk id="6" creationId="{4B3F1232-61ED-8463-AB0E-BEAC677A24C9}"/>
          </ac:graphicFrameMkLst>
        </pc:graphicFrameChg>
      </pc:sldChg>
      <pc:sldChg chg="modSp add del mod">
        <pc:chgData name="محمد نورالدين محمد محمد" userId="0cc0fb7e-1c37-4c7c-b503-d082349c5b76" providerId="ADAL" clId="{B31C066D-5631-4D7F-AE37-49480868FFA1}" dt="2025-01-07T21:35:05.782" v="69" actId="2696"/>
        <pc:sldMkLst>
          <pc:docMk/>
          <pc:sldMk cId="2780561681" sldId="272"/>
        </pc:sldMkLst>
        <pc:graphicFrameChg chg="mod modGraphic">
          <ac:chgData name="محمد نورالدين محمد محمد" userId="0cc0fb7e-1c37-4c7c-b503-d082349c5b76" providerId="ADAL" clId="{B31C066D-5631-4D7F-AE37-49480868FFA1}" dt="2025-01-07T21:21:44.725" v="54" actId="1035"/>
          <ac:graphicFrameMkLst>
            <pc:docMk/>
            <pc:sldMk cId="2780561681" sldId="272"/>
            <ac:graphicFrameMk id="6" creationId="{3FC51D59-B1D3-4B89-3523-450985EBCA3D}"/>
          </ac:graphicFrameMkLst>
        </pc:graphicFrameChg>
      </pc:sldChg>
      <pc:sldChg chg="addSp delSp modSp add mod">
        <pc:chgData name="محمد نورالدين محمد محمد" userId="0cc0fb7e-1c37-4c7c-b503-d082349c5b76" providerId="ADAL" clId="{B31C066D-5631-4D7F-AE37-49480868FFA1}" dt="2025-01-07T22:07:58.869" v="373" actId="14100"/>
        <pc:sldMkLst>
          <pc:docMk/>
          <pc:sldMk cId="3399781206" sldId="272"/>
        </pc:sldMkLst>
        <pc:spChg chg="mod">
          <ac:chgData name="محمد نورالدين محمد محمد" userId="0cc0fb7e-1c37-4c7c-b503-d082349c5b76" providerId="ADAL" clId="{B31C066D-5631-4D7F-AE37-49480868FFA1}" dt="2025-01-07T22:00:50.341" v="304" actId="207"/>
          <ac:spMkLst>
            <pc:docMk/>
            <pc:sldMk cId="3399781206" sldId="272"/>
            <ac:spMk id="3" creationId="{28FA7CF6-AAEE-3F04-AA23-04397574833A}"/>
          </ac:spMkLst>
        </pc:spChg>
        <pc:spChg chg="add">
          <ac:chgData name="محمد نورالدين محمد محمد" userId="0cc0fb7e-1c37-4c7c-b503-d082349c5b76" providerId="ADAL" clId="{B31C066D-5631-4D7F-AE37-49480868FFA1}" dt="2025-01-07T21:48:01.642" v="180"/>
          <ac:spMkLst>
            <pc:docMk/>
            <pc:sldMk cId="3399781206" sldId="272"/>
            <ac:spMk id="4" creationId="{F54A566E-5A61-411F-5754-F2A68B6F8AAA}"/>
          </ac:spMkLst>
        </pc:spChg>
        <pc:spChg chg="add">
          <ac:chgData name="محمد نورالدين محمد محمد" userId="0cc0fb7e-1c37-4c7c-b503-d082349c5b76" providerId="ADAL" clId="{B31C066D-5631-4D7F-AE37-49480868FFA1}" dt="2025-01-07T21:48:16.201" v="184"/>
          <ac:spMkLst>
            <pc:docMk/>
            <pc:sldMk cId="3399781206" sldId="272"/>
            <ac:spMk id="5" creationId="{EDBB64D1-6B2E-7649-A4DF-7F821578C7AF}"/>
          </ac:spMkLst>
        </pc:spChg>
        <pc:spChg chg="add mod">
          <ac:chgData name="محمد نورالدين محمد محمد" userId="0cc0fb7e-1c37-4c7c-b503-d082349c5b76" providerId="ADAL" clId="{B31C066D-5631-4D7F-AE37-49480868FFA1}" dt="2025-01-07T21:48:38.155" v="186" actId="20578"/>
          <ac:spMkLst>
            <pc:docMk/>
            <pc:sldMk cId="3399781206" sldId="272"/>
            <ac:spMk id="7" creationId="{D2F8F883-7534-B05A-96A5-17A7B1E800A1}"/>
          </ac:spMkLst>
        </pc:spChg>
        <pc:graphicFrameChg chg="del">
          <ac:chgData name="محمد نورالدين محمد محمد" userId="0cc0fb7e-1c37-4c7c-b503-d082349c5b76" providerId="ADAL" clId="{B31C066D-5631-4D7F-AE37-49480868FFA1}" dt="2025-01-07T21:47:47.988" v="177" actId="21"/>
          <ac:graphicFrameMkLst>
            <pc:docMk/>
            <pc:sldMk cId="3399781206" sldId="272"/>
            <ac:graphicFrameMk id="6" creationId="{1951A850-37BD-BF9B-AAA7-F764963F07F3}"/>
          </ac:graphicFrameMkLst>
        </pc:graphicFrameChg>
        <pc:graphicFrameChg chg="add mod modGraphic">
          <ac:chgData name="محمد نورالدين محمد محمد" userId="0cc0fb7e-1c37-4c7c-b503-d082349c5b76" providerId="ADAL" clId="{B31C066D-5631-4D7F-AE37-49480868FFA1}" dt="2025-01-07T22:07:58.869" v="373" actId="14100"/>
          <ac:graphicFrameMkLst>
            <pc:docMk/>
            <pc:sldMk cId="3399781206" sldId="272"/>
            <ac:graphicFrameMk id="8" creationId="{F1C259E2-5F0E-EF93-DB5C-06B340509B33}"/>
          </ac:graphicFrameMkLst>
        </pc:graphicFrameChg>
      </pc:sldChg>
      <pc:sldChg chg="addSp delSp modSp add mod">
        <pc:chgData name="محمد نورالدين محمد محمد" userId="0cc0fb7e-1c37-4c7c-b503-d082349c5b76" providerId="ADAL" clId="{B31C066D-5631-4D7F-AE37-49480868FFA1}" dt="2025-01-08T06:41:57.792" v="656" actId="20577"/>
        <pc:sldMkLst>
          <pc:docMk/>
          <pc:sldMk cId="2197245953" sldId="273"/>
        </pc:sldMkLst>
        <pc:spChg chg="mod">
          <ac:chgData name="محمد نورالدين محمد محمد" userId="0cc0fb7e-1c37-4c7c-b503-d082349c5b76" providerId="ADAL" clId="{B31C066D-5631-4D7F-AE37-49480868FFA1}" dt="2025-01-08T06:34:47.658" v="640" actId="20577"/>
          <ac:spMkLst>
            <pc:docMk/>
            <pc:sldMk cId="2197245953" sldId="273"/>
            <ac:spMk id="2" creationId="{940BE20A-53D2-C7A5-301A-547F0B937FA9}"/>
          </ac:spMkLst>
        </pc:spChg>
        <pc:spChg chg="mod">
          <ac:chgData name="محمد نورالدين محمد محمد" userId="0cc0fb7e-1c37-4c7c-b503-d082349c5b76" providerId="ADAL" clId="{B31C066D-5631-4D7F-AE37-49480868FFA1}" dt="2025-01-08T06:41:57.792" v="656" actId="20577"/>
          <ac:spMkLst>
            <pc:docMk/>
            <pc:sldMk cId="2197245953" sldId="273"/>
            <ac:spMk id="3" creationId="{9EB42577-1904-F8B2-6C00-4A2E4FE345E2}"/>
          </ac:spMkLst>
        </pc:spChg>
        <pc:graphicFrameChg chg="del">
          <ac:chgData name="محمد نورالدين محمد محمد" userId="0cc0fb7e-1c37-4c7c-b503-d082349c5b76" providerId="ADAL" clId="{B31C066D-5631-4D7F-AE37-49480868FFA1}" dt="2025-01-08T06:33:59.657" v="474" actId="21"/>
          <ac:graphicFrameMkLst>
            <pc:docMk/>
            <pc:sldMk cId="2197245953" sldId="273"/>
            <ac:graphicFrameMk id="8" creationId="{09CF5AA9-3B1F-2E82-0C33-B979411F8872}"/>
          </ac:graphicFrameMkLst>
        </pc:graphicFrameChg>
        <pc:picChg chg="add mod">
          <ac:chgData name="محمد نورالدين محمد محمد" userId="0cc0fb7e-1c37-4c7c-b503-d082349c5b76" providerId="ADAL" clId="{B31C066D-5631-4D7F-AE37-49480868FFA1}" dt="2025-01-08T06:35:27.391" v="645" actId="1076"/>
          <ac:picMkLst>
            <pc:docMk/>
            <pc:sldMk cId="2197245953" sldId="273"/>
            <ac:picMk id="4" creationId="{09EB4091-4077-5D70-D431-809144A887F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491AF-5846-4F7D-B5BA-E31AF244EDE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FC5045-8C6D-41BC-8A55-370CD19BC37D}">
      <dgm:prSet custT="1"/>
      <dgm:spPr>
        <a:solidFill>
          <a:srgbClr val="464342"/>
        </a:solidFill>
      </dgm:spPr>
      <dgm:t>
        <a:bodyPr/>
        <a:lstStyle/>
        <a:p>
          <a:endParaRPr lang="ar-JO" sz="1800" dirty="0"/>
        </a:p>
        <a:p>
          <a:endParaRPr lang="ar-JO" sz="1800" dirty="0"/>
        </a:p>
        <a:p>
          <a:r>
            <a:rPr lang="en-US" sz="1800" dirty="0"/>
            <a:t>The data is the sales of a coffee shop</a:t>
          </a:r>
          <a:r>
            <a:rPr lang="ar-JO" sz="1800" dirty="0"/>
            <a:t> </a:t>
          </a:r>
          <a:r>
            <a:rPr lang="en-US" sz="1800" dirty="0"/>
            <a:t>in UK</a:t>
          </a:r>
          <a:r>
            <a:rPr lang="ar-JO" sz="1800" dirty="0"/>
            <a:t> </a:t>
          </a:r>
          <a:r>
            <a:rPr lang="en-US" sz="1800" dirty="0"/>
            <a:t> during half a year.</a:t>
          </a:r>
          <a:br>
            <a:rPr lang="en-US" sz="1800" dirty="0"/>
          </a:br>
          <a:r>
            <a:rPr lang="en-US" sz="1800" dirty="0"/>
            <a:t>contains 5 columns and 20500 records and 9000 Transaction.</a:t>
          </a:r>
          <a:br>
            <a:rPr lang="en-US" sz="1800" dirty="0"/>
          </a:br>
          <a:r>
            <a:rPr lang="en-US" sz="1800" dirty="0"/>
            <a:t> </a:t>
          </a:r>
          <a:br>
            <a:rPr lang="en-US" sz="1800" dirty="0"/>
          </a:br>
          <a:r>
            <a:rPr lang="en-US" sz="1800" dirty="0"/>
            <a:t>1-Transaction: Unique identifier for each transaction</a:t>
          </a:r>
          <a:endParaRPr lang="ar-JO" sz="1800" dirty="0"/>
        </a:p>
        <a:p>
          <a:r>
            <a:rPr lang="en-US" sz="1800" dirty="0"/>
            <a:t>2-item: product name</a:t>
          </a:r>
          <a:endParaRPr lang="ar-JO" sz="1800" dirty="0"/>
        </a:p>
        <a:p>
          <a:br>
            <a:rPr lang="en-US" sz="1800" dirty="0"/>
          </a:br>
          <a:r>
            <a:rPr lang="en-US" sz="1800" dirty="0"/>
            <a:t>3-date_time: date and time for each Transaction</a:t>
          </a:r>
          <a:endParaRPr lang="ar-JO" sz="1800" dirty="0"/>
        </a:p>
        <a:p>
          <a:br>
            <a:rPr lang="en-US" sz="1800" dirty="0"/>
          </a:br>
          <a:r>
            <a:rPr lang="en-US" sz="1800" dirty="0"/>
            <a:t>4-period_day: period in day(morning)</a:t>
          </a:r>
          <a:endParaRPr lang="ar-JO" sz="1800" dirty="0"/>
        </a:p>
        <a:p>
          <a:br>
            <a:rPr lang="en-US" sz="1800" dirty="0"/>
          </a:br>
          <a:r>
            <a:rPr lang="en-US" sz="1800" dirty="0"/>
            <a:t>5-weekend_weekday: weekend or weekday</a:t>
          </a:r>
          <a:br>
            <a:rPr lang="en-US" sz="2000" dirty="0"/>
          </a:br>
          <a:br>
            <a:rPr lang="en-US" sz="2000" dirty="0"/>
          </a:br>
          <a:br>
            <a:rPr lang="en-US" sz="1900" dirty="0"/>
          </a:br>
          <a:r>
            <a:rPr lang="en-US" sz="1900" dirty="0"/>
            <a:t> </a:t>
          </a:r>
        </a:p>
      </dgm:t>
    </dgm:pt>
    <dgm:pt modelId="{E7F30779-3209-4D5A-8C18-3AA3C6B48F4E}" type="parTrans" cxnId="{E3F88967-3834-4D04-8907-0E6F119A299C}">
      <dgm:prSet/>
      <dgm:spPr/>
      <dgm:t>
        <a:bodyPr/>
        <a:lstStyle/>
        <a:p>
          <a:endParaRPr lang="en-US"/>
        </a:p>
      </dgm:t>
    </dgm:pt>
    <dgm:pt modelId="{D3BE21C2-69C9-43E6-900F-4E41518A9B62}" type="sibTrans" cxnId="{E3F88967-3834-4D04-8907-0E6F119A299C}">
      <dgm:prSet/>
      <dgm:spPr/>
      <dgm:t>
        <a:bodyPr/>
        <a:lstStyle/>
        <a:p>
          <a:endParaRPr lang="en-US"/>
        </a:p>
      </dgm:t>
    </dgm:pt>
    <dgm:pt modelId="{D2F17661-C12B-4A80-9BDC-E071649713F5}" type="pres">
      <dgm:prSet presAssocID="{D83491AF-5846-4F7D-B5BA-E31AF244EDE3}" presName="Name0" presStyleCnt="0">
        <dgm:presLayoutVars>
          <dgm:dir/>
          <dgm:resizeHandles val="exact"/>
        </dgm:presLayoutVars>
      </dgm:prSet>
      <dgm:spPr/>
    </dgm:pt>
    <dgm:pt modelId="{4B0E8F4E-B917-4783-B1AC-7630B78F94E1}" type="pres">
      <dgm:prSet presAssocID="{52FC5045-8C6D-41BC-8A55-370CD19BC37D}" presName="node" presStyleLbl="node1" presStyleIdx="0" presStyleCnt="1" custLinFactNeighborY="-3689">
        <dgm:presLayoutVars>
          <dgm:bulletEnabled val="1"/>
        </dgm:presLayoutVars>
      </dgm:prSet>
      <dgm:spPr/>
    </dgm:pt>
  </dgm:ptLst>
  <dgm:cxnLst>
    <dgm:cxn modelId="{B5730A63-A99B-4A16-B80F-1C07EE1174ED}" type="presOf" srcId="{52FC5045-8C6D-41BC-8A55-370CD19BC37D}" destId="{4B0E8F4E-B917-4783-B1AC-7630B78F94E1}" srcOrd="0" destOrd="0" presId="urn:microsoft.com/office/officeart/2005/8/layout/process1"/>
    <dgm:cxn modelId="{E3F88967-3834-4D04-8907-0E6F119A299C}" srcId="{D83491AF-5846-4F7D-B5BA-E31AF244EDE3}" destId="{52FC5045-8C6D-41BC-8A55-370CD19BC37D}" srcOrd="0" destOrd="0" parTransId="{E7F30779-3209-4D5A-8C18-3AA3C6B48F4E}" sibTransId="{D3BE21C2-69C9-43E6-900F-4E41518A9B62}"/>
    <dgm:cxn modelId="{97F521F4-2F99-4C49-A480-E96CA7D22BE0}" type="presOf" srcId="{D83491AF-5846-4F7D-B5BA-E31AF244EDE3}" destId="{D2F17661-C12B-4A80-9BDC-E071649713F5}" srcOrd="0" destOrd="0" presId="urn:microsoft.com/office/officeart/2005/8/layout/process1"/>
    <dgm:cxn modelId="{DCF4E20D-668D-4CBA-B67D-34752C862896}" type="presParOf" srcId="{D2F17661-C12B-4A80-9BDC-E071649713F5}" destId="{4B0E8F4E-B917-4783-B1AC-7630B78F94E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E8F4E-B917-4783-B1AC-7630B78F94E1}">
      <dsp:nvSpPr>
        <dsp:cNvPr id="0" name=""/>
        <dsp:cNvSpPr/>
      </dsp:nvSpPr>
      <dsp:spPr>
        <a:xfrm>
          <a:off x="10633" y="0"/>
          <a:ext cx="10872429" cy="3865963"/>
        </a:xfrm>
        <a:prstGeom prst="roundRect">
          <a:avLst>
            <a:gd name="adj" fmla="val 10000"/>
          </a:avLst>
        </a:prstGeom>
        <a:solidFill>
          <a:srgbClr val="46434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JO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JO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is the sales of a coffee shop</a:t>
          </a:r>
          <a:r>
            <a:rPr lang="ar-JO" sz="1800" kern="1200" dirty="0"/>
            <a:t> </a:t>
          </a:r>
          <a:r>
            <a:rPr lang="en-US" sz="1800" kern="1200" dirty="0"/>
            <a:t>in UK</a:t>
          </a:r>
          <a:r>
            <a:rPr lang="ar-JO" sz="1800" kern="1200" dirty="0"/>
            <a:t> </a:t>
          </a:r>
          <a:r>
            <a:rPr lang="en-US" sz="1800" kern="1200" dirty="0"/>
            <a:t> during half a year.</a:t>
          </a:r>
          <a:br>
            <a:rPr lang="en-US" sz="1800" kern="1200" dirty="0"/>
          </a:br>
          <a:r>
            <a:rPr lang="en-US" sz="1800" kern="1200" dirty="0"/>
            <a:t>contains 5 columns and 20500 records and 9000 Transaction.</a:t>
          </a:r>
          <a:br>
            <a:rPr lang="en-US" sz="1800" kern="1200" dirty="0"/>
          </a:br>
          <a:r>
            <a:rPr lang="en-US" sz="1800" kern="1200" dirty="0"/>
            <a:t> </a:t>
          </a:r>
          <a:br>
            <a:rPr lang="en-US" sz="1800" kern="1200" dirty="0"/>
          </a:br>
          <a:r>
            <a:rPr lang="en-US" sz="1800" kern="1200" dirty="0"/>
            <a:t>1-Transaction: Unique identifier for each transaction</a:t>
          </a:r>
          <a:endParaRPr lang="ar-JO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2-item: product name</a:t>
          </a:r>
          <a:endParaRPr lang="ar-JO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kern="1200" dirty="0"/>
          </a:br>
          <a:r>
            <a:rPr lang="en-US" sz="1800" kern="1200" dirty="0"/>
            <a:t>3-date_time: date and time for each Transaction</a:t>
          </a:r>
          <a:endParaRPr lang="ar-JO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kern="1200" dirty="0"/>
          </a:br>
          <a:r>
            <a:rPr lang="en-US" sz="1800" kern="1200" dirty="0"/>
            <a:t>4-period_day: period in day(morning)</a:t>
          </a:r>
          <a:endParaRPr lang="ar-JO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kern="1200" dirty="0"/>
          </a:br>
          <a:r>
            <a:rPr lang="en-US" sz="1800" kern="1200" dirty="0"/>
            <a:t>5-weekend_weekday: weekend or weekday</a:t>
          </a:r>
          <a:br>
            <a:rPr lang="en-US" sz="2000" kern="1200" dirty="0"/>
          </a:br>
          <a:br>
            <a:rPr lang="en-US" sz="2000" kern="1200" dirty="0"/>
          </a:br>
          <a:br>
            <a:rPr lang="en-US" sz="1900" kern="1200" dirty="0"/>
          </a:br>
          <a:r>
            <a:rPr lang="en-US" sz="1900" kern="1200" dirty="0"/>
            <a:t> </a:t>
          </a:r>
        </a:p>
      </dsp:txBody>
      <dsp:txXfrm>
        <a:off x="123863" y="113230"/>
        <a:ext cx="10645969" cy="363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5012A-10A5-40A3-9538-4834C6AB980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02CD-E983-4596-A02D-8102DB1B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8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A02CD-E983-4596-A02D-8102DB1BAF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2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98248-6756-6A91-F544-2A681E0B4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DC7628-00B4-5B2A-4267-34BFDC63A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A7B2BB-A7E6-E08D-3F89-9F702B45F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48D39-06AC-842D-96E5-2EA19FBA2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A02CD-E983-4596-A02D-8102DB1BAF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0018-7000-C267-9670-834CA11F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6D72F-003C-01A2-BBB6-C8398644B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64D5-F4AD-B07A-02CC-9E724519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9AFC-27D8-1194-E579-160089B6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B19F-38D9-B4D7-A4A6-2F749239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015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631-EB68-3EAE-6491-AB0DA17C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47910-B822-D488-CC9C-92B3B9D8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8331-9408-EF16-DD55-B806346B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BC31-7DCF-9901-1978-BB2D7D1E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E7BC2-DC98-2786-EDF8-6769E5B5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575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659D7-12C1-C6B2-A95C-63BC3B262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E05D7-EBB8-0125-7302-241DAC914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EDB0-4832-DEFC-85BA-D68F52D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F5F37-AB9B-C5FC-7E25-D3C602C5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2BEC8-F6B1-20B2-5F7C-3BC5B111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322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C21F-0DBE-F1F1-7175-1F5B02BA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8C99-F3AA-2080-DB77-8FF71BFB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DF53-2070-163E-FA83-8AF750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D13B2-7FFF-4B5A-CE78-3EF004DA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4190-AC56-1B74-1D85-028F6D50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3368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81AD-CD78-B7A6-62EB-10ABD7BD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EC28-1852-6273-B7C0-C7D627B51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FA7D-29F5-A47D-F9D5-F61F9BB7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4D8C-B4BB-3B71-91AD-86BBAE36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A472-08B4-75B8-5352-ED4A1A43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708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3E50-296C-5ECD-5DBC-A13D0102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148D-D7AF-8C7D-E2FE-DA7290F85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E6EBD-78C2-CD9F-BD05-70BB5DB9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8C072-A8E0-018B-8440-ED542D45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BB9CE-7D64-288D-08D9-0BB0878E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F2306-E402-F1ED-8584-D1CCF636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2370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AA7B-EA4E-E4C9-E979-F514077B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8C5EB-8285-60EE-4B39-354A4372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C563D-4549-0164-FEC3-F994F3B0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4D303-755B-13D5-BFF6-B79A34865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99418-5EA8-2E5E-178C-C2F0D1513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4647D-B90C-3E61-747A-EF77A14A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76CB4-E516-D1BC-6658-AD9DC610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A6B25-8BB9-A8BD-A396-FB4A8019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282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D24D-B29A-4601-3035-6EEF6463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26DC3-D202-CAC4-2F06-2F248AD3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5810A-F236-9D51-7351-D3FCD18F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95612-BBE1-5514-3247-379EF0EF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9954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52D94-59AC-D6B3-ADD7-E6E5741F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2741F-B7BF-6278-A5BD-9EDAB56C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148C7-E524-0D73-5D64-8BC1B706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231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0EBD-8A3A-3F8D-C1BB-5B86F722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7584-C395-9931-C971-04062BA42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7A65-EEF2-538C-588C-E8D812B4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F42F3-E81C-2104-1192-6328FD28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F812-4227-E88A-42B2-D06AC5A3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8F50F-142C-1B43-F584-182EDE1C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731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4021-DBEC-31A8-27A9-DFDB8F4B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74F52-AC71-1EB6-455E-BA98EC721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32640-DF97-E968-19F8-400775C30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31244-4BFF-D6E2-4575-AD7ABB04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B45FE-3D44-601F-6496-4D9E4691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1B48F-C181-DCED-6DE6-7A63CF5C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570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F0A40-F4F0-14DF-D134-11EA49BE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2F81-FA1C-824E-6B0B-BF26ADFF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A88-E0A7-5CFE-CEDE-F96AF6EF5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B7F61-A7DB-4960-9EF4-EE955D4A001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7B4A-53E3-6F83-A8D9-219079C76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16D5D-17A4-4587-EBEF-F91C56224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0C835-EC5B-4A0F-B1E1-F878D03D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sertcbs/basic-dataset/blob/master/bread%20basket.csv" TargetMode="External"/><Relationship Id="rId2" Type="http://schemas.openxmlformats.org/officeDocument/2006/relationships/hyperlink" Target="https://www.kaggle.com/datasets/mittalvasu95/the-bread-basket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95451-C2B3-A12C-7778-A745E35BD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1002890"/>
            <a:ext cx="5998840" cy="2340242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D8B6A4"/>
                </a:solidFill>
                <a:highlight>
                  <a:srgbClr val="464342"/>
                </a:highlight>
                <a:latin typeface="Gelasio" pitchFamily="34" charset="0"/>
                <a:ea typeface="Gelasio" pitchFamily="34" charset="-122"/>
                <a:cs typeface="Gelasio" pitchFamily="34" charset="-120"/>
              </a:rPr>
              <a:t>project data Mining: (Association Rules</a:t>
            </a:r>
            <a:r>
              <a:rPr lang="en-US" sz="4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br>
              <a:rPr lang="en-US" sz="3600" dirty="0">
                <a:highlight>
                  <a:srgbClr val="464342"/>
                </a:highlight>
              </a:rPr>
            </a:br>
            <a:endParaRPr lang="en-US" sz="3600" dirty="0">
              <a:highlight>
                <a:srgbClr val="464342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7EE38-6346-0B8A-EA24-DFD633E0A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Student:</a:t>
            </a:r>
          </a:p>
          <a:p>
            <a:pPr algn="l"/>
            <a:r>
              <a:rPr lang="en-US" sz="3200" dirty="0">
                <a:solidFill>
                  <a:srgbClr val="D8B6A4"/>
                </a:solidFill>
                <a:highlight>
                  <a:srgbClr val="464342"/>
                </a:highlight>
                <a:latin typeface="Gelasio" pitchFamily="34" charset="0"/>
                <a:cs typeface="Gelasio" pitchFamily="34" charset="-120"/>
              </a:rPr>
              <a:t>Hasan Alomari</a:t>
            </a:r>
          </a:p>
          <a:p>
            <a:pPr algn="l"/>
            <a:r>
              <a:rPr lang="en-US" sz="3200" dirty="0">
                <a:solidFill>
                  <a:srgbClr val="D8B6A4"/>
                </a:solidFill>
                <a:highlight>
                  <a:srgbClr val="464342"/>
                </a:highlight>
                <a:latin typeface="Gelasio" pitchFamily="34" charset="0"/>
                <a:cs typeface="Gelasio" pitchFamily="34" charset="-120"/>
              </a:rPr>
              <a:t>Mohammad </a:t>
            </a:r>
            <a:r>
              <a:rPr lang="en-US" sz="3200" dirty="0" err="1">
                <a:solidFill>
                  <a:srgbClr val="D8B6A4"/>
                </a:solidFill>
                <a:highlight>
                  <a:srgbClr val="464342"/>
                </a:highlight>
                <a:latin typeface="Gelasio" pitchFamily="34" charset="0"/>
                <a:cs typeface="Gelasio" pitchFamily="34" charset="-120"/>
              </a:rPr>
              <a:t>NoorAldeen</a:t>
            </a:r>
            <a:endParaRPr lang="en-US" sz="3200" dirty="0">
              <a:highlight>
                <a:srgbClr val="464342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87DC4-BE2A-E084-4BE7-E3EC6636C1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17" r="-2" b="-2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5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4614-467E-3A6E-30D6-726D2F7C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15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Results and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417CB-88B9-002C-8C49-33FE7DA48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40" y="993225"/>
            <a:ext cx="8991599" cy="5864776"/>
          </a:xfrm>
        </p:spPr>
      </p:pic>
    </p:spTree>
    <p:extLst>
      <p:ext uri="{BB962C8B-B14F-4D97-AF65-F5344CB8AC3E}">
        <p14:creationId xmlns:p14="http://schemas.microsoft.com/office/powerpoint/2010/main" val="4897670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B8536-B406-B012-2C84-6A675214E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4CE0-4881-E9A3-B279-C5528072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15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Results and analysis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AC387B-E96E-F35E-4F95-07D74BFEB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985771"/>
            <a:ext cx="8981440" cy="5858730"/>
          </a:xfrm>
        </p:spPr>
      </p:pic>
    </p:spTree>
    <p:extLst>
      <p:ext uri="{BB962C8B-B14F-4D97-AF65-F5344CB8AC3E}">
        <p14:creationId xmlns:p14="http://schemas.microsoft.com/office/powerpoint/2010/main" val="21495535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B1AE-2FEB-75F9-730F-2171862B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75" y="73742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EBB4-E09D-2225-12B6-B8221F3A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E9176-8FFB-84E6-16F5-E05F3C7C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386348"/>
            <a:ext cx="8943975" cy="5397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CE17F-B0C6-80DD-E88E-A4841A6F4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104950"/>
            <a:ext cx="8945223" cy="55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121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DE37-6C24-F02A-4737-F9B83248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Model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BC1E-7287-F3A1-6337-15B00D19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3380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D8B6A4"/>
                </a:solidFill>
                <a:highlight>
                  <a:srgbClr val="464342"/>
                </a:highlight>
                <a:latin typeface="Franklin Gothic Demi Cond" panose="020B0706030402020204" pitchFamily="34" charset="0"/>
              </a:rPr>
              <a:t>The most common rules together are that support and confidans and Lift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8B6A4"/>
                </a:solidFill>
                <a:highlight>
                  <a:srgbClr val="464342"/>
                </a:highlight>
                <a:latin typeface="Franklin Gothic Heavy" panose="020B0903020102020204" pitchFamily="34" charset="0"/>
              </a:rPr>
              <a:t> </a:t>
            </a: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3F1232-61ED-8463-AB0E-BEAC677A2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63737"/>
              </p:ext>
            </p:extLst>
          </p:nvPr>
        </p:nvGraphicFramePr>
        <p:xfrm>
          <a:off x="1469389" y="2407618"/>
          <a:ext cx="8216901" cy="2212250"/>
        </p:xfrm>
        <a:graphic>
          <a:graphicData uri="http://schemas.openxmlformats.org/drawingml/2006/table">
            <a:tbl>
              <a:tblPr/>
              <a:tblGrid>
                <a:gridCol w="3667149">
                  <a:extLst>
                    <a:ext uri="{9D8B030D-6E8A-4147-A177-3AD203B41FA5}">
                      <a16:colId xmlns:a16="http://schemas.microsoft.com/office/drawing/2014/main" val="3449141932"/>
                    </a:ext>
                  </a:extLst>
                </a:gridCol>
                <a:gridCol w="1516584">
                  <a:extLst>
                    <a:ext uri="{9D8B030D-6E8A-4147-A177-3AD203B41FA5}">
                      <a16:colId xmlns:a16="http://schemas.microsoft.com/office/drawing/2014/main" val="3163814579"/>
                    </a:ext>
                  </a:extLst>
                </a:gridCol>
                <a:gridCol w="1516584">
                  <a:extLst>
                    <a:ext uri="{9D8B030D-6E8A-4147-A177-3AD203B41FA5}">
                      <a16:colId xmlns:a16="http://schemas.microsoft.com/office/drawing/2014/main" val="2446930853"/>
                    </a:ext>
                  </a:extLst>
                </a:gridCol>
                <a:gridCol w="1516584">
                  <a:extLst>
                    <a:ext uri="{9D8B030D-6E8A-4147-A177-3AD203B41FA5}">
                      <a16:colId xmlns:a16="http://schemas.microsoft.com/office/drawing/2014/main" val="3520205464"/>
                    </a:ext>
                  </a:extLst>
                </a:gridCol>
              </a:tblGrid>
              <a:tr h="44245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Items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Support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Confidans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Lift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468450"/>
                  </a:ext>
                </a:extLst>
              </a:tr>
              <a:tr h="44245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(Cake) 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→ (Coffee)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ar-JO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ar-JO" sz="1800" b="0" i="0" u="none" strike="noStrike" dirty="0">
                          <a:effectLst/>
                          <a:latin typeface="Arial" panose="020B0604020202020204" pitchFamily="34" charset="0"/>
                        </a:rPr>
                        <a:t>0.52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1.10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07412"/>
                  </a:ext>
                </a:extLst>
              </a:tr>
              <a:tr h="44245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(pastry)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(Coffee)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1.15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19148"/>
                  </a:ext>
                </a:extLst>
              </a:tr>
              <a:tr h="44245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(Toast)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 (Coffee)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0.70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651006"/>
                  </a:ext>
                </a:extLst>
              </a:tr>
              <a:tr h="44245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Medialuna</a:t>
                      </a: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→ (Coffee)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ar-JO" sz="1800" b="0" i="0" u="none" strike="noStrike" dirty="0">
                          <a:effectLst/>
                          <a:latin typeface="Arial" panose="020B0604020202020204" pitchFamily="34" charset="0"/>
                        </a:rPr>
                        <a:t>0.0</a:t>
                      </a: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1.18</a:t>
                      </a:r>
                    </a:p>
                  </a:txBody>
                  <a:tcPr marL="80264" marR="80264" marT="40132" marB="4013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76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22181-0D8E-F916-41A4-78F668A03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DEC5-526F-2E38-A991-1EE06122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Model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7CF6-AAEE-3F04-AA23-0439757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33807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ar-JO" altLang="en-US" dirty="0">
              <a:solidFill>
                <a:srgbClr val="E8EAED"/>
              </a:solidFill>
              <a:latin typeface="inherit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E8EAED"/>
                </a:solidFill>
                <a:latin typeface="inherit"/>
              </a:rPr>
              <a:t>After we decreased the value of </a:t>
            </a:r>
            <a:r>
              <a:rPr lang="en-US" altLang="en-US" dirty="0">
                <a:solidFill>
                  <a:srgbClr val="FF0000"/>
                </a:solidFill>
                <a:latin typeface="inherit"/>
              </a:rPr>
              <a:t>support</a:t>
            </a:r>
            <a:r>
              <a:rPr lang="en-US" altLang="en-US" dirty="0">
                <a:solidFill>
                  <a:srgbClr val="E8EAED"/>
                </a:solidFill>
                <a:latin typeface="inherit"/>
              </a:rPr>
              <a:t>, we now have bases that have little support and have high confidence and lift . We concluded from these bases that it is a commercial opportunity if their positions are close together.</a:t>
            </a: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algn="l" rtl="0" eaLnBrk="1" fontAlgn="ctr" latinLnBrk="0" hangingPunct="1"/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Ex: </a:t>
            </a: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F8F883-7534-B05A-96A5-17A7B1E8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C259E2-5F0E-EF93-DB5C-06B340509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70977"/>
              </p:ext>
            </p:extLst>
          </p:nvPr>
        </p:nvGraphicFramePr>
        <p:xfrm>
          <a:off x="1463040" y="4072466"/>
          <a:ext cx="1037336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93340">
                  <a:extLst>
                    <a:ext uri="{9D8B030D-6E8A-4147-A177-3AD203B41FA5}">
                      <a16:colId xmlns:a16="http://schemas.microsoft.com/office/drawing/2014/main" val="776614414"/>
                    </a:ext>
                  </a:extLst>
                </a:gridCol>
                <a:gridCol w="2593340">
                  <a:extLst>
                    <a:ext uri="{9D8B030D-6E8A-4147-A177-3AD203B41FA5}">
                      <a16:colId xmlns:a16="http://schemas.microsoft.com/office/drawing/2014/main" val="893355126"/>
                    </a:ext>
                  </a:extLst>
                </a:gridCol>
                <a:gridCol w="2593340">
                  <a:extLst>
                    <a:ext uri="{9D8B030D-6E8A-4147-A177-3AD203B41FA5}">
                      <a16:colId xmlns:a16="http://schemas.microsoft.com/office/drawing/2014/main" val="1378507170"/>
                    </a:ext>
                  </a:extLst>
                </a:gridCol>
                <a:gridCol w="2593340">
                  <a:extLst>
                    <a:ext uri="{9D8B030D-6E8A-4147-A177-3AD203B41FA5}">
                      <a16:colId xmlns:a16="http://schemas.microsoft.com/office/drawing/2014/main" val="1402274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(Spanish)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→(Coffee)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0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(Tea)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 (Hot chocolate)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7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7812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D542CC-E090-6B40-C65E-597AB2756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E20A-53D2-C7A5-301A-547F0B93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reference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2577-1904-F8B2-6C00-4A2E4FE3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1338074"/>
            <a:ext cx="6971071" cy="4351338"/>
          </a:xfrm>
        </p:spPr>
        <p:txBody>
          <a:bodyPr/>
          <a:lstStyle/>
          <a:p>
            <a:pPr marL="0" indent="0">
              <a:buNone/>
            </a:pPr>
            <a:endParaRPr lang="ar-JO" altLang="en-US" dirty="0">
              <a:solidFill>
                <a:srgbClr val="E8EAED"/>
              </a:solidFill>
              <a:latin typeface="inheri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  <a:hlinkClick r:id="rId2"/>
              </a:rPr>
              <a:t>https://www.kaggle.com/datasets/mittalvasu95/the-bread-basket/data</a:t>
            </a: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  <a:hlinkClick r:id="rId3"/>
              </a:rPr>
              <a:t>https://github.com/prasertcbs/basic-dataset/blob/master/bread%20basket.csv</a:t>
            </a: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78FF0F-2D09-4798-7C6B-FE74AFAD2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B4091-4077-5D70-D431-809144A88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9" y="0"/>
            <a:ext cx="457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459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067D1-15AC-CD2A-93DE-516614AEE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9C132F-256D-510E-683A-2E511158B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C6D5FC8-AB2C-2FD2-B822-778EAE000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897600"/>
              </p:ext>
            </p:extLst>
          </p:nvPr>
        </p:nvGraphicFramePr>
        <p:xfrm>
          <a:off x="215420" y="2920917"/>
          <a:ext cx="10893696" cy="386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7A766F-1DE8-BBA1-A309-9BE1E362F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91832"/>
              </p:ext>
            </p:extLst>
          </p:nvPr>
        </p:nvGraphicFramePr>
        <p:xfrm>
          <a:off x="1182739" y="211595"/>
          <a:ext cx="8959058" cy="249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933">
                  <a:extLst>
                    <a:ext uri="{9D8B030D-6E8A-4147-A177-3AD203B41FA5}">
                      <a16:colId xmlns:a16="http://schemas.microsoft.com/office/drawing/2014/main" val="15505265"/>
                    </a:ext>
                  </a:extLst>
                </a:gridCol>
                <a:gridCol w="1636626">
                  <a:extLst>
                    <a:ext uri="{9D8B030D-6E8A-4147-A177-3AD203B41FA5}">
                      <a16:colId xmlns:a16="http://schemas.microsoft.com/office/drawing/2014/main" val="2510300427"/>
                    </a:ext>
                  </a:extLst>
                </a:gridCol>
                <a:gridCol w="1624632">
                  <a:extLst>
                    <a:ext uri="{9D8B030D-6E8A-4147-A177-3AD203B41FA5}">
                      <a16:colId xmlns:a16="http://schemas.microsoft.com/office/drawing/2014/main" val="2338472110"/>
                    </a:ext>
                  </a:extLst>
                </a:gridCol>
                <a:gridCol w="2447800">
                  <a:extLst>
                    <a:ext uri="{9D8B030D-6E8A-4147-A177-3AD203B41FA5}">
                      <a16:colId xmlns:a16="http://schemas.microsoft.com/office/drawing/2014/main" val="52073934"/>
                    </a:ext>
                  </a:extLst>
                </a:gridCol>
                <a:gridCol w="2038067">
                  <a:extLst>
                    <a:ext uri="{9D8B030D-6E8A-4147-A177-3AD203B41FA5}">
                      <a16:colId xmlns:a16="http://schemas.microsoft.com/office/drawing/2014/main" val="4236371302"/>
                    </a:ext>
                  </a:extLst>
                </a:gridCol>
              </a:tblGrid>
              <a:tr h="2775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Transaction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Item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date_time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period_day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Weekend_weekday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23722"/>
                  </a:ext>
                </a:extLst>
              </a:tr>
              <a:tr h="562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Bread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30-10-2016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morning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weekend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22253"/>
                  </a:ext>
                </a:extLst>
              </a:tr>
              <a:tr h="540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7992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   Tea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11/3/2017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evening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weekend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61788"/>
                  </a:ext>
                </a:extLst>
              </a:tr>
              <a:tr h="540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9636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Cake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8/4/2017 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afternoon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weekend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116740"/>
                  </a:ext>
                </a:extLst>
              </a:tr>
              <a:tr h="540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5859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Soup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30-10-2016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afternoon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455205"/>
                  </a:ext>
                </a:extLst>
              </a:tr>
            </a:tbl>
          </a:graphicData>
        </a:graphic>
      </p:graphicFrame>
      <p:pic>
        <p:nvPicPr>
          <p:cNvPr id="3" name="صورة 2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FCC230E5-B0E9-125B-4EE8-425FFC3F7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39" y="71120"/>
            <a:ext cx="8959058" cy="2798722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570697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4291-A2BB-DCF3-061F-C4965F41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C9BF-E3E8-D4B6-76F1-4A03CF49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4667249"/>
          </a:xfrm>
          <a:noFill/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kern="1200" dirty="0">
                <a:solidFill>
                  <a:schemeClr val="bg1"/>
                </a:solidFill>
                <a:effectLst/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-Data Exploration:</a:t>
            </a: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  -Checking the kind of data:</a:t>
            </a: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  -Columns</a:t>
            </a: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  -data type for each column</a:t>
            </a: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r>
              <a:rPr lang="en-US" sz="2800" kern="1200" dirty="0">
                <a:solidFill>
                  <a:schemeClr val="bg1"/>
                </a:solidFill>
                <a:effectLst/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-Data cleaning: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  -handling missing values: check any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 null values in data.</a:t>
            </a:r>
            <a:endParaRPr lang="ar-JO" sz="2800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r>
              <a:rPr lang="en-US" sz="2800" kern="1200" dirty="0">
                <a:solidFill>
                  <a:srgbClr val="D8B6A4"/>
                </a:solidFill>
                <a:effectLst/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29F0A72-BC37-F8D0-26C9-961CA4E6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9234"/>
            <a:ext cx="6095999" cy="50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355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ADEE-0214-79C5-CFB5-FB03ACC3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457"/>
          </a:xfrm>
        </p:spPr>
        <p:txBody>
          <a:bodyPr/>
          <a:lstStyle/>
          <a:p>
            <a:r>
              <a:rPr lang="en-US" sz="440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C1CE-9DA2-0BCC-7A4C-62898770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4614381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-</a:t>
            </a:r>
            <a:r>
              <a:rPr lang="en-US" sz="2400" kern="1200" dirty="0">
                <a:solidFill>
                  <a:schemeClr val="bg1"/>
                </a:solidFill>
                <a:effectLst/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Data transformation:</a:t>
            </a:r>
            <a:endParaRPr lang="en-US" sz="2400" kern="1200" dirty="0">
              <a:solidFill>
                <a:srgbClr val="D8B6A4"/>
              </a:solidFill>
              <a:effectLst/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 encoding : transform categorical data into  a binary format (1.0),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rgbClr val="D8B6A4"/>
                </a:solidFill>
                <a:effectLst/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Needed to use an encoding in this algorithm.</a:t>
            </a:r>
          </a:p>
          <a:p>
            <a:pPr marL="0" indent="0">
              <a:buNone/>
            </a:pPr>
            <a:endParaRPr lang="en-US" sz="2400" kern="1200" dirty="0">
              <a:solidFill>
                <a:srgbClr val="D8B6A4"/>
              </a:solidFill>
              <a:effectLst/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endParaRPr lang="en-US" sz="2400" kern="1200" dirty="0">
              <a:solidFill>
                <a:srgbClr val="D8B6A4"/>
              </a:solidFill>
              <a:effectLst/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endParaRPr lang="en-US" sz="1800" kern="1200" dirty="0">
              <a:solidFill>
                <a:srgbClr val="D8B6A4"/>
              </a:solidFill>
              <a:effectLst/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r>
              <a:rPr lang="en-US" sz="1800" kern="1200" dirty="0">
                <a:solidFill>
                  <a:srgbClr val="D8B6A4"/>
                </a:solidFill>
                <a:effectLst/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608D09-30AA-950C-D545-F5258BEB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28" y="3519712"/>
            <a:ext cx="9554533" cy="338328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6336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62DB-2434-E325-6F6A-DEE2AD91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5668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and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A378-EA65-2E6F-950C-6E2E0597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58" y="1361440"/>
            <a:ext cx="7420382" cy="4744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kern="1200" dirty="0">
                <a:solidFill>
                  <a:srgbClr val="D8B6A4"/>
                </a:solidFill>
                <a:effectLst/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 -ways to extract the associated rules</a:t>
            </a:r>
            <a:r>
              <a:rPr lang="ar-JO" sz="2800" kern="1200" dirty="0">
                <a:solidFill>
                  <a:srgbClr val="D8B6A4"/>
                </a:solidFill>
                <a:effectLst/>
                <a:highlight>
                  <a:srgbClr val="464342"/>
                </a:highlight>
                <a:latin typeface="Gelasio" panose="020B0604020202020204" charset="0"/>
                <a:ea typeface="Gelasio" panose="020B0604020202020204" charset="0"/>
                <a:cs typeface="Gelasio" panose="020B0604020202020204" charset="0"/>
              </a:rPr>
              <a:t>:</a:t>
            </a:r>
            <a:endParaRPr lang="en-US" sz="2800" kern="1200" dirty="0">
              <a:solidFill>
                <a:srgbClr val="D8B6A4"/>
              </a:solidFill>
              <a:effectLst/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endParaRPr lang="ar-JO" sz="2800" kern="1200" dirty="0">
              <a:solidFill>
                <a:srgbClr val="D8B6A4"/>
              </a:solidFill>
              <a:effectLst/>
              <a:highlight>
                <a:srgbClr val="464342"/>
              </a:highlight>
              <a:latin typeface="Gelasio" panose="020B0604020202020204" charset="0"/>
              <a:ea typeface="Gelasio" panose="020B0604020202020204" charset="0"/>
              <a:cs typeface="Gelasio" panose="020B0604020202020204" charset="0"/>
            </a:endParaRPr>
          </a:p>
          <a:p>
            <a:pPr marL="0" indent="0">
              <a:buNone/>
            </a:pPr>
            <a:r>
              <a:rPr lang="ar-JO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-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Apriori algorithm</a:t>
            </a:r>
            <a:r>
              <a:rPr lang="ar-JO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: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 If a set of items are </a:t>
            </a: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frequent in the data, then all sub-items are frequent.</a:t>
            </a:r>
          </a:p>
          <a:p>
            <a:pPr marL="0" indent="0">
              <a:buNone/>
            </a:pPr>
            <a:endParaRPr lang="ar-JO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-frequent item is identified by min support. </a:t>
            </a: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Min support </a:t>
            </a:r>
            <a:r>
              <a:rPr lang="en-US" dirty="0">
                <a:solidFill>
                  <a:schemeClr val="bg1"/>
                </a:solidFill>
                <a:latin typeface="Gelasio" panose="020B0604020202020204" charset="0"/>
              </a:rPr>
              <a:t>≥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  num_frequent_item </a:t>
            </a: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Min support </a:t>
            </a:r>
            <a:r>
              <a:rPr lang="en-US" dirty="0">
                <a:solidFill>
                  <a:schemeClr val="bg1"/>
                </a:solidFill>
                <a:latin typeface="Gelasio" panose="020B0604020202020204" charset="0"/>
              </a:rPr>
              <a:t>≤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 </a:t>
            </a:r>
            <a:r>
              <a:rPr lang="en-US" dirty="0" err="1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num_frequent_item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(non frequent) 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9F16E16F-E12B-AA59-E4B2-8B287E8ECD42}"/>
              </a:ext>
            </a:extLst>
          </p:cNvPr>
          <p:cNvSpPr/>
          <p:nvPr/>
        </p:nvSpPr>
        <p:spPr>
          <a:xfrm>
            <a:off x="793790" y="123991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8DFAA5C6-EB89-3ECD-D754-6DFBC5792D80}"/>
              </a:ext>
            </a:extLst>
          </p:cNvPr>
          <p:cNvSpPr/>
          <p:nvPr/>
        </p:nvSpPr>
        <p:spPr>
          <a:xfrm>
            <a:off x="2381488" y="322445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883AF22F-E603-3146-7C9F-95C1F2BB7F1D}"/>
              </a:ext>
            </a:extLst>
          </p:cNvPr>
          <p:cNvSpPr/>
          <p:nvPr/>
        </p:nvSpPr>
        <p:spPr>
          <a:xfrm>
            <a:off x="2381488" y="4630698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50" name="Image 0" descr="preencoded.png">
            <a:extLst>
              <a:ext uri="{FF2B5EF4-FFF2-40B4-BE49-F238E27FC236}">
                <a16:creationId xmlns:a16="http://schemas.microsoft.com/office/drawing/2014/main" id="{00C23CFE-DACA-B4A1-5A96-117CE0C1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8" r="1" b="543"/>
          <a:stretch/>
        </p:blipFill>
        <p:spPr>
          <a:xfrm>
            <a:off x="7518588" y="43725"/>
            <a:ext cx="4666834" cy="68579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0" h="120650"/>
            <a:bevelB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201629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2C51-0851-40D4-CD61-A7805B73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949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and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6B41-6273-1411-9C95-6007F64A8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99" y="1690688"/>
            <a:ext cx="65949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Gelasio" panose="020B0604020202020204" charset="0"/>
              </a:rPr>
              <a:t>first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:</a:t>
            </a:r>
            <a:endParaRPr lang="ar-JO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All data is converted to 0 and 1 encoder for easy execution</a:t>
            </a: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Gelasio" panose="020B0604020202020204" charset="0"/>
              </a:rPr>
              <a:t>second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:</a:t>
            </a:r>
            <a:endParaRPr lang="ar-JO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The algorithm applied to data any</a:t>
            </a:r>
            <a:r>
              <a:rPr lang="ar-JO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 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element that does not meet the min support condition is removed</a:t>
            </a:r>
            <a:r>
              <a:rPr lang="ar-JO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.</a:t>
            </a: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Gelasio" panose="020B0604020202020204" charset="0"/>
              </a:rPr>
              <a:t>third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Need defined confidence to generate rules.</a:t>
            </a: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ar-JO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ar-JO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ar-JO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17E2F8-6F20-8434-0F5B-C4D58CBA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8" r="1" b="543"/>
          <a:stretch/>
        </p:blipFill>
        <p:spPr>
          <a:xfrm>
            <a:off x="7518588" y="24061"/>
            <a:ext cx="4666834" cy="68579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0" h="120650"/>
            <a:bevelB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29807427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3FD1A-FEEB-302A-8628-36F16402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8A1B-54CD-862C-AE78-5E00A240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94987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Model and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EF6B-FCFA-056D-877D-5D0F5E9F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28" y="2575107"/>
            <a:ext cx="7704930" cy="2566519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Char char="-"/>
            </a:pPr>
            <a:r>
              <a:rPr lang="en-US" b="1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After implementing the encoding, we will apply the Apriori algorithm to the data, and set min_support = 0.02, and we will get this result .</a:t>
            </a:r>
          </a:p>
          <a:p>
            <a:pPr marL="0" indent="0">
              <a:buNone/>
            </a:pPr>
            <a:endParaRPr lang="ar-JO" b="1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r>
              <a:rPr lang="ar-JO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- 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 </a:t>
            </a:r>
            <a:r>
              <a:rPr lang="en-US" b="1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33 Items were extracted from the algorithm</a:t>
            </a:r>
            <a:r>
              <a:rPr lang="ar-JO" b="1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  </a:t>
            </a:r>
            <a:r>
              <a:rPr lang="en-US" b="1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 out of 94 Items</a:t>
            </a: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ar-JO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ar-JO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F0A7E7BB-919B-27D5-1637-15DE24C8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729" y="0"/>
            <a:ext cx="3734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041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3FD1A-FEEB-302A-8628-36F16402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8A1B-54CD-862C-AE78-5E00A240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28" y="-287213"/>
            <a:ext cx="65949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and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EF6B-FCFA-056D-877D-5D0F5E9F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898"/>
            <a:ext cx="12108762" cy="4791744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After implementing the encoding, we will apply the Apriori algorithm to the data, and set </a:t>
            </a:r>
            <a:r>
              <a:rPr lang="en-US" dirty="0" err="1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min_support</a:t>
            </a:r>
            <a:r>
              <a:rPr lang="en-US" dirty="0">
                <a:solidFill>
                  <a:srgbClr val="D8B6A4"/>
                </a:solidFill>
                <a:highlight>
                  <a:srgbClr val="464342"/>
                </a:highlight>
                <a:latin typeface="Gelasio" panose="020B0604020202020204" charset="0"/>
              </a:rPr>
              <a:t> = 0.02, and we will get this result.</a:t>
            </a: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ar-JO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ar-JO" dirty="0">
              <a:solidFill>
                <a:srgbClr val="D8B6A4"/>
              </a:solidFill>
              <a:highlight>
                <a:srgbClr val="464342"/>
              </a:highlight>
              <a:latin typeface="Gelasio" panose="020B0604020202020204" charset="0"/>
            </a:endParaRP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8452530D-EF46-434D-C672-F73709485A7D}"/>
              </a:ext>
            </a:extLst>
          </p:cNvPr>
          <p:cNvSpPr/>
          <p:nvPr/>
        </p:nvSpPr>
        <p:spPr>
          <a:xfrm>
            <a:off x="3072984" y="4032354"/>
            <a:ext cx="2443396" cy="479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C56368CD-D940-FAA7-B2E6-A1695ED0FC9E}"/>
              </a:ext>
            </a:extLst>
          </p:cNvPr>
          <p:cNvSpPr/>
          <p:nvPr/>
        </p:nvSpPr>
        <p:spPr>
          <a:xfrm rot="16200000">
            <a:off x="2848131" y="2533338"/>
            <a:ext cx="2848131" cy="644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b="1" dirty="0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FCE6808D-B3C1-BFA9-C610-703A4B65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63" y="1572106"/>
            <a:ext cx="9638674" cy="52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037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3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5911A-93BD-A946-7963-74E133575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AD52C3-F510-4AD2-8B1D-7D8A574B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B2818-042F-5B00-2F35-1B393A56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4" y="165140"/>
            <a:ext cx="11122702" cy="1659925"/>
          </a:xfrm>
        </p:spPr>
        <p:txBody>
          <a:bodyPr>
            <a:normAutofit fontScale="90000"/>
          </a:bodyPr>
          <a:lstStyle/>
          <a:p>
            <a:pPr algn="just">
              <a:buFontTx/>
              <a:buChar char="-"/>
            </a:pPr>
            <a:r>
              <a:rPr lang="en-US" sz="4000" b="1" dirty="0">
                <a:solidFill>
                  <a:srgbClr val="D8B6A4"/>
                </a:solidFill>
                <a:highlight>
                  <a:srgbClr val="464342"/>
                </a:highlight>
                <a:latin typeface="Franklin Gothic Medium Cond" panose="020B0606030402020204" pitchFamily="34" charset="0"/>
              </a:rPr>
              <a:t>Now, after implementing the Apriori algorithm, we will apply association rules to extract the rules and Support, Confidence, lift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355E-D3F5-FC3D-20F4-05B58C2F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27" y="1573515"/>
            <a:ext cx="5130957" cy="45716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sz="2000" dirty="0"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en-US" sz="2000" dirty="0">
              <a:highlight>
                <a:srgbClr val="464342"/>
              </a:highlight>
              <a:latin typeface="Gelasio" panose="020B0604020202020204" charset="0"/>
            </a:endParaRPr>
          </a:p>
          <a:p>
            <a:pPr marL="0" indent="0">
              <a:buNone/>
            </a:pPr>
            <a:endParaRPr lang="ar-JO" sz="2000" dirty="0">
              <a:highlight>
                <a:srgbClr val="464342"/>
              </a:highlight>
              <a:latin typeface="Gelasio" panose="020B060402020202020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8CD8E0-3EF4-D83C-3A63-210E2D3E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92831"/>
              </p:ext>
            </p:extLst>
          </p:nvPr>
        </p:nvGraphicFramePr>
        <p:xfrm>
          <a:off x="809469" y="1737404"/>
          <a:ext cx="10077378" cy="4955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6046">
                  <a:extLst>
                    <a:ext uri="{9D8B030D-6E8A-4147-A177-3AD203B41FA5}">
                      <a16:colId xmlns:a16="http://schemas.microsoft.com/office/drawing/2014/main" val="1975471130"/>
                    </a:ext>
                  </a:extLst>
                </a:gridCol>
                <a:gridCol w="1860444">
                  <a:extLst>
                    <a:ext uri="{9D8B030D-6E8A-4147-A177-3AD203B41FA5}">
                      <a16:colId xmlns:a16="http://schemas.microsoft.com/office/drawing/2014/main" val="3458910205"/>
                    </a:ext>
                  </a:extLst>
                </a:gridCol>
                <a:gridCol w="1860444">
                  <a:extLst>
                    <a:ext uri="{9D8B030D-6E8A-4147-A177-3AD203B41FA5}">
                      <a16:colId xmlns:a16="http://schemas.microsoft.com/office/drawing/2014/main" val="3084116666"/>
                    </a:ext>
                  </a:extLst>
                </a:gridCol>
                <a:gridCol w="1860444">
                  <a:extLst>
                    <a:ext uri="{9D8B030D-6E8A-4147-A177-3AD203B41FA5}">
                      <a16:colId xmlns:a16="http://schemas.microsoft.com/office/drawing/2014/main" val="1754355692"/>
                    </a:ext>
                  </a:extLst>
                </a:gridCol>
              </a:tblGrid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Items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Confidence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Lift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2836430878"/>
                  </a:ext>
                </a:extLst>
              </a:tr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(Toast) → (Coffee)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0.023666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0.704403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1.47243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949210670"/>
                  </a:ext>
                </a:extLst>
              </a:tr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(Medialuna) → (Coffee)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0.035182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0.569231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1.18988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3817762364"/>
                  </a:ext>
                </a:extLst>
              </a:tr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(Pastry) → (Coffee)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0.047544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0.552147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1.15417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194179062"/>
                  </a:ext>
                </a:extLst>
              </a:tr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(Juice) → (Coffee)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0.020602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0.534247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1.11675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1509326309"/>
                  </a:ext>
                </a:extLst>
              </a:tr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(Sandwich) → (Coffee)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0.038246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0.532353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1.11279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4176450158"/>
                  </a:ext>
                </a:extLst>
              </a:tr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(Cake) → (Coffee)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0.054728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0.526958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1.10152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1814617943"/>
                  </a:ext>
                </a:extLst>
              </a:tr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(Cookies) → (Coffee)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0.028209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0.518447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1.08372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2293450115"/>
                  </a:ext>
                </a:extLst>
              </a:tr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(Hot chocolate) → (Coffee)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0.029583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0.507246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1.06031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4162795301"/>
                  </a:ext>
                </a:extLst>
              </a:tr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(Tea) → (Coffee)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0.049868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0.349630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0.73084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1961301842"/>
                  </a:ext>
                </a:extLst>
              </a:tr>
              <a:tr h="450496">
                <a:tc>
                  <a:txBody>
                    <a:bodyPr/>
                    <a:lstStyle/>
                    <a:p>
                      <a:r>
                        <a:rPr lang="en-US" sz="1600" dirty="0"/>
                        <a:t>(Pastry) → (Bread)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0.029160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0.338650</a:t>
                      </a:r>
                    </a:p>
                  </a:txBody>
                  <a:tcPr marL="80203" marR="80203" marT="40101" marB="401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1.03498</a:t>
                      </a:r>
                    </a:p>
                  </a:txBody>
                  <a:tcPr marL="80203" marR="80203" marT="40101" marB="40101" anchor="ctr"/>
                </a:tc>
                <a:extLst>
                  <a:ext uri="{0D108BD9-81ED-4DB2-BD59-A6C34878D82A}">
                    <a16:rowId xmlns:a16="http://schemas.microsoft.com/office/drawing/2014/main" val="159221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465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686</Words>
  <Application>Microsoft Office PowerPoint</Application>
  <PresentationFormat>Widescreen</PresentationFormat>
  <Paragraphs>188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Aptos Display</vt:lpstr>
      <vt:lpstr>Aptos Narrow</vt:lpstr>
      <vt:lpstr>Arial</vt:lpstr>
      <vt:lpstr>Franklin Gothic Demi Cond</vt:lpstr>
      <vt:lpstr>Franklin Gothic Heavy</vt:lpstr>
      <vt:lpstr>Franklin Gothic Medium Cond</vt:lpstr>
      <vt:lpstr>Gelasio</vt:lpstr>
      <vt:lpstr>inherit</vt:lpstr>
      <vt:lpstr>Office Theme</vt:lpstr>
      <vt:lpstr>project data Mining: (Association Rules) </vt:lpstr>
      <vt:lpstr>PowerPoint Presentation</vt:lpstr>
      <vt:lpstr>Data preprocessing</vt:lpstr>
      <vt:lpstr>Data preprocessing</vt:lpstr>
      <vt:lpstr>Model and algorithm</vt:lpstr>
      <vt:lpstr>Model and algorithm</vt:lpstr>
      <vt:lpstr>Model and algorithm</vt:lpstr>
      <vt:lpstr>Model and algorithm</vt:lpstr>
      <vt:lpstr>Now, after implementing the Apriori algorithm, we will apply association rules to extract the rules and Support, Confidence, lift :</vt:lpstr>
      <vt:lpstr>Results and analysis</vt:lpstr>
      <vt:lpstr>Results and analysis</vt:lpstr>
      <vt:lpstr>Results and analysis</vt:lpstr>
      <vt:lpstr>Model evaluation</vt:lpstr>
      <vt:lpstr>Model evaluation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نورالدين محمد محمد</dc:creator>
  <cp:lastModifiedBy>محمد نورالدين محمد محمد</cp:lastModifiedBy>
  <cp:revision>2</cp:revision>
  <dcterms:created xsi:type="dcterms:W3CDTF">2024-12-29T09:04:27Z</dcterms:created>
  <dcterms:modified xsi:type="dcterms:W3CDTF">2025-01-08T08:38:03Z</dcterms:modified>
</cp:coreProperties>
</file>