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20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811902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072" y="1646092"/>
            <a:ext cx="3485073" cy="179009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Stock Price Prediction with Time Series.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5072" y="3528814"/>
            <a:ext cx="3717306" cy="22354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Guide</a:t>
            </a:r>
            <a:r>
              <a:rPr lang="en-US" sz="2300" dirty="0"/>
              <a:t> : </a:t>
            </a:r>
            <a:r>
              <a:rPr lang="en-US" sz="1800" dirty="0"/>
              <a:t>Ms. D. Meenakshi</a:t>
            </a:r>
          </a:p>
          <a:p>
            <a:pPr algn="l"/>
            <a:r>
              <a:rPr lang="en-US" sz="1800" dirty="0"/>
              <a:t>V. Harsha Sri – </a:t>
            </a:r>
            <a:r>
              <a:rPr lang="en-US" sz="1600" dirty="0"/>
              <a:t>2111CS030035</a:t>
            </a:r>
          </a:p>
          <a:p>
            <a:pPr algn="l"/>
            <a:r>
              <a:rPr lang="en-US" sz="1800" dirty="0"/>
              <a:t>E. Harshitha – </a:t>
            </a:r>
            <a:r>
              <a:rPr lang="en-US" sz="1600" dirty="0"/>
              <a:t>2111CS030038</a:t>
            </a:r>
          </a:p>
          <a:p>
            <a:pPr algn="l"/>
            <a:r>
              <a:rPr lang="en-US" sz="1800" dirty="0"/>
              <a:t>CH .Lokesh – </a:t>
            </a:r>
            <a:r>
              <a:rPr lang="en-US" sz="1600" dirty="0"/>
              <a:t>2111CS030053</a:t>
            </a:r>
          </a:p>
          <a:p>
            <a:pPr algn="l"/>
            <a:r>
              <a:rPr lang="en-US" sz="1800" dirty="0"/>
              <a:t>Mohammad Nouman - </a:t>
            </a:r>
            <a:r>
              <a:rPr lang="en-US" sz="1600" dirty="0"/>
              <a:t>2111CS030072</a:t>
            </a:r>
          </a:p>
          <a:p>
            <a:pPr algn="l"/>
            <a:endParaRPr lang="en-US" sz="1600" dirty="0"/>
          </a:p>
          <a:p>
            <a:pPr algn="l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Introduction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Abstract</a:t>
            </a:r>
          </a:p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Quadratic collection</Template>
  <TotalTime>159</TotalTime>
  <Words>39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Stock Price Prediction with Time Series.</vt:lpstr>
      <vt:lpstr>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with Time Series.</dc:title>
  <dc:creator>Mohammad Nouman</dc:creator>
  <cp:lastModifiedBy>Mohammad Nouman</cp:lastModifiedBy>
  <cp:revision>1</cp:revision>
  <dcterms:created xsi:type="dcterms:W3CDTF">2023-09-30T05:46:22Z</dcterms:created>
  <dcterms:modified xsi:type="dcterms:W3CDTF">2023-09-30T08:25:24Z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