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7" r:id="rId2"/>
    <p:sldId id="258" r:id="rId3"/>
    <p:sldId id="259" r:id="rId4"/>
  </p:sldIdLst>
  <p:sldSz cx="3200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4630"/>
  </p:normalViewPr>
  <p:slideViewPr>
    <p:cSldViewPr snapToGrid="0">
      <p:cViewPr>
        <p:scale>
          <a:sx n="33" d="100"/>
          <a:sy n="33" d="100"/>
        </p:scale>
        <p:origin x="42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E7EE2-D028-A34B-838C-068FC7F298D9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7200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893C2-C83D-DD48-AB57-DA916F58B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893C2-C83D-DD48-AB57-DA916F58B5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11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05B72-BA07-FFC3-C914-CFCCFA2A2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C8425-9652-6CF4-310F-4444F6CE8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B8A38E-CF3C-3DF3-DDCA-EBFB8DABE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B2BCF-0EFD-8886-C7BB-C7CEE5D19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893C2-C83D-DD48-AB57-DA916F58B5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3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7CE2-18C6-55D5-8118-77D8BC7A1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CF1046-55C7-C6D2-9579-0EFE35404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AC44E6-06CC-92CC-D2AD-F463147B7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B13C5-911A-6EA6-5400-1A419FB7A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893C2-C83D-DD48-AB57-DA916F58B5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0" y="2244726"/>
            <a:ext cx="24003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0" y="7204076"/>
            <a:ext cx="24003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7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2" y="730250"/>
            <a:ext cx="690086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730250"/>
            <a:ext cx="2030253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0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06" y="3419477"/>
            <a:ext cx="2760345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06" y="9178927"/>
            <a:ext cx="2760345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0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75" y="3651250"/>
            <a:ext cx="136017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25" y="3651250"/>
            <a:ext cx="136017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1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3" y="730251"/>
            <a:ext cx="276034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45" y="3362326"/>
            <a:ext cx="1353919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45" y="5010150"/>
            <a:ext cx="13539191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5" y="3362326"/>
            <a:ext cx="13605869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5" y="5010150"/>
            <a:ext cx="1360586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6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8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914400"/>
            <a:ext cx="1032212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69" y="1974851"/>
            <a:ext cx="1620202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4114800"/>
            <a:ext cx="1032212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7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5" y="914400"/>
            <a:ext cx="1032212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69" y="1974851"/>
            <a:ext cx="1620202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45" y="4114800"/>
            <a:ext cx="1032212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75" y="730251"/>
            <a:ext cx="276034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5" y="3651250"/>
            <a:ext cx="276034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75" y="12712701"/>
            <a:ext cx="72009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73C7-42B7-4D22-9EC4-00BA6E5236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25" y="12712701"/>
            <a:ext cx="108013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25" y="12712701"/>
            <a:ext cx="72009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0BB3-5C26-4C9B-87D8-B8800575A0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2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6.png"/><Relationship Id="rId3" Type="http://schemas.openxmlformats.org/officeDocument/2006/relationships/tags" Target="../tags/tag3.xml"/><Relationship Id="rId21" Type="http://schemas.openxmlformats.org/officeDocument/2006/relationships/image" Target="../media/image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2.xml"/><Relationship Id="rId29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8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image" Target="../media/image6.png"/><Relationship Id="rId3" Type="http://schemas.openxmlformats.org/officeDocument/2006/relationships/tags" Target="../tags/tag21.xml"/><Relationship Id="rId21" Type="http://schemas.openxmlformats.org/officeDocument/2006/relationships/image" Target="../media/image1.png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image" Target="../media/image5.png"/><Relationship Id="rId33" Type="http://schemas.openxmlformats.org/officeDocument/2006/relationships/image" Target="../media/image13.png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notesSlide" Target="../notesSlides/notesSlide3.xml"/><Relationship Id="rId29" Type="http://schemas.openxmlformats.org/officeDocument/2006/relationships/image" Target="../media/image9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image" Target="../media/image4.png"/><Relationship Id="rId32" Type="http://schemas.openxmlformats.org/officeDocument/2006/relationships/image" Target="../media/image12.pn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image" Target="../media/image3.png"/><Relationship Id="rId28" Type="http://schemas.openxmlformats.org/officeDocument/2006/relationships/image" Target="../media/image8.png"/><Relationship Id="rId10" Type="http://schemas.openxmlformats.org/officeDocument/2006/relationships/tags" Target="../tags/tag28.xml"/><Relationship Id="rId19" Type="http://schemas.openxmlformats.org/officeDocument/2006/relationships/slideLayout" Target="../slideLayouts/slideLayout7.xml"/><Relationship Id="rId31" Type="http://schemas.openxmlformats.org/officeDocument/2006/relationships/image" Target="../media/image11.pn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image" Target="../media/image2.png"/><Relationship Id="rId27" Type="http://schemas.openxmlformats.org/officeDocument/2006/relationships/image" Target="../media/image7.png"/><Relationship Id="rId30" Type="http://schemas.openxmlformats.org/officeDocument/2006/relationships/image" Target="../media/image10.png"/><Relationship Id="rId8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D72D27-ECB6-532A-0915-6C748591511C}"/>
              </a:ext>
            </a:extLst>
          </p:cNvPr>
          <p:cNvGrpSpPr/>
          <p:nvPr/>
        </p:nvGrpSpPr>
        <p:grpSpPr>
          <a:xfrm>
            <a:off x="7771150" y="1159179"/>
            <a:ext cx="14963963" cy="12161966"/>
            <a:chOff x="7771150" y="1159179"/>
            <a:chExt cx="14963963" cy="1216196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3EF322-AE59-F831-D809-2CFA59ED7E45}"/>
                </a:ext>
              </a:extLst>
            </p:cNvPr>
            <p:cNvSpPr/>
            <p:nvPr/>
          </p:nvSpPr>
          <p:spPr>
            <a:xfrm>
              <a:off x="7771150" y="1159179"/>
              <a:ext cx="14963963" cy="12161966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E60DB8B-C118-7FCD-34A7-B513D6ACCA41}"/>
                </a:ext>
              </a:extLst>
            </p:cNvPr>
            <p:cNvSpPr/>
            <p:nvPr/>
          </p:nvSpPr>
          <p:spPr>
            <a:xfrm>
              <a:off x="7921902" y="1360170"/>
              <a:ext cx="6939865" cy="2558967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preparation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participants and </a:t>
              </a:r>
            </a:p>
            <a:p>
              <a:pPr marL="1524000"/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developing focus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Focus for brainstorming  </a:t>
              </a:r>
            </a:p>
            <a:p>
              <a:pPr marL="92075" indent="-92075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Focus for rating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EDC347A-9ADE-DCF6-5E6C-4CC8AF2D5976}"/>
                </a:ext>
              </a:extLst>
            </p:cNvPr>
            <p:cNvSpPr/>
            <p:nvPr/>
          </p:nvSpPr>
          <p:spPr>
            <a:xfrm>
              <a:off x="7909178" y="10915516"/>
              <a:ext cx="6939862" cy="19962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structuring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sorting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rating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2119213-C222-D3AD-A2CA-1D835C79778C}"/>
                </a:ext>
              </a:extLst>
            </p:cNvPr>
            <p:cNvSpPr/>
            <p:nvPr/>
          </p:nvSpPr>
          <p:spPr>
            <a:xfrm>
              <a:off x="7902062" y="4514965"/>
              <a:ext cx="6939862" cy="277021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generation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brainstorming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Structured process for sharing and refining statements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Review of published literature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34587BA-9E1A-58A7-62BC-E6979C14C91B}"/>
                </a:ext>
              </a:extLst>
            </p:cNvPr>
            <p:cNvSpPr/>
            <p:nvPr/>
          </p:nvSpPr>
          <p:spPr>
            <a:xfrm>
              <a:off x="15578517" y="6441794"/>
              <a:ext cx="6939862" cy="366177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integration</a:t>
              </a:r>
              <a:endPara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pattern match plots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Go-Zone plots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the ‘minimum meaningful’ and ‘maximum meaningful’ number of clusters for each map and the most typical statements for each 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093F5F3-268D-3BF7-3F10-3B632B3040E6}"/>
                </a:ext>
              </a:extLst>
            </p:cNvPr>
            <p:cNvSpPr/>
            <p:nvPr/>
          </p:nvSpPr>
          <p:spPr>
            <a:xfrm>
              <a:off x="15592769" y="10990558"/>
              <a:ext cx="6939862" cy="19962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interpretation</a:t>
              </a:r>
            </a:p>
            <a:p>
              <a:pPr marL="285750" indent="-28575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Naming clusters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Identifying regions in the map 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4F0ACC7-0BAF-7FBE-C60A-EA7E97DF8BF2}"/>
                </a:ext>
              </a:extLst>
            </p:cNvPr>
            <p:cNvSpPr/>
            <p:nvPr/>
          </p:nvSpPr>
          <p:spPr>
            <a:xfrm>
              <a:off x="7930858" y="7905819"/>
              <a:ext cx="6939863" cy="2389061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representation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Pilling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a point map using non-metric multidimensional scaling (MDS)</a:t>
              </a:r>
              <a:endParaRPr lang="en-US" sz="3200" dirty="0"/>
            </a:p>
          </p:txBody>
        </p:sp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136A88DE-186B-75D3-F9EB-9FFDA8B8CD5B}"/>
                </a:ext>
              </a:extLst>
            </p:cNvPr>
            <p:cNvSpPr/>
            <p:nvPr/>
          </p:nvSpPr>
          <p:spPr>
            <a:xfrm rot="10800000">
              <a:off x="10986280" y="10290554"/>
              <a:ext cx="832386" cy="600152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8A543FA-301E-A660-E642-0C7C37820BD2}"/>
                </a:ext>
              </a:extLst>
            </p:cNvPr>
            <p:cNvSpPr/>
            <p:nvPr/>
          </p:nvSpPr>
          <p:spPr>
            <a:xfrm>
              <a:off x="15574540" y="1360170"/>
              <a:ext cx="6939862" cy="411605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Utilization</a:t>
              </a: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Further consultation/prioritization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 design and development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Needs assessment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Competencies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Program components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Program logic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 criteria </a:t>
              </a:r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4CF0DDB5-32E6-D57E-4B56-CFD70D76419E}"/>
                </a:ext>
              </a:extLst>
            </p:cNvPr>
            <p:cNvSpPr/>
            <p:nvPr/>
          </p:nvSpPr>
          <p:spPr>
            <a:xfrm rot="10800000">
              <a:off x="10986280" y="3922779"/>
              <a:ext cx="832386" cy="567377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row: Up 93">
              <a:extLst>
                <a:ext uri="{FF2B5EF4-FFF2-40B4-BE49-F238E27FC236}">
                  <a16:creationId xmlns:a16="http://schemas.microsoft.com/office/drawing/2014/main" id="{02AD13A7-83A7-E99E-86C3-0971F0E50274}"/>
                </a:ext>
              </a:extLst>
            </p:cNvPr>
            <p:cNvSpPr/>
            <p:nvPr/>
          </p:nvSpPr>
          <p:spPr>
            <a:xfrm rot="10800000">
              <a:off x="10986280" y="7285182"/>
              <a:ext cx="832386" cy="620635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Up 94">
              <a:extLst>
                <a:ext uri="{FF2B5EF4-FFF2-40B4-BE49-F238E27FC236}">
                  <a16:creationId xmlns:a16="http://schemas.microsoft.com/office/drawing/2014/main" id="{7BE7A927-6E1C-3067-EB56-280F7DB08F6A}"/>
                </a:ext>
              </a:extLst>
            </p:cNvPr>
            <p:cNvSpPr/>
            <p:nvPr/>
          </p:nvSpPr>
          <p:spPr>
            <a:xfrm>
              <a:off x="18588954" y="10103570"/>
              <a:ext cx="832386" cy="84948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Up 95">
              <a:extLst>
                <a:ext uri="{FF2B5EF4-FFF2-40B4-BE49-F238E27FC236}">
                  <a16:creationId xmlns:a16="http://schemas.microsoft.com/office/drawing/2014/main" id="{BF706869-5FD9-9F6B-99CB-10290586B0CD}"/>
                </a:ext>
              </a:extLst>
            </p:cNvPr>
            <p:cNvSpPr/>
            <p:nvPr/>
          </p:nvSpPr>
          <p:spPr>
            <a:xfrm>
              <a:off x="18588954" y="5473286"/>
              <a:ext cx="832386" cy="968508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Up 53">
              <a:extLst>
                <a:ext uri="{FF2B5EF4-FFF2-40B4-BE49-F238E27FC236}">
                  <a16:creationId xmlns:a16="http://schemas.microsoft.com/office/drawing/2014/main" id="{01789B9F-6367-9706-0A86-7E6FC00FF1BE}"/>
                </a:ext>
              </a:extLst>
            </p:cNvPr>
            <p:cNvSpPr/>
            <p:nvPr/>
          </p:nvSpPr>
          <p:spPr>
            <a:xfrm rot="5400000">
              <a:off x="14750588" y="11743529"/>
              <a:ext cx="923114" cy="724791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556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2208-A546-0D8F-7299-5EDD3233D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51D81FA-344B-9AF9-2023-DD2C327673E6}"/>
              </a:ext>
            </a:extLst>
          </p:cNvPr>
          <p:cNvGrpSpPr/>
          <p:nvPr/>
        </p:nvGrpSpPr>
        <p:grpSpPr>
          <a:xfrm>
            <a:off x="158238" y="-1"/>
            <a:ext cx="31424804" cy="13321145"/>
            <a:chOff x="220583" y="-642836"/>
            <a:chExt cx="31424804" cy="1201187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3B24DE5-64A6-7E43-BD5B-91D62027741E}"/>
                </a:ext>
              </a:extLst>
            </p:cNvPr>
            <p:cNvSpPr/>
            <p:nvPr/>
          </p:nvSpPr>
          <p:spPr>
            <a:xfrm>
              <a:off x="15306466" y="402414"/>
              <a:ext cx="16246549" cy="10966626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B947C24-C5CD-B190-5F55-32E6D7804C21}"/>
                </a:ext>
              </a:extLst>
            </p:cNvPr>
            <p:cNvSpPr/>
            <p:nvPr/>
          </p:nvSpPr>
          <p:spPr>
            <a:xfrm>
              <a:off x="220583" y="402413"/>
              <a:ext cx="14963963" cy="10966627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C30AB8A-3A27-4C83-F1E6-B63CEE8064FC}"/>
                </a:ext>
              </a:extLst>
            </p:cNvPr>
            <p:cNvSpPr/>
            <p:nvPr/>
          </p:nvSpPr>
          <p:spPr>
            <a:xfrm>
              <a:off x="371335" y="763971"/>
              <a:ext cx="6939865" cy="205809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preparation</a:t>
              </a:r>
              <a:r>
                <a:rPr lang="en-US" sz="5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Selecting the participants and developing the focus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Focus for brainstorming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Focus for rating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42EA0F-6C26-3995-7402-79C23069D8E6}"/>
                </a:ext>
              </a:extLst>
            </p:cNvPr>
            <p:cNvSpPr/>
            <p:nvPr/>
          </p:nvSpPr>
          <p:spPr>
            <a:xfrm>
              <a:off x="358611" y="9199848"/>
              <a:ext cx="6939862" cy="180007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structuring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sorting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rating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1A255F-C605-A63B-D8EC-9E66EA315567}"/>
                </a:ext>
              </a:extLst>
            </p:cNvPr>
            <p:cNvSpPr/>
            <p:nvPr/>
          </p:nvSpPr>
          <p:spPr>
            <a:xfrm>
              <a:off x="351495" y="3428376"/>
              <a:ext cx="6939862" cy="249794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generation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brainstorming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Structured process for sharing and refining statements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Review of published literature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E03E016-E2FA-2BE0-586F-E027077ACDC8}"/>
                </a:ext>
              </a:extLst>
            </p:cNvPr>
            <p:cNvSpPr/>
            <p:nvPr/>
          </p:nvSpPr>
          <p:spPr>
            <a:xfrm>
              <a:off x="8027950" y="5289072"/>
              <a:ext cx="6939862" cy="3107779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integration</a:t>
              </a:r>
              <a:endParaRPr lang="en-US" sz="5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pattern match plots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Go-Zone plots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Identify the ‘minimum meaningful’ and ‘maximum meaningful’ number of clusters for each map and the most typical statements for each 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33ED955-6F87-D14C-1664-EBB3E2D9E7F6}"/>
                </a:ext>
              </a:extLst>
            </p:cNvPr>
            <p:cNvSpPr/>
            <p:nvPr/>
          </p:nvSpPr>
          <p:spPr>
            <a:xfrm>
              <a:off x="8042202" y="9267515"/>
              <a:ext cx="6939862" cy="180007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 interpretation</a:t>
              </a:r>
            </a:p>
            <a:p>
              <a:pPr marL="285750" indent="-28575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Naming clusters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Identifying regions in the map  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4CF5B99-AB82-0583-747B-52188E07EC98}"/>
                </a:ext>
              </a:extLst>
            </p:cNvPr>
            <p:cNvSpPr/>
            <p:nvPr/>
          </p:nvSpPr>
          <p:spPr>
            <a:xfrm>
              <a:off x="380291" y="6485959"/>
              <a:ext cx="6939863" cy="21542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Statements representation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Pilling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Generate a point map using non-metric multidimensional scaling (MDS)</a:t>
              </a:r>
              <a:endParaRPr lang="en-US" sz="2800" dirty="0"/>
            </a:p>
          </p:txBody>
        </p:sp>
        <p:sp>
          <p:nvSpPr>
            <p:cNvPr id="91" name="Arrow: Up 90">
              <a:extLst>
                <a:ext uri="{FF2B5EF4-FFF2-40B4-BE49-F238E27FC236}">
                  <a16:creationId xmlns:a16="http://schemas.microsoft.com/office/drawing/2014/main" id="{D3BEC488-5C29-595A-88E0-049A747FAD07}"/>
                </a:ext>
              </a:extLst>
            </p:cNvPr>
            <p:cNvSpPr/>
            <p:nvPr/>
          </p:nvSpPr>
          <p:spPr>
            <a:xfrm rot="10800000">
              <a:off x="3435713" y="8636311"/>
              <a:ext cx="832386" cy="541166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1849F29-ECB1-FDFE-13A9-FF00F941AD92}"/>
                </a:ext>
              </a:extLst>
            </p:cNvPr>
            <p:cNvSpPr/>
            <p:nvPr/>
          </p:nvSpPr>
          <p:spPr>
            <a:xfrm>
              <a:off x="8023973" y="780296"/>
              <a:ext cx="6939862" cy="351486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Utilization</a:t>
              </a:r>
              <a:r>
                <a:rPr 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Further consultation/prioritization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 design and development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Needs assessment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Competencies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Program components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Program logic  </a:t>
              </a:r>
            </a:p>
            <a:p>
              <a:pPr marL="342900" indent="-342900" algn="ctr">
                <a:buFont typeface="Wingdings" pitchFamily="2" charset="2"/>
                <a:buChar char="Ø"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 criteria </a:t>
              </a:r>
            </a:p>
          </p:txBody>
        </p:sp>
        <p:sp>
          <p:nvSpPr>
            <p:cNvPr id="93" name="Arrow: Up 92">
              <a:extLst>
                <a:ext uri="{FF2B5EF4-FFF2-40B4-BE49-F238E27FC236}">
                  <a16:creationId xmlns:a16="http://schemas.microsoft.com/office/drawing/2014/main" id="{B24C92BB-CC81-3B0B-05B7-EEBCE8710D5A}"/>
                </a:ext>
              </a:extLst>
            </p:cNvPr>
            <p:cNvSpPr/>
            <p:nvPr/>
          </p:nvSpPr>
          <p:spPr>
            <a:xfrm rot="10800000">
              <a:off x="3486034" y="2857894"/>
              <a:ext cx="832386" cy="511612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row: Up 93">
              <a:extLst>
                <a:ext uri="{FF2B5EF4-FFF2-40B4-BE49-F238E27FC236}">
                  <a16:creationId xmlns:a16="http://schemas.microsoft.com/office/drawing/2014/main" id="{139D11A5-92FF-5D3D-E3A1-819704724848}"/>
                </a:ext>
              </a:extLst>
            </p:cNvPr>
            <p:cNvSpPr/>
            <p:nvPr/>
          </p:nvSpPr>
          <p:spPr>
            <a:xfrm rot="10800000">
              <a:off x="3435713" y="5969947"/>
              <a:ext cx="832386" cy="472388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row: Up 94">
              <a:extLst>
                <a:ext uri="{FF2B5EF4-FFF2-40B4-BE49-F238E27FC236}">
                  <a16:creationId xmlns:a16="http://schemas.microsoft.com/office/drawing/2014/main" id="{015E09AE-AE46-2BFC-BF96-15BAA42236E9}"/>
                </a:ext>
              </a:extLst>
            </p:cNvPr>
            <p:cNvSpPr/>
            <p:nvPr/>
          </p:nvSpPr>
          <p:spPr>
            <a:xfrm>
              <a:off x="11038387" y="8467704"/>
              <a:ext cx="832386" cy="765992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row: Up 95">
              <a:extLst>
                <a:ext uri="{FF2B5EF4-FFF2-40B4-BE49-F238E27FC236}">
                  <a16:creationId xmlns:a16="http://schemas.microsoft.com/office/drawing/2014/main" id="{E7BC8A0C-91EB-3216-829E-1FBE30DB9C4B}"/>
                </a:ext>
              </a:extLst>
            </p:cNvPr>
            <p:cNvSpPr/>
            <p:nvPr/>
          </p:nvSpPr>
          <p:spPr>
            <a:xfrm>
              <a:off x="11038387" y="4417081"/>
              <a:ext cx="832386" cy="873318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Up 53">
              <a:extLst>
                <a:ext uri="{FF2B5EF4-FFF2-40B4-BE49-F238E27FC236}">
                  <a16:creationId xmlns:a16="http://schemas.microsoft.com/office/drawing/2014/main" id="{E11DC3F6-7E07-3458-877C-DDCE98FDF3A6}"/>
                </a:ext>
              </a:extLst>
            </p:cNvPr>
            <p:cNvSpPr/>
            <p:nvPr/>
          </p:nvSpPr>
          <p:spPr>
            <a:xfrm rot="5400000">
              <a:off x="7245385" y="9910862"/>
              <a:ext cx="832386" cy="724791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7B225C3-81E0-D190-0E32-ED22C626FE5B}"/>
                </a:ext>
              </a:extLst>
            </p:cNvPr>
            <p:cNvGrpSpPr/>
            <p:nvPr/>
          </p:nvGrpSpPr>
          <p:grpSpPr>
            <a:xfrm>
              <a:off x="15397643" y="1589776"/>
              <a:ext cx="15447237" cy="8726663"/>
              <a:chOff x="16156493" y="3933937"/>
              <a:chExt cx="9192138" cy="4455744"/>
            </a:xfrm>
          </p:grpSpPr>
          <p:pic>
            <p:nvPicPr>
              <p:cNvPr id="99" name="Image 0" descr="preencoded.png">
                <a:extLst>
                  <a:ext uri="{FF2B5EF4-FFF2-40B4-BE49-F238E27FC236}">
                    <a16:creationId xmlns:a16="http://schemas.microsoft.com/office/drawing/2014/main" id="{2F2F9D2C-2BC2-DFDE-76AD-4CFF062F41F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217188" y="4852217"/>
                <a:ext cx="1383792" cy="1124712"/>
              </a:xfrm>
              <a:prstGeom prst="rect">
                <a:avLst/>
              </a:prstGeom>
            </p:spPr>
          </p:pic>
          <p:pic>
            <p:nvPicPr>
              <p:cNvPr id="100" name="Image 1" descr="preencoded.png">
                <a:extLst>
                  <a:ext uri="{FF2B5EF4-FFF2-40B4-BE49-F238E27FC236}">
                    <a16:creationId xmlns:a16="http://schemas.microsoft.com/office/drawing/2014/main" id="{8F00E469-DE65-75F6-E8BD-CE36255E8F7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2"/>
              <a:stretch>
                <a:fillRect/>
              </a:stretch>
            </p:blipFill>
            <p:spPr>
              <a:xfrm>
                <a:off x="22094646" y="7145352"/>
                <a:ext cx="707136" cy="539496"/>
              </a:xfrm>
              <a:prstGeom prst="rect">
                <a:avLst/>
              </a:prstGeom>
            </p:spPr>
          </p:pic>
          <p:pic>
            <p:nvPicPr>
              <p:cNvPr id="101" name="Image 2" descr="preencoded.png">
                <a:extLst>
                  <a:ext uri="{FF2B5EF4-FFF2-40B4-BE49-F238E27FC236}">
                    <a16:creationId xmlns:a16="http://schemas.microsoft.com/office/drawing/2014/main" id="{766F5B01-4168-CB8A-9C86-C6AB816EE2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7116278" y="5766166"/>
                <a:ext cx="1664208" cy="1581912"/>
              </a:xfrm>
              <a:prstGeom prst="rect">
                <a:avLst/>
              </a:prstGeom>
            </p:spPr>
          </p:pic>
          <p:pic>
            <p:nvPicPr>
              <p:cNvPr id="102" name="Image 3" descr="preencoded.png">
                <a:extLst>
                  <a:ext uri="{FF2B5EF4-FFF2-40B4-BE49-F238E27FC236}">
                    <a16:creationId xmlns:a16="http://schemas.microsoft.com/office/drawing/2014/main" id="{40F939B7-E68F-C942-43CF-83ED210E9CC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8868356" y="6658493"/>
                <a:ext cx="932688" cy="1045464"/>
              </a:xfrm>
              <a:prstGeom prst="rect">
                <a:avLst/>
              </a:prstGeom>
            </p:spPr>
          </p:pic>
          <p:pic>
            <p:nvPicPr>
              <p:cNvPr id="103" name="Image 4" descr="preencoded.png">
                <a:extLst>
                  <a:ext uri="{FF2B5EF4-FFF2-40B4-BE49-F238E27FC236}">
                    <a16:creationId xmlns:a16="http://schemas.microsoft.com/office/drawing/2014/main" id="{C11D47F3-EF51-89A6-02EC-DAC53C11C87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/>
              <a:stretch>
                <a:fillRect/>
              </a:stretch>
            </p:blipFill>
            <p:spPr>
              <a:xfrm>
                <a:off x="23898771" y="4816919"/>
                <a:ext cx="1005840" cy="1005840"/>
              </a:xfrm>
              <a:prstGeom prst="rect">
                <a:avLst/>
              </a:prstGeom>
            </p:spPr>
          </p:pic>
          <p:sp>
            <p:nvSpPr>
              <p:cNvPr id="104" name="Text 0">
                <a:extLst>
                  <a:ext uri="{FF2B5EF4-FFF2-40B4-BE49-F238E27FC236}">
                    <a16:creationId xmlns:a16="http://schemas.microsoft.com/office/drawing/2014/main" id="{42E18BD2-75D7-6927-AE90-BF93F05F6255}"/>
                  </a:ext>
                </a:extLst>
              </p:cNvPr>
              <p:cNvSpPr/>
              <p:nvPr/>
            </p:nvSpPr>
            <p:spPr>
              <a:xfrm>
                <a:off x="23568525" y="3997433"/>
                <a:ext cx="1730640" cy="56244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2) Test Scheduling</a:t>
                </a:r>
                <a:endParaRPr lang="en-US" sz="4800" dirty="0"/>
              </a:p>
            </p:txBody>
          </p:sp>
          <p:sp>
            <p:nvSpPr>
              <p:cNvPr id="105" name="Text 1">
                <a:extLst>
                  <a:ext uri="{FF2B5EF4-FFF2-40B4-BE49-F238E27FC236}">
                    <a16:creationId xmlns:a16="http://schemas.microsoft.com/office/drawing/2014/main" id="{FB0529BE-976A-FFDD-5DA1-40AC0526FF9A}"/>
                  </a:ext>
                </a:extLst>
              </p:cNvPr>
              <p:cNvSpPr/>
              <p:nvPr/>
            </p:nvSpPr>
            <p:spPr>
              <a:xfrm>
                <a:off x="21065255" y="4002096"/>
                <a:ext cx="1819481" cy="27338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3) Test Protocoling</a:t>
                </a:r>
                <a:endParaRPr lang="en-US" sz="4800" dirty="0"/>
              </a:p>
            </p:txBody>
          </p:sp>
          <p:pic>
            <p:nvPicPr>
              <p:cNvPr id="106" name="Image 5" descr="preencoded.png">
                <a:extLst>
                  <a:ext uri="{FF2B5EF4-FFF2-40B4-BE49-F238E27FC236}">
                    <a16:creationId xmlns:a16="http://schemas.microsoft.com/office/drawing/2014/main" id="{D8A877F8-9C32-67A6-0AEB-AA887CBDE5C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6"/>
              <a:stretch>
                <a:fillRect/>
              </a:stretch>
            </p:blipFill>
            <p:spPr>
              <a:xfrm>
                <a:off x="18703967" y="4728152"/>
                <a:ext cx="1463040" cy="1249680"/>
              </a:xfrm>
              <a:prstGeom prst="rect">
                <a:avLst/>
              </a:prstGeom>
            </p:spPr>
          </p:pic>
          <p:sp>
            <p:nvSpPr>
              <p:cNvPr id="107" name="Text 2">
                <a:extLst>
                  <a:ext uri="{FF2B5EF4-FFF2-40B4-BE49-F238E27FC236}">
                    <a16:creationId xmlns:a16="http://schemas.microsoft.com/office/drawing/2014/main" id="{C3C95AF0-82D5-82D0-2926-6359DF79A541}"/>
                  </a:ext>
                </a:extLst>
              </p:cNvPr>
              <p:cNvSpPr/>
              <p:nvPr/>
            </p:nvSpPr>
            <p:spPr>
              <a:xfrm>
                <a:off x="18754808" y="4002096"/>
                <a:ext cx="1819481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4) Image Acquisition</a:t>
                </a:r>
                <a:endParaRPr lang="en-US" sz="4800" dirty="0"/>
              </a:p>
            </p:txBody>
          </p:sp>
          <p:pic>
            <p:nvPicPr>
              <p:cNvPr id="108" name="Image 6" descr="preencoded.png">
                <a:extLst>
                  <a:ext uri="{FF2B5EF4-FFF2-40B4-BE49-F238E27FC236}">
                    <a16:creationId xmlns:a16="http://schemas.microsoft.com/office/drawing/2014/main" id="{7B0FBBB0-93A6-8A8B-352F-DFFEBEDB775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6527948" y="4465890"/>
                <a:ext cx="1377696" cy="1377696"/>
              </a:xfrm>
              <a:prstGeom prst="rect">
                <a:avLst/>
              </a:prstGeom>
            </p:spPr>
          </p:pic>
          <p:pic>
            <p:nvPicPr>
              <p:cNvPr id="109" name="Image 7" descr="preencoded.png">
                <a:extLst>
                  <a:ext uri="{FF2B5EF4-FFF2-40B4-BE49-F238E27FC236}">
                    <a16:creationId xmlns:a16="http://schemas.microsoft.com/office/drawing/2014/main" id="{CF1BA732-4D16-5A3D-89FF-BA4ACD81314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8"/>
              <a:stretch>
                <a:fillRect/>
              </a:stretch>
            </p:blipFill>
            <p:spPr>
              <a:xfrm>
                <a:off x="21980381" y="6304133"/>
                <a:ext cx="673608" cy="615696"/>
              </a:xfrm>
              <a:prstGeom prst="rect">
                <a:avLst/>
              </a:prstGeom>
            </p:spPr>
          </p:pic>
          <p:pic>
            <p:nvPicPr>
              <p:cNvPr id="110" name="Image 8" descr="preencoded.png">
                <a:extLst>
                  <a:ext uri="{FF2B5EF4-FFF2-40B4-BE49-F238E27FC236}">
                    <a16:creationId xmlns:a16="http://schemas.microsoft.com/office/drawing/2014/main" id="{FD62AB70-7C3F-4AAF-D8E7-A9C5B9B1E0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8"/>
              <a:stretch>
                <a:fillRect/>
              </a:stretch>
            </p:blipFill>
            <p:spPr>
              <a:xfrm>
                <a:off x="21420611" y="6805035"/>
                <a:ext cx="673608" cy="615696"/>
              </a:xfrm>
              <a:prstGeom prst="rect">
                <a:avLst/>
              </a:prstGeom>
            </p:spPr>
          </p:pic>
          <p:pic>
            <p:nvPicPr>
              <p:cNvPr id="111" name="Image 9" descr="preencoded.png">
                <a:extLst>
                  <a:ext uri="{FF2B5EF4-FFF2-40B4-BE49-F238E27FC236}">
                    <a16:creationId xmlns:a16="http://schemas.microsoft.com/office/drawing/2014/main" id="{F270F1AD-7B49-D536-4EE3-1B6945171E0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9"/>
              <a:stretch>
                <a:fillRect/>
              </a:stretch>
            </p:blipFill>
            <p:spPr>
              <a:xfrm>
                <a:off x="24477691" y="5746679"/>
                <a:ext cx="176784" cy="1213104"/>
              </a:xfrm>
              <a:prstGeom prst="rect">
                <a:avLst/>
              </a:prstGeom>
            </p:spPr>
          </p:pic>
          <p:pic>
            <p:nvPicPr>
              <p:cNvPr id="112" name="Image 10" descr="preencoded.png">
                <a:extLst>
                  <a:ext uri="{FF2B5EF4-FFF2-40B4-BE49-F238E27FC236}">
                    <a16:creationId xmlns:a16="http://schemas.microsoft.com/office/drawing/2014/main" id="{E2352968-C93D-BBB5-F1B7-5F007EDFCB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22753305" y="5255147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14" name="Image 11" descr="preencoded.png">
                <a:extLst>
                  <a:ext uri="{FF2B5EF4-FFF2-40B4-BE49-F238E27FC236}">
                    <a16:creationId xmlns:a16="http://schemas.microsoft.com/office/drawing/2014/main" id="{49AA6932-7BAD-80F3-A0FC-2D960371506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20152248" y="5230553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15" name="Image 12" descr="preencoded.png">
                <a:extLst>
                  <a:ext uri="{FF2B5EF4-FFF2-40B4-BE49-F238E27FC236}">
                    <a16:creationId xmlns:a16="http://schemas.microsoft.com/office/drawing/2014/main" id="{B3C6D838-BCD5-9FB6-004F-BC772951202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17846700" y="5230562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16" name="Image 13" descr="preencoded.png">
                <a:extLst>
                  <a:ext uri="{FF2B5EF4-FFF2-40B4-BE49-F238E27FC236}">
                    <a16:creationId xmlns:a16="http://schemas.microsoft.com/office/drawing/2014/main" id="{0826A8E8-90FA-AF0F-7A32-E5B0C94E26E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8"/>
              <a:stretch>
                <a:fillRect/>
              </a:stretch>
            </p:blipFill>
            <p:spPr>
              <a:xfrm>
                <a:off x="22653638" y="6919859"/>
                <a:ext cx="673608" cy="615696"/>
              </a:xfrm>
              <a:prstGeom prst="rect">
                <a:avLst/>
              </a:prstGeom>
            </p:spPr>
          </p:pic>
          <p:pic>
            <p:nvPicPr>
              <p:cNvPr id="117" name="Image 14" descr="preencoded.png">
                <a:extLst>
                  <a:ext uri="{FF2B5EF4-FFF2-40B4-BE49-F238E27FC236}">
                    <a16:creationId xmlns:a16="http://schemas.microsoft.com/office/drawing/2014/main" id="{54F348C3-1042-60A5-3566-B5F9BD15120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1"/>
              <a:stretch>
                <a:fillRect/>
              </a:stretch>
            </p:blipFill>
            <p:spPr>
              <a:xfrm>
                <a:off x="21817433" y="6700288"/>
                <a:ext cx="984504" cy="984504"/>
              </a:xfrm>
              <a:prstGeom prst="rect">
                <a:avLst/>
              </a:prstGeom>
            </p:spPr>
          </p:pic>
          <p:sp>
            <p:nvSpPr>
              <p:cNvPr id="118" name="Text 3">
                <a:extLst>
                  <a:ext uri="{FF2B5EF4-FFF2-40B4-BE49-F238E27FC236}">
                    <a16:creationId xmlns:a16="http://schemas.microsoft.com/office/drawing/2014/main" id="{AEB5BC85-CAE0-97E7-82B3-EC230B1976E3}"/>
                  </a:ext>
                </a:extLst>
              </p:cNvPr>
              <p:cNvSpPr/>
              <p:nvPr/>
            </p:nvSpPr>
            <p:spPr>
              <a:xfrm>
                <a:off x="16156493" y="3933937"/>
                <a:ext cx="2319469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5) Image Interpretation</a:t>
                </a:r>
                <a:endParaRPr lang="en-US" sz="4800" dirty="0"/>
              </a:p>
            </p:txBody>
          </p:sp>
          <p:sp>
            <p:nvSpPr>
              <p:cNvPr id="119" name="Text 4">
                <a:extLst>
                  <a:ext uri="{FF2B5EF4-FFF2-40B4-BE49-F238E27FC236}">
                    <a16:creationId xmlns:a16="http://schemas.microsoft.com/office/drawing/2014/main" id="{1305ADDC-9EEE-CEAE-D776-3E9E899B13A6}"/>
                  </a:ext>
                </a:extLst>
              </p:cNvPr>
              <p:cNvSpPr/>
              <p:nvPr/>
            </p:nvSpPr>
            <p:spPr>
              <a:xfrm>
                <a:off x="18227057" y="7852944"/>
                <a:ext cx="2003766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6) Report Generation</a:t>
                </a:r>
                <a:endParaRPr lang="en-US" sz="4800" dirty="0"/>
              </a:p>
            </p:txBody>
          </p:sp>
          <p:sp>
            <p:nvSpPr>
              <p:cNvPr id="120" name="Text 5">
                <a:extLst>
                  <a:ext uri="{FF2B5EF4-FFF2-40B4-BE49-F238E27FC236}">
                    <a16:creationId xmlns:a16="http://schemas.microsoft.com/office/drawing/2014/main" id="{C2533177-F56A-58E1-5357-6D23214C960C}"/>
                  </a:ext>
                </a:extLst>
              </p:cNvPr>
              <p:cNvSpPr/>
              <p:nvPr/>
            </p:nvSpPr>
            <p:spPr>
              <a:xfrm>
                <a:off x="20955724" y="7894163"/>
                <a:ext cx="2568574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7) Report Communication</a:t>
                </a:r>
                <a:endParaRPr lang="en-US" sz="4800" dirty="0"/>
              </a:p>
            </p:txBody>
          </p:sp>
          <p:pic>
            <p:nvPicPr>
              <p:cNvPr id="121" name="Image 15" descr="preencoded.png">
                <a:extLst>
                  <a:ext uri="{FF2B5EF4-FFF2-40B4-BE49-F238E27FC236}">
                    <a16:creationId xmlns:a16="http://schemas.microsoft.com/office/drawing/2014/main" id="{5F81BD2D-7489-C677-E741-A62D778501C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2"/>
              <a:stretch>
                <a:fillRect/>
              </a:stretch>
            </p:blipFill>
            <p:spPr>
              <a:xfrm>
                <a:off x="20062754" y="7156835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22" name="Image 16" descr="preencoded.png">
                <a:extLst>
                  <a:ext uri="{FF2B5EF4-FFF2-40B4-BE49-F238E27FC236}">
                    <a16:creationId xmlns:a16="http://schemas.microsoft.com/office/drawing/2014/main" id="{B767B8FF-EA66-E416-7546-7EEF2712FA6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2"/>
              <a:stretch>
                <a:fillRect/>
              </a:stretch>
            </p:blipFill>
            <p:spPr>
              <a:xfrm>
                <a:off x="23324761" y="7093200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23" name="Image 17" descr="preencoded.png">
                <a:extLst>
                  <a:ext uri="{FF2B5EF4-FFF2-40B4-BE49-F238E27FC236}">
                    <a16:creationId xmlns:a16="http://schemas.microsoft.com/office/drawing/2014/main" id="{70152419-829B-6057-9A43-39EFBBC19C2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3"/>
              <a:stretch>
                <a:fillRect/>
              </a:stretch>
            </p:blipFill>
            <p:spPr>
              <a:xfrm>
                <a:off x="24309263" y="6865681"/>
                <a:ext cx="1039368" cy="1524000"/>
              </a:xfrm>
              <a:prstGeom prst="rect">
                <a:avLst/>
              </a:prstGeom>
            </p:spPr>
          </p:pic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C1E3A03-B8D5-A6AB-B254-D926836F877A}"/>
                </a:ext>
              </a:extLst>
            </p:cNvPr>
            <p:cNvSpPr/>
            <p:nvPr/>
          </p:nvSpPr>
          <p:spPr>
            <a:xfrm>
              <a:off x="28908520" y="9448458"/>
              <a:ext cx="1945587" cy="10741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905E164-3891-1CB0-585D-FE88E5AFA2C7}"/>
                </a:ext>
              </a:extLst>
            </p:cNvPr>
            <p:cNvSpPr txBox="1"/>
            <p:nvPr/>
          </p:nvSpPr>
          <p:spPr>
            <a:xfrm>
              <a:off x="28387631" y="9440815"/>
              <a:ext cx="3257756" cy="1415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sz="4800" b="1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800" b="1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Ordering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BF14A6A-5D00-6C21-D1DA-1C36BB0D4E2F}"/>
                </a:ext>
              </a:extLst>
            </p:cNvPr>
            <p:cNvSpPr txBox="1"/>
            <p:nvPr/>
          </p:nvSpPr>
          <p:spPr>
            <a:xfrm>
              <a:off x="4625428" y="-642836"/>
              <a:ext cx="84968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(i) Concepts Mapping Steps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E4C7D8-E2AA-AE5F-916E-EABC05C0D51E}"/>
                </a:ext>
              </a:extLst>
            </p:cNvPr>
            <p:cNvSpPr txBox="1"/>
            <p:nvPr/>
          </p:nvSpPr>
          <p:spPr>
            <a:xfrm>
              <a:off x="19482209" y="-642836"/>
              <a:ext cx="94348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(ii) Diagnostic Chain Workflow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2621-8A90-A544-0C96-EEA1BDB32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BF6DEC-90B1-4D77-254F-D0097AAEA6AD}"/>
              </a:ext>
            </a:extLst>
          </p:cNvPr>
          <p:cNvGrpSpPr/>
          <p:nvPr/>
        </p:nvGrpSpPr>
        <p:grpSpPr>
          <a:xfrm>
            <a:off x="6193897" y="1159179"/>
            <a:ext cx="16338921" cy="12161965"/>
            <a:chOff x="6193897" y="1159179"/>
            <a:chExt cx="16338921" cy="1216196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AA0192-54AE-764F-FDB3-4A200FA8F6E0}"/>
                </a:ext>
              </a:extLst>
            </p:cNvPr>
            <p:cNvSpPr/>
            <p:nvPr/>
          </p:nvSpPr>
          <p:spPr>
            <a:xfrm>
              <a:off x="6193897" y="1159179"/>
              <a:ext cx="16246549" cy="12161965"/>
            </a:xfrm>
            <a:prstGeom prst="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82FD57A-BF08-8297-8957-15EB776FD6DB}"/>
                </a:ext>
              </a:extLst>
            </p:cNvPr>
            <p:cNvGrpSpPr/>
            <p:nvPr/>
          </p:nvGrpSpPr>
          <p:grpSpPr>
            <a:xfrm>
              <a:off x="6285074" y="2475961"/>
              <a:ext cx="15447237" cy="9677851"/>
              <a:chOff x="16156493" y="3933937"/>
              <a:chExt cx="9192138" cy="4455744"/>
            </a:xfrm>
          </p:grpSpPr>
          <p:pic>
            <p:nvPicPr>
              <p:cNvPr id="99" name="Image 0" descr="preencoded.png">
                <a:extLst>
                  <a:ext uri="{FF2B5EF4-FFF2-40B4-BE49-F238E27FC236}">
                    <a16:creationId xmlns:a16="http://schemas.microsoft.com/office/drawing/2014/main" id="{16A31DCB-8351-A55C-D2E8-23378382444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217188" y="4852217"/>
                <a:ext cx="1383792" cy="1124712"/>
              </a:xfrm>
              <a:prstGeom prst="rect">
                <a:avLst/>
              </a:prstGeom>
            </p:spPr>
          </p:pic>
          <p:pic>
            <p:nvPicPr>
              <p:cNvPr id="100" name="Image 1" descr="preencoded.png">
                <a:extLst>
                  <a:ext uri="{FF2B5EF4-FFF2-40B4-BE49-F238E27FC236}">
                    <a16:creationId xmlns:a16="http://schemas.microsoft.com/office/drawing/2014/main" id="{0E9F40FB-469A-9354-67A6-75227AF2851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22"/>
              <a:stretch>
                <a:fillRect/>
              </a:stretch>
            </p:blipFill>
            <p:spPr>
              <a:xfrm>
                <a:off x="22094646" y="7145352"/>
                <a:ext cx="707136" cy="539496"/>
              </a:xfrm>
              <a:prstGeom prst="rect">
                <a:avLst/>
              </a:prstGeom>
            </p:spPr>
          </p:pic>
          <p:pic>
            <p:nvPicPr>
              <p:cNvPr id="101" name="Image 2" descr="preencoded.png">
                <a:extLst>
                  <a:ext uri="{FF2B5EF4-FFF2-40B4-BE49-F238E27FC236}">
                    <a16:creationId xmlns:a16="http://schemas.microsoft.com/office/drawing/2014/main" id="{3B5FEA6C-DFAF-DC8D-07DF-AF7C1F7DBB5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3"/>
              <a:stretch>
                <a:fillRect/>
              </a:stretch>
            </p:blipFill>
            <p:spPr>
              <a:xfrm>
                <a:off x="17116278" y="5766166"/>
                <a:ext cx="1664208" cy="1581912"/>
              </a:xfrm>
              <a:prstGeom prst="rect">
                <a:avLst/>
              </a:prstGeom>
            </p:spPr>
          </p:pic>
          <p:pic>
            <p:nvPicPr>
              <p:cNvPr id="102" name="Image 3" descr="preencoded.png">
                <a:extLst>
                  <a:ext uri="{FF2B5EF4-FFF2-40B4-BE49-F238E27FC236}">
                    <a16:creationId xmlns:a16="http://schemas.microsoft.com/office/drawing/2014/main" id="{0EEC7944-3E59-D43B-9F9B-938743C862F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4"/>
              <a:stretch>
                <a:fillRect/>
              </a:stretch>
            </p:blipFill>
            <p:spPr>
              <a:xfrm>
                <a:off x="18868356" y="6658493"/>
                <a:ext cx="932688" cy="1045464"/>
              </a:xfrm>
              <a:prstGeom prst="rect">
                <a:avLst/>
              </a:prstGeom>
            </p:spPr>
          </p:pic>
          <p:pic>
            <p:nvPicPr>
              <p:cNvPr id="103" name="Image 4" descr="preencoded.png">
                <a:extLst>
                  <a:ext uri="{FF2B5EF4-FFF2-40B4-BE49-F238E27FC236}">
                    <a16:creationId xmlns:a16="http://schemas.microsoft.com/office/drawing/2014/main" id="{FD8C873F-750E-F6B6-1C7E-84543481132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5"/>
              <a:stretch>
                <a:fillRect/>
              </a:stretch>
            </p:blipFill>
            <p:spPr>
              <a:xfrm>
                <a:off x="23898771" y="4816919"/>
                <a:ext cx="1005840" cy="1005840"/>
              </a:xfrm>
              <a:prstGeom prst="rect">
                <a:avLst/>
              </a:prstGeom>
            </p:spPr>
          </p:pic>
          <p:sp>
            <p:nvSpPr>
              <p:cNvPr id="104" name="Text 0">
                <a:extLst>
                  <a:ext uri="{FF2B5EF4-FFF2-40B4-BE49-F238E27FC236}">
                    <a16:creationId xmlns:a16="http://schemas.microsoft.com/office/drawing/2014/main" id="{87137F67-E170-2BAF-3A8A-AE266FB4DFBB}"/>
                  </a:ext>
                </a:extLst>
              </p:cNvPr>
              <p:cNvSpPr/>
              <p:nvPr/>
            </p:nvSpPr>
            <p:spPr>
              <a:xfrm>
                <a:off x="23568525" y="3997433"/>
                <a:ext cx="1730640" cy="562441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2) Test Scheduling</a:t>
                </a:r>
                <a:endParaRPr lang="en-US" sz="4800" dirty="0"/>
              </a:p>
            </p:txBody>
          </p:sp>
          <p:sp>
            <p:nvSpPr>
              <p:cNvPr id="105" name="Text 1">
                <a:extLst>
                  <a:ext uri="{FF2B5EF4-FFF2-40B4-BE49-F238E27FC236}">
                    <a16:creationId xmlns:a16="http://schemas.microsoft.com/office/drawing/2014/main" id="{C39E8845-5D2C-8697-5AE6-EAE605DF82B9}"/>
                  </a:ext>
                </a:extLst>
              </p:cNvPr>
              <p:cNvSpPr/>
              <p:nvPr/>
            </p:nvSpPr>
            <p:spPr>
              <a:xfrm>
                <a:off x="21065255" y="4002096"/>
                <a:ext cx="1819481" cy="27338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3) Test Protocoling</a:t>
                </a:r>
                <a:endParaRPr lang="en-US" sz="4800" dirty="0"/>
              </a:p>
            </p:txBody>
          </p:sp>
          <p:pic>
            <p:nvPicPr>
              <p:cNvPr id="106" name="Image 5" descr="preencoded.png">
                <a:extLst>
                  <a:ext uri="{FF2B5EF4-FFF2-40B4-BE49-F238E27FC236}">
                    <a16:creationId xmlns:a16="http://schemas.microsoft.com/office/drawing/2014/main" id="{1DC01814-5612-F197-2D4E-FA147D33E11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6"/>
              <a:stretch>
                <a:fillRect/>
              </a:stretch>
            </p:blipFill>
            <p:spPr>
              <a:xfrm>
                <a:off x="18703967" y="4728152"/>
                <a:ext cx="1463040" cy="1249680"/>
              </a:xfrm>
              <a:prstGeom prst="rect">
                <a:avLst/>
              </a:prstGeom>
            </p:spPr>
          </p:pic>
          <p:sp>
            <p:nvSpPr>
              <p:cNvPr id="107" name="Text 2">
                <a:extLst>
                  <a:ext uri="{FF2B5EF4-FFF2-40B4-BE49-F238E27FC236}">
                    <a16:creationId xmlns:a16="http://schemas.microsoft.com/office/drawing/2014/main" id="{61AC0D6A-E76D-C918-E177-E3A2370BFF65}"/>
                  </a:ext>
                </a:extLst>
              </p:cNvPr>
              <p:cNvSpPr/>
              <p:nvPr/>
            </p:nvSpPr>
            <p:spPr>
              <a:xfrm>
                <a:off x="18754808" y="4002096"/>
                <a:ext cx="1819481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4) Image Acquisition</a:t>
                </a:r>
                <a:endParaRPr lang="en-US" sz="4800" dirty="0"/>
              </a:p>
            </p:txBody>
          </p:sp>
          <p:pic>
            <p:nvPicPr>
              <p:cNvPr id="108" name="Image 6" descr="preencoded.png">
                <a:extLst>
                  <a:ext uri="{FF2B5EF4-FFF2-40B4-BE49-F238E27FC236}">
                    <a16:creationId xmlns:a16="http://schemas.microsoft.com/office/drawing/2014/main" id="{27BB2598-72C7-9DE4-16DF-A936D80A070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7"/>
              <a:stretch>
                <a:fillRect/>
              </a:stretch>
            </p:blipFill>
            <p:spPr>
              <a:xfrm>
                <a:off x="16527948" y="4465890"/>
                <a:ext cx="1377696" cy="1377696"/>
              </a:xfrm>
              <a:prstGeom prst="rect">
                <a:avLst/>
              </a:prstGeom>
            </p:spPr>
          </p:pic>
          <p:pic>
            <p:nvPicPr>
              <p:cNvPr id="109" name="Image 7" descr="preencoded.png">
                <a:extLst>
                  <a:ext uri="{FF2B5EF4-FFF2-40B4-BE49-F238E27FC236}">
                    <a16:creationId xmlns:a16="http://schemas.microsoft.com/office/drawing/2014/main" id="{402AF809-13A9-DAD7-032A-1451D31A0E8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8"/>
              <a:stretch>
                <a:fillRect/>
              </a:stretch>
            </p:blipFill>
            <p:spPr>
              <a:xfrm>
                <a:off x="21980381" y="6304133"/>
                <a:ext cx="673608" cy="615696"/>
              </a:xfrm>
              <a:prstGeom prst="rect">
                <a:avLst/>
              </a:prstGeom>
            </p:spPr>
          </p:pic>
          <p:pic>
            <p:nvPicPr>
              <p:cNvPr id="110" name="Image 8" descr="preencoded.png">
                <a:extLst>
                  <a:ext uri="{FF2B5EF4-FFF2-40B4-BE49-F238E27FC236}">
                    <a16:creationId xmlns:a16="http://schemas.microsoft.com/office/drawing/2014/main" id="{406F0A54-147D-E12C-132C-6B96E715840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8"/>
              <a:stretch>
                <a:fillRect/>
              </a:stretch>
            </p:blipFill>
            <p:spPr>
              <a:xfrm>
                <a:off x="21420611" y="6805035"/>
                <a:ext cx="673608" cy="615696"/>
              </a:xfrm>
              <a:prstGeom prst="rect">
                <a:avLst/>
              </a:prstGeom>
            </p:spPr>
          </p:pic>
          <p:pic>
            <p:nvPicPr>
              <p:cNvPr id="111" name="Image 9" descr="preencoded.png">
                <a:extLst>
                  <a:ext uri="{FF2B5EF4-FFF2-40B4-BE49-F238E27FC236}">
                    <a16:creationId xmlns:a16="http://schemas.microsoft.com/office/drawing/2014/main" id="{1C4BE084-7571-DF76-A072-2D5BA7A108B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9"/>
              <a:stretch>
                <a:fillRect/>
              </a:stretch>
            </p:blipFill>
            <p:spPr>
              <a:xfrm>
                <a:off x="24477691" y="5746679"/>
                <a:ext cx="176784" cy="1213104"/>
              </a:xfrm>
              <a:prstGeom prst="rect">
                <a:avLst/>
              </a:prstGeom>
            </p:spPr>
          </p:pic>
          <p:pic>
            <p:nvPicPr>
              <p:cNvPr id="112" name="Image 10" descr="preencoded.png">
                <a:extLst>
                  <a:ext uri="{FF2B5EF4-FFF2-40B4-BE49-F238E27FC236}">
                    <a16:creationId xmlns:a16="http://schemas.microsoft.com/office/drawing/2014/main" id="{1498F118-E0C4-29AD-78D0-8D1635F008F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22753305" y="5255147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14" name="Image 11" descr="preencoded.png">
                <a:extLst>
                  <a:ext uri="{FF2B5EF4-FFF2-40B4-BE49-F238E27FC236}">
                    <a16:creationId xmlns:a16="http://schemas.microsoft.com/office/drawing/2014/main" id="{4A794A62-1219-C0CB-F1D8-967840CA46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20152248" y="5230553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15" name="Image 12" descr="preencoded.png">
                <a:extLst>
                  <a:ext uri="{FF2B5EF4-FFF2-40B4-BE49-F238E27FC236}">
                    <a16:creationId xmlns:a16="http://schemas.microsoft.com/office/drawing/2014/main" id="{E4DC7E3E-8DE8-321C-CF35-76A11314B54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30"/>
              <a:stretch>
                <a:fillRect/>
              </a:stretch>
            </p:blipFill>
            <p:spPr>
              <a:xfrm>
                <a:off x="17846700" y="5230562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16" name="Image 13" descr="preencoded.png">
                <a:extLst>
                  <a:ext uri="{FF2B5EF4-FFF2-40B4-BE49-F238E27FC236}">
                    <a16:creationId xmlns:a16="http://schemas.microsoft.com/office/drawing/2014/main" id="{3B14D67F-135E-4697-2CBB-44F880727F5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8"/>
              <a:stretch>
                <a:fillRect/>
              </a:stretch>
            </p:blipFill>
            <p:spPr>
              <a:xfrm>
                <a:off x="22653638" y="6919859"/>
                <a:ext cx="673608" cy="615696"/>
              </a:xfrm>
              <a:prstGeom prst="rect">
                <a:avLst/>
              </a:prstGeom>
            </p:spPr>
          </p:pic>
          <p:pic>
            <p:nvPicPr>
              <p:cNvPr id="117" name="Image 14" descr="preencoded.png">
                <a:extLst>
                  <a:ext uri="{FF2B5EF4-FFF2-40B4-BE49-F238E27FC236}">
                    <a16:creationId xmlns:a16="http://schemas.microsoft.com/office/drawing/2014/main" id="{9BCCD4C7-DD1C-0F23-A4DA-B691723845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31"/>
              <a:stretch>
                <a:fillRect/>
              </a:stretch>
            </p:blipFill>
            <p:spPr>
              <a:xfrm>
                <a:off x="21817433" y="6700288"/>
                <a:ext cx="984504" cy="984504"/>
              </a:xfrm>
              <a:prstGeom prst="rect">
                <a:avLst/>
              </a:prstGeom>
            </p:spPr>
          </p:pic>
          <p:sp>
            <p:nvSpPr>
              <p:cNvPr id="118" name="Text 3">
                <a:extLst>
                  <a:ext uri="{FF2B5EF4-FFF2-40B4-BE49-F238E27FC236}">
                    <a16:creationId xmlns:a16="http://schemas.microsoft.com/office/drawing/2014/main" id="{F2C0176F-54C4-193B-0CBC-154B874C62D3}"/>
                  </a:ext>
                </a:extLst>
              </p:cNvPr>
              <p:cNvSpPr/>
              <p:nvPr/>
            </p:nvSpPr>
            <p:spPr>
              <a:xfrm>
                <a:off x="16156493" y="3933937"/>
                <a:ext cx="2319469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5) Image Interpretation</a:t>
                </a:r>
                <a:endParaRPr lang="en-US" sz="4800" dirty="0"/>
              </a:p>
            </p:txBody>
          </p:sp>
          <p:sp>
            <p:nvSpPr>
              <p:cNvPr id="119" name="Text 4">
                <a:extLst>
                  <a:ext uri="{FF2B5EF4-FFF2-40B4-BE49-F238E27FC236}">
                    <a16:creationId xmlns:a16="http://schemas.microsoft.com/office/drawing/2014/main" id="{5DAC6D0A-9227-F168-00FD-18C982F637D8}"/>
                  </a:ext>
                </a:extLst>
              </p:cNvPr>
              <p:cNvSpPr/>
              <p:nvPr/>
            </p:nvSpPr>
            <p:spPr>
              <a:xfrm>
                <a:off x="18227057" y="7852944"/>
                <a:ext cx="2003766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6) Report Generation</a:t>
                </a:r>
                <a:endParaRPr lang="en-US" sz="4800" dirty="0"/>
              </a:p>
            </p:txBody>
          </p:sp>
          <p:sp>
            <p:nvSpPr>
              <p:cNvPr id="120" name="Text 5">
                <a:extLst>
                  <a:ext uri="{FF2B5EF4-FFF2-40B4-BE49-F238E27FC236}">
                    <a16:creationId xmlns:a16="http://schemas.microsoft.com/office/drawing/2014/main" id="{6FAB0060-0026-DF63-DD0C-6D472532E5D0}"/>
                  </a:ext>
                </a:extLst>
              </p:cNvPr>
              <p:cNvSpPr/>
              <p:nvPr/>
            </p:nvSpPr>
            <p:spPr>
              <a:xfrm>
                <a:off x="20955724" y="7894163"/>
                <a:ext cx="2568574" cy="3617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dirty="0">
                    <a:solidFill>
                      <a:srgbClr val="171717"/>
                    </a:solidFill>
                    <a:latin typeface="Times New Roman" pitchFamily="34" charset="0"/>
                    <a:ea typeface="Times New Roman" pitchFamily="34" charset="-122"/>
                    <a:cs typeface="Times New Roman" pitchFamily="34" charset="-120"/>
                  </a:rPr>
                  <a:t>7) Report Communication</a:t>
                </a:r>
                <a:endParaRPr lang="en-US" sz="4800" dirty="0"/>
              </a:p>
            </p:txBody>
          </p:sp>
          <p:pic>
            <p:nvPicPr>
              <p:cNvPr id="121" name="Image 15" descr="preencoded.png">
                <a:extLst>
                  <a:ext uri="{FF2B5EF4-FFF2-40B4-BE49-F238E27FC236}">
                    <a16:creationId xmlns:a16="http://schemas.microsoft.com/office/drawing/2014/main" id="{336104D3-AD69-19D9-1FB9-0CD98E48148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32"/>
              <a:stretch>
                <a:fillRect/>
              </a:stretch>
            </p:blipFill>
            <p:spPr>
              <a:xfrm>
                <a:off x="20062754" y="7156835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22" name="Image 16" descr="preencoded.png">
                <a:extLst>
                  <a:ext uri="{FF2B5EF4-FFF2-40B4-BE49-F238E27FC236}">
                    <a16:creationId xmlns:a16="http://schemas.microsoft.com/office/drawing/2014/main" id="{EE7C8815-172C-F145-F98E-6421127A157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2"/>
              <a:stretch>
                <a:fillRect/>
              </a:stretch>
            </p:blipFill>
            <p:spPr>
              <a:xfrm>
                <a:off x="23324761" y="7093200"/>
                <a:ext cx="1078992" cy="176784"/>
              </a:xfrm>
              <a:prstGeom prst="rect">
                <a:avLst/>
              </a:prstGeom>
            </p:spPr>
          </p:pic>
          <p:pic>
            <p:nvPicPr>
              <p:cNvPr id="123" name="Image 17" descr="preencoded.png">
                <a:extLst>
                  <a:ext uri="{FF2B5EF4-FFF2-40B4-BE49-F238E27FC236}">
                    <a16:creationId xmlns:a16="http://schemas.microsoft.com/office/drawing/2014/main" id="{4DBAFE54-3EBC-21A8-753A-0B0679CB726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3"/>
              <a:stretch>
                <a:fillRect/>
              </a:stretch>
            </p:blipFill>
            <p:spPr>
              <a:xfrm>
                <a:off x="24309263" y="6865681"/>
                <a:ext cx="1039368" cy="1524000"/>
              </a:xfrm>
              <a:prstGeom prst="rect">
                <a:avLst/>
              </a:prstGeom>
            </p:spPr>
          </p:pic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6E0D5DF-D300-53E5-954E-4EA3C7D8256C}"/>
                </a:ext>
              </a:extLst>
            </p:cNvPr>
            <p:cNvSpPr/>
            <p:nvPr/>
          </p:nvSpPr>
          <p:spPr>
            <a:xfrm>
              <a:off x="19795951" y="11191223"/>
              <a:ext cx="1945587" cy="11912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E0BF805-3215-027B-A0BA-BA54C4B7D7A3}"/>
                </a:ext>
              </a:extLst>
            </p:cNvPr>
            <p:cNvSpPr txBox="1"/>
            <p:nvPr/>
          </p:nvSpPr>
          <p:spPr>
            <a:xfrm>
              <a:off x="19275062" y="11182747"/>
              <a:ext cx="32577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 </a:t>
              </a:r>
              <a:r>
                <a:rPr lang="en-US" sz="4800" b="1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</a:t>
              </a:r>
              <a:r>
                <a:rPr lang="en-US" sz="4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4800" b="1" dirty="0">
                  <a:solidFill>
                    <a:srgbClr val="171717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050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d84f8b0e-162b-42c4-b415-5a4ebbb7f417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d84f8b0e-162b-42c4-b415-5a4ebbb7f417&quot;:{&quot;type&quot;:&quot;FIGURE_OBJECT&quot;,&quot;id&quot;:&quot;d84f8b0e-162b-42c4-b415-5a4ebbb7f417&quot;,&quot;parent&quot;:{&quot;type&quot;:&quot;CHILD&quot;,&quot;parentId&quot;:&quot;7941cc58-1bb6-4014-a337-52c704ed2ab9&quot;,&quot;order&quot;:&quot;65&quot;},&quot;relativeTransform&quot;:{&quot;translate&quot;:{&quot;x&quot;:-181.65130093863127,&quot;y&quot;:47.73627802177065},&quot;rotate&quot;:0,&quot;skewX&quot;:0,&quot;scale&quot;:{&quot;x&quot;:1,&quot;y&quot;:1}}},&quot;f52ca90e-991a-4b66-8eb6-838a8b47ca13&quot;:{&quot;id&quot;:&quot;f52ca90e-991a-4b66-8eb6-838a8b47ca13&quot;,&quot;name&quot;:&quot;Brain (horizontal cut, at thalamus, with choroid plexus)&quot;,&quot;displayName&quot;:&quot;&quot;,&quot;type&quot;:&quot;FIGURE_OBJECT&quot;,&quot;relativeTransform&quot;:{&quot;translate&quot;:{&quot;x&quot;:290.8963434616065,&quot;y&quot;:-199.05908246670708},&quot;rotate&quot;:0,&quot;skewX&quot;:0,&quot;scale&quot;:{&quot;x&quot;:0.33168566824354234,&quot;y&quot;:0.3317829454923259}},&quot;image&quot;:{&quot;url&quot;:&quot;https://icons.cdn.biorender.com/biorender/5c5c94a569e08b3300493556/5c5c946669e08b330049354f.png&quot;,&quot;isPremium&quot;:false,&quot;size&quot;:{&quot;x&quot;:150,&quot;y&quot;:177.96052631578948},&quot;fallbackUrl&quot;:&quot;sources/icons/5c5c94a569e08b3300493556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5&quot;},&quot;opacity&quot;:1},&quot;b48b7447-6d98-41b0-81bb-0d304438a3a2&quot;:{&quot;id&quot;:&quot;b48b7447-6d98-41b0-81bb-0d304438a3a2&quot;,&quot;name&quot;:&quot;Computer screen&quot;,&quot;displayName&quot;:&quot;&quot;,&quot;type&quot;:&quot;FIGURE_OBJECT&quot;,&quot;relativeTransform&quot;:{&quot;translate&quot;:{&quot;x&quot;:332.07217055126085,&quot;y&quot;:-185.11586340191337},&quot;rotate&quot;:0,&quot;skewX&quot;:0,&quot;scale&quot;:{&quot;x&quot;:0.5817591740115802,&quot;y&quot;:0.5817591740115802}},&quot;image&quot;:{&quot;url&quot;:&quot;https://icons.cdn.biorender.com/biorender/5b3ccd5395a91a0014d6ad82/5b3ccd292b2a330014798001.png&quot;,&quot;isPremium&quot;:false,&quot;size&quot;:{&quot;x&quot;:250,&quot;y&quot;:203.125},&quot;fallbackUrl&quot;:&quot;sources/icons/5b3ccd5395a91a0014d6ad82/5b3ccd292b2a330014798001.svg&quot;},&quot;source&quot;:{&quot;id&quot;:&quot;5b3ccd292b2a330014798001&quot;,&quot;type&quot;:&quot;ASSETS&quot;},&quot;isPremium&quot;:false,&quot;parent&quot;:{&quot;type&quot;:&quot;CHILD&quot;,&quot;parentId&quot;:&quot;d84f8b0e-162b-42c4-b415-5a4ebbb7f417&quot;,&quot;order&quot;:&quot;2&quot;},&quot;styles&quot;:{&quot;screen&quot;:[{&quot;styleName&quot;:&quot;MONOCHROME_COLOR&quot;,&quot;index&quot;:0,&quot;color&quot;:&quot;#BBBBBC&quot;}],&quot;monitor&quot;:[{&quot;styleName&quot;:&quot;MONOCHROME_COLOR&quot;,&quot;index&quot;:0,&quot;color&quot;:&quot;#707071&quot;}]}},&quot;cca4b380-6b29-456c-9558-5606be5a0425&quot;:{&quot;id&quot;:&quot;cca4b380-6b29-456c-9558-5606be5a0425&quot;,&quot;name&quot;:&quot;Brain (horizontal cut, at thalamus, with choroid plexus)&quot;,&quot;displayName&quot;:&quot;&quot;,&quot;type&quot;:&quot;FIGURE_OBJECT&quot;,&quot;relativeTransform&quot;:{&quot;translate&quot;:{&quot;x&quot;:317.21456658925166,&quot;y&quot;:-198.14712114751998},&quot;rotate&quot;:0,&quot;skewX&quot;:0,&quot;scale&quot;:{&quot;x&quot;:0.33168566824354234,&quot;y&quot;:0.3317829454923259}},&quot;image&quot;:{&quot;url&quot;:&quot;https://icons.cdn.biorender.com/biorender/5c5c94a569e08b3300493554/5c5c946669e08b330049354f.png&quot;,&quot;isPremium&quot;:false,&quot;size&quot;:{&quot;x&quot;:150,&quot;y&quot;:177.96052631578948},&quot;fallbackUrl&quot;:&quot;sources/icons/5c5c94a569e08b3300493554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7&quot;},&quot;opacity&quot;:1},&quot;5e4821dc-bbcc-4992-b663-cd6cf7dc7a66&quot;:{&quot;id&quot;:&quot;5e4821dc-bbcc-4992-b663-cd6cf7dc7a66&quot;,&quot;name&quot;:&quot;Brain (horizontal cut, at thalamus, with choroid plexus)&quot;,&quot;displayName&quot;:&quot;&quot;,&quot;type&quot;:&quot;FIGURE_OBJECT&quot;,&quot;relativeTransform&quot;:{&quot;translate&quot;:{&quot;x&quot;:343.532789716897,&quot;y&quot;:-199.86339380851825},&quot;rotate&quot;:0,&quot;skewX&quot;:0,&quot;scale&quot;:{&quot;x&quot;:0.33168566824354234,&quot;y&quot;:0.3317829454923259}},&quot;image&quot;:{&quot;url&quot;:&quot;https://icons.cdn.biorender.com/biorender/5c5c94a569e08b3300493561/5c5c946669e08b330049354f.png&quot;,&quot;isPremium&quot;:false,&quot;size&quot;:{&quot;x&quot;:150,&quot;y&quot;:177.96052631578948},&quot;fallbackUrl&quot;:&quot;sources/icons/5c5c94a569e08b3300493561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8&quot;},&quot;opacity&quot;:1},&quot;c968f9ac-f1c7-4de9-90bf-e9f59b364637&quot;:{&quot;id&quot;:&quot;c968f9ac-f1c7-4de9-90bf-e9f59b364637&quot;,&quot;name&quot;:&quot;Brain (horizontal cut, at thalamus, with choroid plexus)&quot;,&quot;displayName&quot;:&quot;&quot;,&quot;type&quot;:&quot;FIGURE_OBJECT&quot;,&quot;relativeTransform&quot;:{&quot;translate&quot;:{&quot;x&quot;:372.47924682472757,&quot;y&quot;:-200.70358847612144},&quot;rotate&quot;:0,&quot;skewX&quot;:0,&quot;scale&quot;:{&quot;x&quot;:0.33168566824354234,&quot;y&quot;:0.3317829454923259}},&quot;image&quot;:{&quot;url&quot;:&quot;https://icons.cdn.biorender.com/biorender/5c5c94a569e08b330049355a/5c5c946669e08b330049354f.png&quot;,&quot;isPremium&quot;:false,&quot;size&quot;:{&quot;x&quot;:150,&quot;y&quot;:177.96052631578948},&quot;fallbackUrl&quot;:&quot;sources/icons/5c5c94a569e08b330049355a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9&quot;},&quot;opacity&quot;:1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c38408c6-d95b-4728-ab44-b8442a167fdd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c38408c6-d95b-4728-ab44-b8442a167fdd&quot;:{&quot;type&quot;:&quot;FIGURE_OBJECT&quot;,&quot;id&quot;:&quot;c38408c6-d95b-4728-ab44-b8442a167fdd&quot;,&quot;relativeTransform&quot;:{&quot;translate&quot;:{&quot;x&quot;:429.37093432721485,&quot;y&quot;:129.06122295287275},&quot;rotate&quot;:1.5707963267948963,&quot;skewX&quot;:0,&quot;scale&quot;:{&quot;x&quot;:1,&quot;y&quot;:1}},&quot;opacity&quot;:1,&quot;path&quot;:{&quot;type&quot;:&quot;POLY_LINE&quot;,&quot;points&quot;:[{&quot;x&quot;:-113.3625409980188,&quot;y&quot;:0},{&quot;x&quot;:-222.42547798453487,&quot;y&quot;:0}],&quot;closed&quot;:false},&quot;pathStyles&quot;:[{&quot;type&quot;:&quot;FILL&quot;,&quot;fillStyle&quot;:&quot;rgba(0,0,0,0)&quot;},{&quot;type&quot;:&quot;STROKE&quot;,&quot;strokeStyle&quot;:&quot;#171717&quot;,&quot;lineWidth&quot;:2.4343429030461348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5e7c137e-bbeb-4539-9e39-fbd5214eb646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5e7c137e-bbeb-4539-9e39-fbd5214eb646&quot;:{&quot;type&quot;:&quot;FIGURE_OBJECT&quot;,&quot;id&quot;:&quot;5e7c137e-bbeb-4539-9e39-fbd5214eb646&quot;,&quot;relativeTransform&quot;:{&quot;translate&quot;:{&quot;x&quot;:441.6061805967252,&quot;y&quot;:-144.83722052397292},&quot;rotate&quot;:-1.9915985002059195e-16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5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50cc00f1-9761-40e9-863b-65fe8fb286ca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50cc00f1-9761-40e9-863b-65fe8fb286ca&quot;:{&quot;type&quot;:&quot;FIGURE_OBJECT&quot;,&quot;id&quot;:&quot;50cc00f1-9761-40e9-863b-65fe8fb286ca&quot;,&quot;relativeTransform&quot;:{&quot;translate&quot;:{&quot;x&quot;:168.52931246324874,&quot;y&quot;:-147.4192201376253},&quot;rotate&quot;:-1.9915985002059195e-16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7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3517b267-9ca8-459f-9856-4fa01cb485e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3517b267-9ca8-459f-9856-4fa01cb485e1&quot;:{&quot;type&quot;:&quot;FIGURE_OBJECT&quot;,&quot;id&quot;:&quot;3517b267-9ca8-459f-9856-4fa01cb485e1&quot;,&quot;relativeTransform&quot;:{&quot;translate&quot;:{&quot;x&quot;:-73.52289140175911,&quot;y&quot;:-147.4183168519922},&quot;rotate&quot;:-1.9915985002059195e-16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8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c3b0e56-d892-46a0-b555-e59e06d4f2ce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c3b0e56-d892-46a0-b555-e59e06d4f2ce&quot;:{&quot;type&quot;:&quot;FIGURE_OBJECT&quot;,&quot;id&quot;:&quot;ec3b0e56-d892-46a0-b555-e59e06d4f2ce&quot;,&quot;parent&quot;:{&quot;type&quot;:&quot;CHILD&quot;,&quot;parentId&quot;:&quot;7941cc58-1bb6-4014-a337-52c704ed2ab9&quot;,&quot;order&quot;:&quot;99999999&quot;},&quot;relativeTransform&quot;:{&quot;translate&quot;:{&quot;x&quot;:349.7170425898452,&quot;y&quot;:174.2390719727202},&quot;rotate&quot;:0,&quot;skewX&quot;:0,&quot;scale&quot;:{&quot;x&quot;:1,&quot;y&quot;:1}}},&quot;322488ad-1a69-4f31-8ae1-aae31613be6c&quot;:{&quot;id&quot;:&quot;322488ad-1a69-4f31-8ae1-aae31613be6c&quot;,&quot;name&quot;:&quot;Physician&quot;,&quot;displayName&quot;:&quot;&quot;,&quot;type&quot;:&quot;FIGURE_OBJECT&quot;,&quot;relativeTransform&quot;:{&quot;translate&quot;:{&quot;x&quot;:-85.76777304842622,&quot;y&quot;:-118.24349547413784},&quot;rotate&quot;:0,&quot;skewX&quot;:0,&quot;scale&quot;:{&quot;x&quot;:0.7068301324526997,&quot;y&quot;:0.7068301324526997}},&quot;image&quot;:{&quot;url&quot;:&quot;https://icons.cdn.biorender.com/biorender/60b656568c8ab10026e38e4f/60b655ec8c8ab10026e38e49.png&quot;,&quot;isPremium&quot;:false,&quot;size&quot;:{&quot;x&quot;:100,&quot;y&quot;:100},&quot;fallbackUrl&quot;:&quot;sources/icons/60b656568c8ab10026e38e4f/60b655ec8c8ab10026e38e49.svg&quot;},&quot;source&quot;:{&quot;id&quot;:&quot;60b655ec8c8ab10026e38e49&quot;,&quot;type&quot;:&quot;ASSETS&quot;},&quot;isPremium&quot;:false,&quot;parent&quot;:{&quot;type&quot;:&quot;CHILD&quot;,&quot;parentId&quot;:&quot;ec3b0e56-d892-46a0-b555-e59e06d4f2ce&quot;,&quot;order&quot;:&quot;5&quot;}},&quot;cf8c109c-3136-419c-9369-73081ef7d0de&quot;:{&quot;type&quot;:&quot;FIGURE_OBJECT&quot;,&quot;id&quot;:&quot;cf8c109c-3136-419c-9369-73081ef7d0de&quot;,&quot;parent&quot;:{&quot;type&quot;:&quot;CROP&quot;,&quot;parentId&quot;:&quot;ec3b0e56-d892-46a0-b555-e59e06d4f2ce&quot;,&quot;order&quot;:&quot;5&quot;},&quot;relativeTransform&quot;:{&quot;translate&quot;:{&quot;x&quot;:-85.76777304842622,&quot;y&quot;:-121.26339371353532},&quot;rotate&quot;:0,&quot;skewX&quot;:0,&quot;scale&quot;:{&quot;x&quot;:35.341506622635,&quot;y&quot;:32.32160838323752}},&quot;path&quot;:{&quot;type&quot;:&quot;RECT&quot;,&quot;size&quot;:{&quot;x&quot;:2,&quot;y&quot;:2}},&quot;pathStyles&quot;:[{&quot;type&quot;:&quot;FILL&quot;,&quot;fillStyle&quot;:&quot;#fff&quot;}],&quot;isFrozen&quot;:true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25c1bc3-9f65-4870-ad1e-a955d76e70fd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25c1bc3-9f65-4870-ad1e-a955d76e70fd&quot;:{&quot;id&quot;:&quot;e25c1bc3-9f65-4870-ad1e-a955d76e70fd&quot;,&quot;name&quot;:&quot;Speech bubble (cloud 1)&quot;,&quot;displayName&quot;:&quot;&quot;,&quot;type&quot;:&quot;FIGURE_OBJECT&quot;,&quot;relativeTransform&quot;:{&quot;translate&quot;:{&quot;x&quot;:192.4787326241534,&quot;y&quot;:49.28369477200604},&quot;rotate&quot;:0,&quot;skewX&quot;:0,&quot;scale&quot;:{&quot;x&quot;:0.6896939618148835,&quot;y&quot;:0.6896939618148835}},&quot;image&quot;:{&quot;url&quot;:&quot;https://icons.cdn.biorender.com/biorender/5be1be32eb01841200bce29c/20181106161624/image/5be1be32eb01841200bce29c.png&quot;,&quot;isPremium&quot;:false,&quot;isOrgIcon&quot;:false,&quot;size&quot;:{&quot;x&quot;:150,&quot;y&quot;:150}},&quot;source&quot;:{&quot;id&quot;:&quot;5be1be32eb01841200bce29c&quot;,&quot;version&quot;:&quot;20181106161624&quot;,&quot;type&quot;:&quot;ASSETS&quot;},&quot;isPremium&quot;:false,&quot;parent&quot;:{&quot;type&quot;:&quot;CHILD&quot;,&quot;parentId&quot;:&quot;7941cc58-1bb6-4014-a337-52c704ed2ab9&quot;,&quot;order&quot;:&quot;999999995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d3af4151-974c-4a8f-a6e8-d656c782bc6c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d3af4151-974c-4a8f-a6e8-d656c782bc6c&quot;:{&quot;type&quot;:&quot;FIGURE_OBJECT&quot;,&quot;id&quot;:&quot;d3af4151-974c-4a8f-a6e8-d656c782bc6c&quot;,&quot;relativeTransform&quot;:{&quot;translate&quot;:{&quot;x&quot;:-132.69280536537224,&quot;y&quot;:54.815125081210844},&quot;rotate&quot;:3.141592653589793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995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a7a2a0c3-a4d7-4dd9-a973-c3d8209b5a25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a7a2a0c3-a4d7-4dd9-a973-c3d8209b5a25&quot;:{&quot;type&quot;:&quot;FIGURE_OBJECT&quot;,&quot;id&quot;:&quot;a7a2a0c3-a4d7-4dd9-a973-c3d8209b5a25&quot;,&quot;relativeTransform&quot;:{&quot;translate&quot;:{&quot;x&quot;:209.77518647207756,&quot;y&quot;:48.13429997845048},&quot;rotate&quot;:3.141592653589793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997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a6b72453-d90c-4706-83fe-e8116fca6ae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a6b72453-d90c-4706-83fe-e8116fca6ae1&quot;:{&quot;relativeTransform&quot;:{&quot;translate&quot;:{&quot;x&quot;:468.66813128665984,&quot;y&quot;:95.96022612153058},&quot;rotate&quot;:0,&quot;skewX&quot;:0,&quot;scale&quot;:{&quot;x&quot;:1,&quot;y&quot;:1}},&quot;type&quot;:&quot;FIGURE_OBJECT&quot;,&quot;id&quot;:&quot;a6b72453-d90c-4706-83fe-e8116fca6ae1&quot;,&quot;name&quot;:&quot;Cycle (3 arrows)&quot;,&quot;displayName&quot;:&quot;Cycle (3 arrows)&quot;,&quot;opacity&quot;:1,&quot;source&quot;:{&quot;id&quot;:&quot;5c65ff2ebce19633009353c4&quot;,&quot;type&quot;:&quot;ASSETS&quot;},&quot;pathStyles&quot;:[{&quot;type&quot;:&quot;FILL&quot;,&quot;fillStyle&quot;:&quot;rgb(0,0,0)&quot;}],&quot;isLocked&quot;:false,&quot;parent&quot;:{&quot;type&quot;:&quot;CHILD&quot;,&quot;parentId&quot;:&quot;7941cc58-1bb6-4014-a337-52c704ed2ab9&quot;,&quot;order&quot;:&quot;9999999998&quot;},&quot;isPremium&quot;:true},&quot;0a1d27bb-0431-4eda-88d5-d942876bd757&quot;:{&quot;type&quot;:&quot;FIGURE_OBJECT&quot;,&quot;id&quot;:&quot;0a1d27bb-0431-4eda-88d5-d942876bd757&quot;,&quot;relativeTransform&quot;:{&quot;translate&quot;:{&quot;x&quot;:-3.603245588560512,&quot;y&quot;:-26.4320724015136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a6b72453-d90c-4706-83fe-e8116fca6ae1&quot;,&quot;order&quot;:&quot;2&quot;}},&quot;4821e20f-a5b5-4fad-96b6-d6d85303433e&quot;:{&quot;type&quot;:&quot;FIGURE_OBJECT&quot;,&quot;id&quot;:&quot;4821e20f-a5b5-4fad-96b6-d6d85303433e&quot;,&quot;name&quot;:&quot;Alphanumeric label (1)&quot;,&quot;relativeTransform&quot;:{&quot;translate&quot;:{&quot;x&quot;:-50.730106583103364,&quot;y&quot;:2.2332036532193396},&quot;rotate&quot;:0,&quot;skewX&quot;:0,&quot;scale&quot;:{&quot;x&quot;:0.10036870351547592,&quot;y&quot;:0.10036870351547592}},&quot;opacity&quot;:1,&quot;image&quot;:{&quot;url&quot;:&quot;https://res.cloudinary.com/dlcjuc3ej/image/upload/v1514903807/sal7hofiljkck1g1znoh.svg&quot;,&quot;size&quot;:{&quot;x&quot;:200,&quot;y&quot;:200},&quot;isPremium&quot;:false},&quot;source&quot;:{&quot;id&quot;:&quot;5a37ee6c2ce7d200145afd75&quot;,&quot;type&quot;:&quot;ASSETS&quot;},&quot;pathStyles&quot;:[{&quot;type&quot;:&quot;FILL&quot;,&quot;fillStyle&quot;:&quot;rgb(0,0,0)&quot;}],&quot;isLocked&quot;:false,&quot;parent&quot;:{&quot;type&quot;:&quot;CHILD&quot;,&quot;parentId&quot;:&quot;0a1d27bb-0431-4eda-88d5-d942876bd757&quot;,&quot;order&quot;:&quot;1&quot;}},&quot;2e0c9495-b1d9-40fc-b47d-f5946b2deff8&quot;:{&quot;type&quot;:&quot;FIGURE_OBJECT&quot;,&quot;id&quot;:&quot;2e0c9495-b1d9-40fc-b47d-f5946b2deff8&quot;,&quot;name&quot;:&quot;Alphanumeric label (2)&quot;,&quot;relativeTransform&quot;:{&quot;translate&quot;:{&quot;x&quot;:13.850881085135677,&quot;y&quot;:43.58510950159541},&quot;rotate&quot;:0,&quot;skewX&quot;:0,&quot;scale&quot;:{&quot;x&quot;:0.10036870351547592,&quot;y&quot;:0.10036870351547592}},&quot;opacity&quot;:1,&quot;image&quot;:{&quot;url&quot;:&quot;https://res.cloudinary.com/dlcjuc3ej/image/upload/v1514903835/h5y1qjxslbqa1naxkgeq.svg&quot;,&quot;size&quot;:{&quot;x&quot;:200,&quot;y&quot;:200},&quot;isPremium&quot;:false},&quot;source&quot;:{&quot;id&quot;:&quot;5a37ef072ce7d200145afd76&quot;,&quot;type&quot;:&quot;ASSETS&quot;},&quot;pathStyles&quot;:[{&quot;type&quot;:&quot;FILL&quot;,&quot;fillStyle&quot;:&quot;rgb(0,0,0)&quot;}],&quot;isLocked&quot;:false,&quot;parent&quot;:{&quot;type&quot;:&quot;CHILD&quot;,&quot;parentId&quot;:&quot;0a1d27bb-0431-4eda-88d5-d942876bd757&quot;,&quot;order&quot;:&quot;2&quot;}},&quot;5cde263e-2722-4f6b-bac0-440d342604b8&quot;:{&quot;type&quot;:&quot;FIGURE_OBJECT&quot;,&quot;id&quot;:&quot;5cde263e-2722-4f6b-bac0-440d342604b8&quot;,&quot;name&quot;:&quot;Alphanumeric label (3)&quot;,&quot;relativeTransform&quot;:{&quot;translate&quot;:{&quot;x&quot;:8.531339798815452,&quot;y&quot;:-42.57514942247094},&quot;rotate&quot;:0,&quot;skewX&quot;:0,&quot;scale&quot;:{&quot;x&quot;:0.10036870351547592,&quot;y&quot;:0.10036870351547592}},&quot;opacity&quot;:1,&quot;image&quot;:{&quot;url&quot;:&quot;https://res.cloudinary.com/dlcjuc3ej/image/upload/v1514903710/k4pifzhjtfzna8o6mh4c.svg&quot;,&quot;size&quot;:{&quot;x&quot;:200,&quot;y&quot;:200},&quot;isPremium&quot;:false},&quot;source&quot;:{&quot;id&quot;:&quot;5a37ef78acaa880014e2eeb6&quot;,&quot;type&quot;:&quot;ASSETS&quot;},&quot;pathStyles&quot;:[{&quot;type&quot;:&quot;FILL&quot;,&quot;fillStyle&quot;:&quot;rgb(0,0,0)&quot;}],&quot;isLocked&quot;:false,&quot;parent&quot;:{&quot;type&quot;:&quot;CHILD&quot;,&quot;parentId&quot;:&quot;0a1d27bb-0431-4eda-88d5-d942876bd757&quot;,&quot;order&quot;:&quot;3&quot;}},&quot;c2d9138a-d57e-451b-b269-0af6e1a3bbd5&quot;:{&quot;type&quot;:&quot;FIGURE_OBJECT&quot;,&quot;id&quot;:&quot;c2d9138a-d57e-451b-b269-0af6e1a3bbd5&quot;,&quot;relativeTransform&quot;:{&quot;translate&quot;:{&quot;x&quot;:-22.365809965686843,&quot;y&quot;:31.80774736274421},&quot;rotate&quot;:0},&quot;opacity&quot;:1,&quot;path&quot;:{&quot;type&quot;:&quot;POLY_LINE&quot;,&quot;points&quot;:[{&quot;x&quot;:-25.541426831043754,&quot;y&quot;:-14.788979072901324},{&quot;x&quot;:-7.391608841586844,&quot;y&quot;:7.007629161504415},{&quot;x&quot;:25.541426831043754,&quot;y&quot;:14.788979072901327}],&quot;closed&quot;:false},&quot;pathStyles&quot;:[{&quot;type&quot;:&quot;FILL&quot;,&quot;fillStyle&quot;:&quot;rgba(0,0,0,0)&quot;},{&quot;type&quot;:&quot;STROKE&quot;,&quot;strokeStyle&quot;:&quot;rgba(209,34,39,1)&quot;,&quot;lineWidth&quot;:2.509217587886898,&quot;lineJoin&quot;:&quot;round&quot;,&quot;dashArray&quot;:[0,0]}],&quot;pathSmoothing&quot;:{&quot;type&quot;:&quot;CATMULL_SMOOTHING&quot;,&quot;smoothing&quot;:0.2},&quot;pathMarkers&quot;:{&quot;markerEnd&quot;:{&quot;type&quot;:&quot;PATH&quot;,&quot;units&quot;:{&quot;type&quot;:&quot;STROKE_WIDTH&quot;,&quot;scale&quot;:0.6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0a1d27bb-0431-4eda-88d5-d942876bd757&quot;,&quot;order&quot;:&quot;5&quot;}},&quot;248c13f3-884b-4ac4-8c6a-a9bc6ae9b60d&quot;:{&quot;type&quot;:&quot;FIGURE_OBJECT&quot;,&quot;id&quot;:&quot;248c13f3-884b-4ac4-8c6a-a9bc6ae9b60d&quot;,&quot;relativeTransform&quot;:{&quot;translate&quot;:{&quot;x&quot;:33.74875027079238,&quot;y&quot;:-2.428836386992171},&quot;rotate&quot;:0},&quot;opacity&quot;:1,&quot;path&quot;:{&quot;type&quot;:&quot;POLY_LINE&quot;,&quot;points&quot;:[{&quot;x&quot;:-9.208602261258514,&quot;y&quot;:37.325779990529206},{&quot;x&quot;:9.073503574740867,&quot;y&quot;:1.5550616339063366},{&quot;x&quot;:-7.2216433902359665,&quot;y&quot;:-37.325779990529206}],&quot;closed&quot;:false},&quot;pathStyles&quot;:[{&quot;type&quot;:&quot;FILL&quot;,&quot;fillStyle&quot;:&quot;rgba(0,0,0,0)&quot;},{&quot;type&quot;:&quot;STROKE&quot;,&quot;strokeStyle&quot;:&quot;rgba(40,104,179,1)&quot;,&quot;lineWidth&quot;:2.509217587886898,&quot;lineJoin&quot;:&quot;round&quot;,&quot;dashArray&quot;:[0,0]}],&quot;pathSmoothing&quot;:{&quot;type&quot;:&quot;CATMULL_SMOOTHING&quot;,&quot;smoothing&quot;:0.2},&quot;pathMarkers&quot;:{&quot;markerEnd&quot;:{&quot;type&quot;:&quot;PATH&quot;,&quot;units&quot;:{&quot;type&quot;:&quot;STROKE_WIDTH&quot;,&quot;scale&quot;:0.6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0a1d27bb-0431-4eda-88d5-d942876bd757&quot;,&quot;order&quot;:&quot;6&quot;}},&quot;2300ff63-8bd9-4142-bf48-6efab8cb5b65&quot;:{&quot;type&quot;:&quot;FIGURE_OBJECT&quot;,&quot;id&quot;:&quot;2300ff63-8bd9-4142-bf48-6efab8cb5b65&quot;,&quot;relativeTransform&quot;:{&quot;translate&quot;:{&quot;x&quot;:-28.88274977910236,&quot;y&quot;:-30.31704229506117},&quot;rotate&quot;:0},&quot;opacity&quot;:1,&quot;path&quot;:{&quot;type&quot;:&quot;POLY_LINE&quot;,&quot;points&quot;:[{&quot;x&quot;:22.063950984019716,&quot;y&quot;:-19.792032935040183},{&quot;x&quot;:-7.519372789674818,&quot;y&quot;:-8.495914710411812},{&quot;x&quot;:-22.063950984019712,&quot;y&quot;:19.792032935040183}],&quot;closed&quot;:false},&quot;pathStyles&quot;:[{&quot;type&quot;:&quot;FILL&quot;,&quot;fillStyle&quot;:&quot;rgba(0,0,0,0)&quot;},{&quot;type&quot;:&quot;STROKE&quot;,&quot;strokeStyle&quot;:&quot;rgba(85, 150, 88, 1)&quot;,&quot;lineWidth&quot;:2.509217587886898,&quot;lineJoin&quot;:&quot;round&quot;,&quot;dashArray&quot;:[0,0]}],&quot;pathSmoothing&quot;:{&quot;type&quot;:&quot;CATMULL_SMOOTHING&quot;,&quot;smoothing&quot;:0.2},&quot;pathMarkers&quot;:{&quot;markerEnd&quot;:{&quot;type&quot;:&quot;PATH&quot;,&quot;units&quot;:{&quot;type&quot;:&quot;STROKE_WIDTH&quot;,&quot;scale&quot;:0.6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0a1d27bb-0431-4eda-88d5-d942876bd757&quot;,&quot;order&quot;:&quot;7&quot;}},&quot;72f48661-5c91-4cca-b84c-e56da1cf4bd0&quot;:{&quot;type&quot;:&quot;FIGURE_OBJECT&quot;,&quot;id&quot;:&quot;72f48661-5c91-4cca-b84c-e56da1cf4bd0&quot;,&quot;relativeTransform&quot;:{&quot;translate&quot;:{&quot;x&quot;:-6.673183665468046,&quot;y&quot;:57.8304517500372},&quot;rotate&quot;:0,&quot;skewX&quot;:0,&quot;scale&quot;:{&quot;x&quot;:1,&quot;y&quot;:1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Weight&quot;:&quot;bold&quot;,&quot;fontStyle&quot;:&quot;normal&quot;,&quot;fontSize&quot;:19.228681320783895,&quot;fontFamily&quot;:&quot;Times New Roman&quot;,&quot;color&quot;:&quot;rgba(23,23,23,1)&quot;,&quot;decoration&quot;:&quot;none&quot;},&quot;range&quot;:[0,15]}],&quot;text&quot;:&quot;1) Test Ordering&quot;}],&quot;verticalAlign&quot;:&quot;TOP&quot;,&quot;_lastCaretLocation&quot;:{&quot;lineIndex&quot;:0,&quot;runIndex&quot;:0,&quot;charIndex&quot;:3}},&quot;size&quot;:{&quot;x&quot;:95.28674384380625,&quot;y&quot;:38.45736264156779},&quot;targetSize&quot;:{&quot;x&quot;:95.28674384380625,&quot;y&quot;:38.45736264156779},&quot;format&quot;:&quot;BETTER_TEXT&quot;,&quot;verticalAlign&quot;:&quot;TOP&quot;},&quot;isLocked&quot;:false,&quot;parent&quot;:{&quot;type&quot;:&quot;CHILD&quot;,&quot;parentId&quot;:&quot;a6b72453-d90c-4706-83fe-e8116fca6ae1&quot;,&quot;order&quot;:&quot;5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d84f8b0e-162b-42c4-b415-5a4ebbb7f417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d84f8b0e-162b-42c4-b415-5a4ebbb7f417&quot;:{&quot;type&quot;:&quot;FIGURE_OBJECT&quot;,&quot;id&quot;:&quot;d84f8b0e-162b-42c4-b415-5a4ebbb7f417&quot;,&quot;parent&quot;:{&quot;type&quot;:&quot;CHILD&quot;,&quot;parentId&quot;:&quot;7941cc58-1bb6-4014-a337-52c704ed2ab9&quot;,&quot;order&quot;:&quot;65&quot;},&quot;relativeTransform&quot;:{&quot;translate&quot;:{&quot;x&quot;:-181.65130093863127,&quot;y&quot;:47.73627802177065},&quot;rotate&quot;:0,&quot;skewX&quot;:0,&quot;scale&quot;:{&quot;x&quot;:1,&quot;y&quot;:1}}},&quot;f52ca90e-991a-4b66-8eb6-838a8b47ca13&quot;:{&quot;id&quot;:&quot;f52ca90e-991a-4b66-8eb6-838a8b47ca13&quot;,&quot;name&quot;:&quot;Brain (horizontal cut, at thalamus, with choroid plexus)&quot;,&quot;displayName&quot;:&quot;&quot;,&quot;type&quot;:&quot;FIGURE_OBJECT&quot;,&quot;relativeTransform&quot;:{&quot;translate&quot;:{&quot;x&quot;:290.8963434616065,&quot;y&quot;:-199.05908246670708},&quot;rotate&quot;:0,&quot;skewX&quot;:0,&quot;scale&quot;:{&quot;x&quot;:0.33168566824354234,&quot;y&quot;:0.3317829454923259}},&quot;image&quot;:{&quot;url&quot;:&quot;https://icons.cdn.biorender.com/biorender/5c5c94a569e08b3300493556/5c5c946669e08b330049354f.png&quot;,&quot;isPremium&quot;:false,&quot;size&quot;:{&quot;x&quot;:150,&quot;y&quot;:177.96052631578948},&quot;fallbackUrl&quot;:&quot;sources/icons/5c5c94a569e08b3300493556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5&quot;},&quot;opacity&quot;:1},&quot;b48b7447-6d98-41b0-81bb-0d304438a3a2&quot;:{&quot;id&quot;:&quot;b48b7447-6d98-41b0-81bb-0d304438a3a2&quot;,&quot;name&quot;:&quot;Computer screen&quot;,&quot;displayName&quot;:&quot;&quot;,&quot;type&quot;:&quot;FIGURE_OBJECT&quot;,&quot;relativeTransform&quot;:{&quot;translate&quot;:{&quot;x&quot;:332.07217055126085,&quot;y&quot;:-185.11586340191337},&quot;rotate&quot;:0,&quot;skewX&quot;:0,&quot;scale&quot;:{&quot;x&quot;:0.5817591740115802,&quot;y&quot;:0.5817591740115802}},&quot;image&quot;:{&quot;url&quot;:&quot;https://icons.cdn.biorender.com/biorender/5b3ccd5395a91a0014d6ad82/5b3ccd292b2a330014798001.png&quot;,&quot;isPremium&quot;:false,&quot;size&quot;:{&quot;x&quot;:250,&quot;y&quot;:203.125},&quot;fallbackUrl&quot;:&quot;sources/icons/5b3ccd5395a91a0014d6ad82/5b3ccd292b2a330014798001.svg&quot;},&quot;source&quot;:{&quot;id&quot;:&quot;5b3ccd292b2a330014798001&quot;,&quot;type&quot;:&quot;ASSETS&quot;},&quot;isPremium&quot;:false,&quot;parent&quot;:{&quot;type&quot;:&quot;CHILD&quot;,&quot;parentId&quot;:&quot;d84f8b0e-162b-42c4-b415-5a4ebbb7f417&quot;,&quot;order&quot;:&quot;2&quot;},&quot;styles&quot;:{&quot;screen&quot;:[{&quot;styleName&quot;:&quot;MONOCHROME_COLOR&quot;,&quot;index&quot;:0,&quot;color&quot;:&quot;#BBBBBC&quot;}],&quot;monitor&quot;:[{&quot;styleName&quot;:&quot;MONOCHROME_COLOR&quot;,&quot;index&quot;:0,&quot;color&quot;:&quot;#707071&quot;}]}},&quot;cca4b380-6b29-456c-9558-5606be5a0425&quot;:{&quot;id&quot;:&quot;cca4b380-6b29-456c-9558-5606be5a0425&quot;,&quot;name&quot;:&quot;Brain (horizontal cut, at thalamus, with choroid plexus)&quot;,&quot;displayName&quot;:&quot;&quot;,&quot;type&quot;:&quot;FIGURE_OBJECT&quot;,&quot;relativeTransform&quot;:{&quot;translate&quot;:{&quot;x&quot;:317.21456658925166,&quot;y&quot;:-198.14712114751998},&quot;rotate&quot;:0,&quot;skewX&quot;:0,&quot;scale&quot;:{&quot;x&quot;:0.33168566824354234,&quot;y&quot;:0.3317829454923259}},&quot;image&quot;:{&quot;url&quot;:&quot;https://icons.cdn.biorender.com/biorender/5c5c94a569e08b3300493554/5c5c946669e08b330049354f.png&quot;,&quot;isPremium&quot;:false,&quot;size&quot;:{&quot;x&quot;:150,&quot;y&quot;:177.96052631578948},&quot;fallbackUrl&quot;:&quot;sources/icons/5c5c94a569e08b3300493554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7&quot;},&quot;opacity&quot;:1},&quot;5e4821dc-bbcc-4992-b663-cd6cf7dc7a66&quot;:{&quot;id&quot;:&quot;5e4821dc-bbcc-4992-b663-cd6cf7dc7a66&quot;,&quot;name&quot;:&quot;Brain (horizontal cut, at thalamus, with choroid plexus)&quot;,&quot;displayName&quot;:&quot;&quot;,&quot;type&quot;:&quot;FIGURE_OBJECT&quot;,&quot;relativeTransform&quot;:{&quot;translate&quot;:{&quot;x&quot;:343.532789716897,&quot;y&quot;:-199.86339380851825},&quot;rotate&quot;:0,&quot;skewX&quot;:0,&quot;scale&quot;:{&quot;x&quot;:0.33168566824354234,&quot;y&quot;:0.3317829454923259}},&quot;image&quot;:{&quot;url&quot;:&quot;https://icons.cdn.biorender.com/biorender/5c5c94a569e08b3300493561/5c5c946669e08b330049354f.png&quot;,&quot;isPremium&quot;:false,&quot;size&quot;:{&quot;x&quot;:150,&quot;y&quot;:177.96052631578948},&quot;fallbackUrl&quot;:&quot;sources/icons/5c5c94a569e08b3300493561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8&quot;},&quot;opacity&quot;:1},&quot;c968f9ac-f1c7-4de9-90bf-e9f59b364637&quot;:{&quot;id&quot;:&quot;c968f9ac-f1c7-4de9-90bf-e9f59b364637&quot;,&quot;name&quot;:&quot;Brain (horizontal cut, at thalamus, with choroid plexus)&quot;,&quot;displayName&quot;:&quot;&quot;,&quot;type&quot;:&quot;FIGURE_OBJECT&quot;,&quot;relativeTransform&quot;:{&quot;translate&quot;:{&quot;x&quot;:372.47924682472757,&quot;y&quot;:-200.70358847612144},&quot;rotate&quot;:0,&quot;skewX&quot;:0,&quot;scale&quot;:{&quot;x&quot;:0.33168566824354234,&quot;y&quot;:0.3317829454923259}},&quot;image&quot;:{&quot;url&quot;:&quot;https://icons.cdn.biorender.com/biorender/5c5c94a569e08b330049355a/5c5c946669e08b330049354f.png&quot;,&quot;isPremium&quot;:false,&quot;size&quot;:{&quot;x&quot;:150,&quot;y&quot;:177.96052631578948},&quot;fallbackUrl&quot;:&quot;sources/icons/5c5c94a569e08b330049355a/5c5c946669e08b330049354f.svg&quot;},&quot;source&quot;:{&quot;id&quot;:&quot;5c5c946669e08b330049354f&quot;,&quot;type&quot;:&quot;ASSETS&quot;},&quot;isPremium&quot;:false,&quot;parent&quot;:{&quot;type&quot;:&quot;CHILD&quot;,&quot;parentId&quot;:&quot;d84f8b0e-162b-42c4-b415-5a4ebbb7f417&quot;,&quot;order&quot;:&quot;9&quot;},&quot;opacity&quot;:1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deacbb22-8a74-43d6-97ad-94d656a4b6d9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deacbb22-8a74-43d6-97ad-94d656a4b6d9&quot;:{&quot;id&quot;:&quot;deacbb22-8a74-43d6-97ad-94d656a4b6d9&quot;,&quot;name&quot;:&quot;True or false test&quot;,&quot;displayName&quot;:&quot;&quot;,&quot;type&quot;:&quot;FIGURE_OBJECT&quot;,&quot;relativeTransform&quot;:{&quot;translate&quot;:{&quot;x&quot;:207.0224317339683,&quot;y&quot;:72.64955971744251},&quot;rotate&quot;:2.4492935982947064e-16,&quot;skewX&quot;:-7.649510492703197e-32,&quot;scale&quot;:{&quot;x&quot;:0.5676862892786666,&quot;y&quot;:0.567852781128271}},&quot;image&quot;:{&quot;url&quot;:&quot;https://icons.cdn.biorender.com/biorender/6345ce244cd6510021e1cee9/20221011201510/image/6345ce244cd6510021e1cee9.png&quot;,&quot;isPremium&quot;:false,&quot;size&quot;:{&quot;x&quot;:131,&quot;y&quot;:99.8875},&quot;fallbackUrl&quot;:&quot;sources/icons/6345ce244cd6510021e1cee9/20221011201510/image/6345ce244cd6510021e1cee9.svg&quot;},&quot;source&quot;:{&quot;id&quot;:&quot;6345ce244cd6510021e1cee9&quot;,&quot;type&quot;:&quot;ASSETS&quot;},&quot;isPremium&quot;:false,&quot;parent&quot;:{&quot;type&quot;:&quot;CHILD&quot;,&quot;parentId&quot;:&quot;7941cc58-1bb6-4014-a337-52c704ed2ab9&quot;,&quot;order&quot;:&quot;7&quot;},&quot;opacity&quot;:1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deacbb22-8a74-43d6-97ad-94d656a4b6d9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deacbb22-8a74-43d6-97ad-94d656a4b6d9&quot;:{&quot;id&quot;:&quot;deacbb22-8a74-43d6-97ad-94d656a4b6d9&quot;,&quot;name&quot;:&quot;True or false test&quot;,&quot;displayName&quot;:&quot;&quot;,&quot;type&quot;:&quot;FIGURE_OBJECT&quot;,&quot;relativeTransform&quot;:{&quot;translate&quot;:{&quot;x&quot;:207.0224317339683,&quot;y&quot;:72.64955971744251},&quot;rotate&quot;:2.4492935982947064e-16,&quot;skewX&quot;:-7.649510492703197e-32,&quot;scale&quot;:{&quot;x&quot;:0.5676862892786666,&quot;y&quot;:0.567852781128271}},&quot;image&quot;:{&quot;url&quot;:&quot;https://icons.cdn.biorender.com/biorender/6345ce244cd6510021e1cee9/20221011201510/image/6345ce244cd6510021e1cee9.png&quot;,&quot;isPremium&quot;:false,&quot;size&quot;:{&quot;x&quot;:131,&quot;y&quot;:99.8875},&quot;fallbackUrl&quot;:&quot;sources/icons/6345ce244cd6510021e1cee9/20221011201510/image/6345ce244cd6510021e1cee9.svg&quot;},&quot;source&quot;:{&quot;id&quot;:&quot;6345ce244cd6510021e1cee9&quot;,&quot;type&quot;:&quot;ASSETS&quot;},&quot;isPremium&quot;:false,&quot;parent&quot;:{&quot;type&quot;:&quot;CHILD&quot;,&quot;parentId&quot;:&quot;7941cc58-1bb6-4014-a337-52c704ed2ab9&quot;,&quot;order&quot;:&quot;7&quot;},&quot;opacity&quot;:1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0e55be2-3d3b-43c3-8ada-3aa1fe27ad7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0e55be2-3d3b-43c3-8ada-3aa1fe27ad71&quot;:{&quot;type&quot;:&quot;FIGURE_OBJECT&quot;,&quot;id&quot;:&quot;e0e55be2-3d3b-43c3-8ada-3aa1fe27ad71&quot;,&quot;relativeTransform&quot;:{&quot;translate&quot;:{&quot;x&quot;:-287.2837647726122,&quot;y&quot;:268.8103336629776},&quot;rotate&quot;:-2.449293598294707e-16,&quot;skewX&quot;:0,&quot;scale&quot;:{&quot;x&quot;:1,&quot;y&quot;:1}},&quot;opacity&quot;:1,&quot;path&quot;:{&quot;type&quot;:&quot;POLY_LINE&quot;,&quot;points&quot;:[{&quot;x&quot;:-56.198139009264835,&quot;y&quot;:-359.9785768085555},{&quot;x&quot;:-56.19813900926484,&quot;y&quot;:-212.49582412062355},{&quot;x&quot;:47.46675857210058,&quot;y&quot;:-212.49582412062355},{&quot;x&quot;:99.96393710402391,&quot;y&quot;:-212.49582412062347}],&quot;closed&quot;:false,&quot;cornerRounding&quot;:{&quot;type&quot;:&quot;ARC_LENGTH&quot;,&quot;global&quot;:22.215590722432776},&quot;selectedObjectIds&quot;:[&quot;3f3b3c98-86ce-4804-80b7-5e825c8de52b&quot;]},&quot;pathStyles&quot;:[{&quot;type&quot;:&quot;FILL&quot;,&quot;fillStyle&quot;:&quot;rgba(0,0,0,0)&quot;},{&quot;type&quot;:&quot;STROKE&quot;,&quot;strokeStyle&quot;:&quot;#171717&quot;,&quot;lineWidth&quot;:2.4776926854306476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76&quot;},&quot;connectorInfo&quot;:{&quot;connectedObjects&quot;:[],&quot;type&quot;:&quot;ELBOW&quot;,&quot;offset&quot;:{&quot;x&quot;:0,&quot;y&quot;:0},&quot;bending&quot;:0.1,&quot;firstElementIsHead&quot;:true,&quot;customized&quot;:tru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0f102d4-cc97-437f-bfa8-5713e187aee8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0f102d4-cc97-437f-bfa8-5713e187aee8&quot;:{&quot;relativeTransform&quot;:{&quot;translate&quot;:{&quot;x&quot;:232.71112103438816,&quot;y&quot;:137.4623584512344},&quot;rotate&quot;:0,&quot;skewX&quot;:0,&quot;scale&quot;:{&quot;x&quot;:1,&quot;y&quot;:1}},&quot;type&quot;:&quot;FIGURE_OBJECT&quot;,&quot;id&quot;:&quot;e0f102d4-cc97-437f-bfa8-5713e187aee8&quot;,&quot;parent&quot;:{&quot;type&quot;:&quot;CHILD&quot;,&quot;parentId&quot;:&quot;7941cc58-1bb6-4014-a337-52c704ed2ab9&quot;,&quot;order&quot;:&quot;9&quot;},&quot;name&quot;:&quot;Document with text (symbol, editable)&quot;,&quot;displayName&quot;:&quot;Document with text (symbol, editable)&quot;,&quot;source&quot;:{&quot;id&quot;:&quot;64a82ee75d4e1a0113a5c909&quot;,&quot;type&quot;:&quot;ASSETS&quot;},&quot;isPremium&quot;:true},&quot;a7105578-75df-4c9f-8e9e-f47dea4dde24&quot;:{&quot;type&quot;:&quot;FIGURE_OBJECT&quot;,&quot;id&quot;:&quot;a7105578-75df-4c9f-8e9e-f47dea4dde24&quot;,&quot;relativeTransform&quot;:{&quot;translate&quot;:{&quot;x&quot;:-360.6636188785528,&quot;y&quot;:-121.39832441442088},&quot;rotate&quot;:0},&quot;opacity&quot;:1,&quot;path&quot;:{&quot;type&quot;:&quot;POLY_LINE&quot;,&quot;points&quot;:[{&quot;x&quot;:-18.101695213522728,&quot;y&quot;:0},{&quot;x&quot;:18.101695213522728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d73aad37-91e5-43f6-98a1-5355b1d729e1&quot;:{&quot;type&quot;:&quot;FIGURE_OBJECT&quot;,&quot;id&quot;:&quot;d73aad37-91e5-43f6-98a1-5355b1d729e1&quot;,&quot;relativeTransform&quot;:{&quot;translate&quot;:{&quot;x&quot;:-352.46128823492546,&quot;y&quot;:-103.86230717632075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3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1608504a-6e1a-4e67-acfa-9daaa093a316&quot;:{&quot;type&quot;:&quot;FIGURE_OBJECT&quot;,&quot;id&quot;:&quot;1608504a-6e1a-4e67-acfa-9daaa093a316&quot;,&quot;relativeTransform&quot;:{&quot;translate&quot;:{&quot;x&quot;:-352.46128823492546,&quot;y&quot;:-92.973006149436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0ce7b50a-7351-4cb2-a648-3159f96a8775&quot;:{&quot;type&quot;:&quot;FIGURE_OBJECT&quot;,&quot;id&quot;:&quot;0ce7b50a-7351-4cb2-a648-3159f96a8775&quot;,&quot;relativeTransform&quot;:{&quot;translate&quot;:{&quot;x&quot;:-352.46128823492546,&quot;y&quot;:-82.08370512255124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6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5a7fff5b-fd7c-4cb9-a784-18cd2ca120a8&quot;:{&quot;type&quot;:&quot;FIGURE_OBJECT&quot;,&quot;id&quot;:&quot;5a7fff5b-fd7c-4cb9-a784-18cd2ca120a8&quot;,&quot;relativeTransform&quot;:{&quot;translate&quot;:{&quot;x&quot;:-352.46128823492546,&quot;y&quot;:-71.1944040956665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7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19a4db94-3d6b-41e5-9c26-1972875c2ee0&quot;:{&quot;type&quot;:&quot;FIGURE_OBJECT&quot;,&quot;id&quot;:&quot;19a4db94-3d6b-41e5-9c26-1972875c2ee0&quot;,&quot;relativeTransform&quot;:{&quot;translate&quot;:{&quot;x&quot;:-352.46128823492546,&quot;y&quot;:-60.30510306878171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8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b3cb4e2c-a547-42c2-961d-6a876b59c06c&quot;:{&quot;id&quot;:&quot;b3cb4e2c-a547-42c2-961d-6a876b59c06c&quot;,&quot;name&quot;:&quot;Document (symbol)&quot;,&quot;displayName&quot;:&quot;&quot;,&quot;type&quot;:&quot;FIGURE_OBJECT&quot;,&quot;relativeTransform&quot;:{&quot;translate&quot;:{&quot;x&quot;:-352.5667569281845,&quot;y&quot;:-89.36664240183082},&quot;rotate&quot;:0,&quot;skewX&quot;:0,&quot;scale&quot;:{&quot;x&quot;:0.9427966257043083,&quot;y&quot;:0.9427966257043087}},&quot;image&quot;:{&quot;url&quot;:&quot;https://icons.biorender.com/biorender/64a8295defc351e7b5a17f03/20230707151139/image/document-symbol.png&quot;,&quot;fallbackUrl&quot;:&quot;https://res.cloudinary.com/dlcjuc3ej/image/upload/v1688742699/fsnxwu8jwfyhxtaukryy.svg#/keystone/api/icons/64a8295defc351e7b5a17f03/20230707151139/image/document-symbol.svg&quot;,&quot;isPremium&quot;:false,&quot;size&quot;:{&quot;x&quot;:100,&quot;y&quot;:112.25}},&quot;source&quot;:{&quot;id&quot;:&quot;64a8295defc351e7b5a17f03&quot;,&quot;type&quot;:&quot;ASSETS&quot;},&quot;isPremium&quot;:false,&quot;parent&quot;:{&quot;type&quot;:&quot;CHILD&quot;,&quot;parentId&quot;:&quot;e0f102d4-cc97-437f-bfa8-5713e187aee8&quot;,&quot;order&quot;:&quot;1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ed060e2-6cea-410f-a809-da6e2da64a4b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ed060e2-6cea-410f-a809-da6e2da64a4b&quot;:{&quot;id&quot;:&quot;eed060e2-6cea-410f-a809-da6e2da64a4b&quot;,&quot;name&quot;:&quot;Calendar (symbol)&quot;,&quot;displayName&quot;:&quot;&quot;,&quot;type&quot;:&quot;FIGURE_OBJECT&quot;,&quot;relativeTransform&quot;:{&quot;translate&quot;:{&quot;x&quot;:412.11186128054004,&quot;y&quot;:-147.32536395690965},&quot;rotate&quot;:0,&quot;skewX&quot;:0,&quot;scale&quot;:{&quot;x&quot;:1.0548819246533254,&quot;y&quot;:1.0548819246533254}},&quot;image&quot;:{&quot;url&quot;:&quot;https://icons.cdn.biorender.com/biorender/608c5188f4c35b0027d51951/20210430185154/image/608c5188f4c35b0027d51951.png&quot;,&quot;isPremium&quot;:false,&quot;isOrgIcon&quot;:false,&quot;size&quot;:{&quot;x&quot;:100,&quot;y&quot;:100}},&quot;source&quot;:{&quot;id&quot;:&quot;608c5188f4c35b0027d51951&quot;,&quot;version&quot;:&quot;20210430185154&quot;,&quot;type&quot;:&quot;ASSETS&quot;},&quot;isPremium&quot;:false,&quot;parent&quot;:{&quot;type&quot;:&quot;CHILD&quot;,&quot;parentId&quot;:&quot;7941cc58-1bb6-4014-a337-52c704ed2ab9&quot;,&quot;order&quot;:&quot;95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4d76615a-9825-460e-a062-feac83f3a68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4d76615a-9825-460e-a062-feac83f3a681&quot;:{&quot;id&quot;:&quot;4d76615a-9825-460e-a062-feac83f3a681&quot;,&quot;name&quot;:&quot;MRI machine&quot;,&quot;displayName&quot;:&quot;&quot;,&quot;type&quot;:&quot;FIGURE_OBJECT&quot;,&quot;relativeTransform&quot;:{&quot;translate&quot;:{&quot;x&quot;:-109.27438995423519,&quot;y&quot;:-143.84470879548692},&quot;rotate&quot;:0,&quot;skewX&quot;:0,&quot;scale&quot;:{&quot;x&quot;:0.5120419679125053,&quot;y&quot;:0.5120419679125049}},&quot;image&quot;:{&quot;url&quot;:&quot;https://icons.biorender.com/biorender/5aec82d2c644c8001480f61d/mri-machine.png&quot;,&quot;fallbackUrl&quot;:&quot;https://res.cloudinary.com/dlcjuc3ej/image/upload/v1525449421/eo6r6pywy7gzvcjknath.svg#/keystone/api/icons/5aec82d2c644c8001480f61d/mri-machine.svg#/keystone/api/icons/5aec82d2c644c8001480f61d/mri-machine.svg&quot;,&quot;isPremium&quot;:false,&quot;size&quot;:{&quot;x&quot;:300,&quot;y&quot;:256.0344827586207}},&quot;source&quot;:{&quot;id&quot;:&quot;5aec82a2c644c8001480f619&quot;,&quot;type&quot;:&quot;ASSETS&quot;},&quot;isPremium&quot;:false,&quot;parent&quot;:{&quot;type&quot;:&quot;CHILD&quot;,&quot;parentId&quot;:&quot;7941cc58-1bb6-4014-a337-52c704ed2ab9&quot;,&quot;order&quot;:&quot;999997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966f7421-5add-46c9-a75d-76cc0df55add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966f7421-5add-46c9-a75d-76cc0df55add&quot;:{&quot;id&quot;:&quot;966f7421-5add-46c9-a75d-76cc0df55add&quot;,&quot;name&quot;:&quot;Brain microchip icon&quot;,&quot;displayName&quot;:&quot;&quot;,&quot;type&quot;:&quot;FIGURE_OBJECT&quot;,&quot;relativeTransform&quot;:{&quot;translate&quot;:{&quot;x&quot;:-342.20774999523667,&quot;y&quot;:-164.6588126033728},&quot;rotate&quot;:0,&quot;skewX&quot;:0,&quot;scale&quot;:{&quot;x&quot;:1.445035492473773,&quot;y&quot;:1.445035492473773}},&quot;image&quot;:{&quot;url&quot;:&quot;https://icons.biorender.com/biorender/609abd187bcc0c00283a54f2/20210511172508/image/brain-microchip-icon.png&quot;,&quot;fallbackUrl&quot;:&quot;https://res.cloudinary.com/dlcjuc3ej/image/upload/v1620753908/iqoe3pqroh4rgcurqns4.svg#/keystone/api/icons/609abd187bcc0c00283a54f2/20210511172508/image/brain-microchip-icon.svg#/keystone/api/icons/609abd187bcc0c00283a54f2/20210511172508/image/brain-microchip-icon.svg#/keystone/api/icons/609abd187bcc0c00283a54f2/20210511172508/image/brain-microchip-icon.svg#/keystone/api/icons/609abd187bcc0c00283a54f2/20210511172508/image/brain-microchip-icon.svg#/keystone/api/icons/609abd187bcc0c00283a54f2/20210511172508/image/brain-microchip-icon.svg&quot;,&quot;isPremium&quot;:false,&quot;isOrgIcon&quot;:false,&quot;size&quot;:{&quot;x&quot;:100,&quot;y&quot;:100}},&quot;source&quot;:{&quot;id&quot;:&quot;609abd187bcc0c00283a54f2&quot;,&quot;version&quot;:&quot;1620753908&quot;,&quot;type&quot;:&quot;ASSETS&quot;},&quot;isPremium&quot;:false,&quot;parent&quot;:{&quot;type&quot;:&quot;CHILD&quot;,&quot;parentId&quot;:&quot;7941cc58-1bb6-4014-a337-52c704ed2ab9&quot;,&quot;order&quot;:&quot;999999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4d8ab703-6e4b-4a6b-b869-bf69b4a1b077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4d8ab703-6e4b-4a6b-b869-bf69b4a1b077&quot;:{&quot;type&quot;:&quot;FIGURE_OBJECT&quot;,&quot;id&quot;:&quot;4d8ab703-6e4b-4a6b-b869-bf69b4a1b077&quot;,&quot;parent&quot;:{&quot;type&quot;:&quot;CHILD&quot;,&quot;parentId&quot;:&quot;7941cc58-1bb6-4014-a337-52c704ed2ab9&quot;,&quot;order&quot;:&quot;9999997&quot;},&quot;relativeTransform&quot;:{&quot;translate&quot;:{&quot;x&quot;:279.0338414276855,&quot;y&quot;:109.59597482501698},&quot;rotate&quot;:0,&quot;skewX&quot;:0,&quot;scale&quot;:{&quot;x&quot;:1,&quot;y&quot;:1}}},&quot;518ee1c7-30be-4c04-a81b-9b08e0e2479c&quot;:{&quot;id&quot;:&quot;518ee1c7-30be-4c04-a81b-9b08e0e2479c&quot;,&quot;name&quot;:&quot;Physician&quot;,&quot;displayName&quot;:&quot;&quot;,&quot;type&quot;:&quot;FIGURE_OBJECT&quot;,&quot;relativeTransform&quot;:{&quot;translate&quot;:{&quot;x&quot;:-85.76777304842622,&quot;y&quot;:-118.24349547413784},&quot;rotate&quot;:0,&quot;skewX&quot;:0,&quot;scale&quot;:{&quot;x&quot;:0.7068301324526997,&quot;y&quot;:0.7068301324526997}},&quot;image&quot;:{&quot;url&quot;:&quot;https://icons.cdn.biorender.com/biorender/60b656568c8ab10026e38e4f/60b655ec8c8ab10026e38e49.png&quot;,&quot;isPremium&quot;:false,&quot;size&quot;:{&quot;x&quot;:100,&quot;y&quot;:100},&quot;fallbackUrl&quot;:&quot;sources/icons/60b656568c8ab10026e38e4f/60b655ec8c8ab10026e38e49.svg&quot;},&quot;source&quot;:{&quot;id&quot;:&quot;60b655ec8c8ab10026e38e49&quot;,&quot;type&quot;:&quot;ASSETS&quot;},&quot;isPremium&quot;:false,&quot;parent&quot;:{&quot;type&quot;:&quot;CHILD&quot;,&quot;parentId&quot;:&quot;4d8ab703-6e4b-4a6b-b869-bf69b4a1b077&quot;,&quot;order&quot;:&quot;5&quot;}},&quot;ee3bdba3-5589-4d54-ad2b-45f04b13f366&quot;:{&quot;type&quot;:&quot;FIGURE_OBJECT&quot;,&quot;id&quot;:&quot;ee3bdba3-5589-4d54-ad2b-45f04b13f366&quot;,&quot;parent&quot;:{&quot;type&quot;:&quot;CROP&quot;,&quot;parentId&quot;:&quot;4d8ab703-6e4b-4a6b-b869-bf69b4a1b077&quot;,&quot;order&quot;:&quot;5&quot;},&quot;relativeTransform&quot;:{&quot;translate&quot;:{&quot;x&quot;:-85.76777304842622,&quot;y&quot;:-121.26339371353532},&quot;rotate&quot;:0,&quot;skewX&quot;:0,&quot;scale&quot;:{&quot;x&quot;:35.341506622635,&quot;y&quot;:32.32160838323752}},&quot;path&quot;:{&quot;type&quot;:&quot;RECT&quot;,&quot;size&quot;:{&quot;x&quot;:2,&quot;y&quot;:2}},&quot;pathStyles&quot;:[{&quot;type&quot;:&quot;FILL&quot;,&quot;fillStyle&quot;:&quot;#fff&quot;}],&quot;isFrozen&quot;:true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abca636b-c22d-4284-85d4-e6b08c3a0874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abca636b-c22d-4284-85d4-e6b08c3a0874&quot;:{&quot;type&quot;:&quot;FIGURE_OBJECT&quot;,&quot;id&quot;:&quot;abca636b-c22d-4284-85d4-e6b08c3a0874&quot;,&quot;parent&quot;:{&quot;type&quot;:&quot;CHILD&quot;,&quot;parentId&quot;:&quot;7941cc58-1bb6-4014-a337-52c704ed2ab9&quot;,&quot;order&quot;:&quot;9999998&quot;},&quot;relativeTransform&quot;:{&quot;translate&quot;:{&quot;x&quot;:220.26539888900152,&quot;y&quot;:162.18415968887766},&quot;rotate&quot;:0,&quot;skewX&quot;:0,&quot;scale&quot;:{&quot;x&quot;:1,&quot;y&quot;:1}}},&quot;8a9e9ee8-5861-4a60-a4ca-bd06fab34cd0&quot;:{&quot;id&quot;:&quot;8a9e9ee8-5861-4a60-a4ca-bd06fab34cd0&quot;,&quot;name&quot;:&quot;Physician&quot;,&quot;displayName&quot;:&quot;&quot;,&quot;type&quot;:&quot;FIGURE_OBJECT&quot;,&quot;relativeTransform&quot;:{&quot;translate&quot;:{&quot;x&quot;:-85.76777304842622,&quot;y&quot;:-118.24349547413784},&quot;rotate&quot;:0,&quot;skewX&quot;:0,&quot;scale&quot;:{&quot;x&quot;:0.7068301324526997,&quot;y&quot;:0.7068301324526997}},&quot;image&quot;:{&quot;url&quot;:&quot;https://icons.cdn.biorender.com/biorender/60b656568c8ab10026e38e4f/60b655ec8c8ab10026e38e49.png&quot;,&quot;isPremium&quot;:false,&quot;size&quot;:{&quot;x&quot;:100,&quot;y&quot;:100},&quot;fallbackUrl&quot;:&quot;sources/icons/60b656568c8ab10026e38e4f/60b655ec8c8ab10026e38e49.svg&quot;},&quot;source&quot;:{&quot;id&quot;:&quot;60b655ec8c8ab10026e38e49&quot;,&quot;type&quot;:&quot;ASSETS&quot;},&quot;isPremium&quot;:false,&quot;parent&quot;:{&quot;type&quot;:&quot;CHILD&quot;,&quot;parentId&quot;:&quot;abca636b-c22d-4284-85d4-e6b08c3a0874&quot;,&quot;order&quot;:&quot;5&quot;}},&quot;ddd654a4-6e87-4c22-91eb-6989c3975923&quot;:{&quot;type&quot;:&quot;FIGURE_OBJECT&quot;,&quot;id&quot;:&quot;ddd654a4-6e87-4c22-91eb-6989c3975923&quot;,&quot;parent&quot;:{&quot;type&quot;:&quot;CROP&quot;,&quot;parentId&quot;:&quot;abca636b-c22d-4284-85d4-e6b08c3a0874&quot;,&quot;order&quot;:&quot;5&quot;},&quot;relativeTransform&quot;:{&quot;translate&quot;:{&quot;x&quot;:-85.76777304842622,&quot;y&quot;:-121.26339371353532},&quot;rotate&quot;:0,&quot;skewX&quot;:0,&quot;scale&quot;:{&quot;x&quot;:35.341506622635,&quot;y&quot;:32.32160838323752}},&quot;path&quot;:{&quot;type&quot;:&quot;RECT&quot;,&quot;size&quot;:{&quot;x&quot;:2,&quot;y&quot;:2}},&quot;pathStyles&quot;:[{&quot;type&quot;:&quot;FILL&quot;,&quot;fillStyle&quot;:&quot;#fff&quot;}],&quot;isFrozen&quot;:true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c38408c6-d95b-4728-ab44-b8442a167fdd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c38408c6-d95b-4728-ab44-b8442a167fdd&quot;:{&quot;type&quot;:&quot;FIGURE_OBJECT&quot;,&quot;id&quot;:&quot;c38408c6-d95b-4728-ab44-b8442a167fdd&quot;,&quot;relativeTransform&quot;:{&quot;translate&quot;:{&quot;x&quot;:429.37093432721485,&quot;y&quot;:129.06122295287275},&quot;rotate&quot;:1.5707963267948963,&quot;skewX&quot;:0,&quot;scale&quot;:{&quot;x&quot;:1,&quot;y&quot;:1}},&quot;opacity&quot;:1,&quot;path&quot;:{&quot;type&quot;:&quot;POLY_LINE&quot;,&quot;points&quot;:[{&quot;x&quot;:-113.3625409980188,&quot;y&quot;:0},{&quot;x&quot;:-222.42547798453487,&quot;y&quot;:0}],&quot;closed&quot;:false},&quot;pathStyles&quot;:[{&quot;type&quot;:&quot;FILL&quot;,&quot;fillStyle&quot;:&quot;rgba(0,0,0,0)&quot;},{&quot;type&quot;:&quot;STROKE&quot;,&quot;strokeStyle&quot;:&quot;#171717&quot;,&quot;lineWidth&quot;:2.4343429030461348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5e7c137e-bbeb-4539-9e39-fbd5214eb646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5e7c137e-bbeb-4539-9e39-fbd5214eb646&quot;:{&quot;type&quot;:&quot;FIGURE_OBJECT&quot;,&quot;id&quot;:&quot;5e7c137e-bbeb-4539-9e39-fbd5214eb646&quot;,&quot;relativeTransform&quot;:{&quot;translate&quot;:{&quot;x&quot;:441.6061805967252,&quot;y&quot;:-144.83722052397292},&quot;rotate&quot;:-1.9915985002059195e-16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5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0e55be2-3d3b-43c3-8ada-3aa1fe27ad7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0e55be2-3d3b-43c3-8ada-3aa1fe27ad71&quot;:{&quot;type&quot;:&quot;FIGURE_OBJECT&quot;,&quot;id&quot;:&quot;e0e55be2-3d3b-43c3-8ada-3aa1fe27ad71&quot;,&quot;relativeTransform&quot;:{&quot;translate&quot;:{&quot;x&quot;:-287.2837647726122,&quot;y&quot;:268.8103336629776},&quot;rotate&quot;:-2.449293598294707e-16,&quot;skewX&quot;:0,&quot;scale&quot;:{&quot;x&quot;:1,&quot;y&quot;:1}},&quot;opacity&quot;:1,&quot;path&quot;:{&quot;type&quot;:&quot;POLY_LINE&quot;,&quot;points&quot;:[{&quot;x&quot;:-56.198139009264835,&quot;y&quot;:-359.9785768085555},{&quot;x&quot;:-56.19813900926484,&quot;y&quot;:-212.49582412062355},{&quot;x&quot;:47.46675857210058,&quot;y&quot;:-212.49582412062355},{&quot;x&quot;:99.96393710402391,&quot;y&quot;:-212.49582412062347}],&quot;closed&quot;:false,&quot;cornerRounding&quot;:{&quot;type&quot;:&quot;ARC_LENGTH&quot;,&quot;global&quot;:22.215590722432776},&quot;selectedObjectIds&quot;:[&quot;3f3b3c98-86ce-4804-80b7-5e825c8de52b&quot;]},&quot;pathStyles&quot;:[{&quot;type&quot;:&quot;FILL&quot;,&quot;fillStyle&quot;:&quot;rgba(0,0,0,0)&quot;},{&quot;type&quot;:&quot;STROKE&quot;,&quot;strokeStyle&quot;:&quot;#171717&quot;,&quot;lineWidth&quot;:2.4776926854306476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76&quot;},&quot;connectorInfo&quot;:{&quot;connectedObjects&quot;:[],&quot;type&quot;:&quot;ELBOW&quot;,&quot;offset&quot;:{&quot;x&quot;:0,&quot;y&quot;:0},&quot;bending&quot;:0.1,&quot;firstElementIsHead&quot;:true,&quot;customized&quot;:tru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50cc00f1-9761-40e9-863b-65fe8fb286ca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50cc00f1-9761-40e9-863b-65fe8fb286ca&quot;:{&quot;type&quot;:&quot;FIGURE_OBJECT&quot;,&quot;id&quot;:&quot;50cc00f1-9761-40e9-863b-65fe8fb286ca&quot;,&quot;relativeTransform&quot;:{&quot;translate&quot;:{&quot;x&quot;:168.52931246324874,&quot;y&quot;:-147.4192201376253},&quot;rotate&quot;:-1.9915985002059195e-16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7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3517b267-9ca8-459f-9856-4fa01cb485e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3517b267-9ca8-459f-9856-4fa01cb485e1&quot;:{&quot;type&quot;:&quot;FIGURE_OBJECT&quot;,&quot;id&quot;:&quot;3517b267-9ca8-459f-9856-4fa01cb485e1&quot;,&quot;relativeTransform&quot;:{&quot;translate&quot;:{&quot;x&quot;:-73.52289140175911,&quot;y&quot;:-147.4183168519922},&quot;rotate&quot;:-1.9915985002059195e-16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8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c3b0e56-d892-46a0-b555-e59e06d4f2ce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c3b0e56-d892-46a0-b555-e59e06d4f2ce&quot;:{&quot;type&quot;:&quot;FIGURE_OBJECT&quot;,&quot;id&quot;:&quot;ec3b0e56-d892-46a0-b555-e59e06d4f2ce&quot;,&quot;parent&quot;:{&quot;type&quot;:&quot;CHILD&quot;,&quot;parentId&quot;:&quot;7941cc58-1bb6-4014-a337-52c704ed2ab9&quot;,&quot;order&quot;:&quot;99999999&quot;},&quot;relativeTransform&quot;:{&quot;translate&quot;:{&quot;x&quot;:349.7170425898452,&quot;y&quot;:174.2390719727202},&quot;rotate&quot;:0,&quot;skewX&quot;:0,&quot;scale&quot;:{&quot;x&quot;:1,&quot;y&quot;:1}}},&quot;322488ad-1a69-4f31-8ae1-aae31613be6c&quot;:{&quot;id&quot;:&quot;322488ad-1a69-4f31-8ae1-aae31613be6c&quot;,&quot;name&quot;:&quot;Physician&quot;,&quot;displayName&quot;:&quot;&quot;,&quot;type&quot;:&quot;FIGURE_OBJECT&quot;,&quot;relativeTransform&quot;:{&quot;translate&quot;:{&quot;x&quot;:-85.76777304842622,&quot;y&quot;:-118.24349547413784},&quot;rotate&quot;:0,&quot;skewX&quot;:0,&quot;scale&quot;:{&quot;x&quot;:0.7068301324526997,&quot;y&quot;:0.7068301324526997}},&quot;image&quot;:{&quot;url&quot;:&quot;https://icons.cdn.biorender.com/biorender/60b656568c8ab10026e38e4f/60b655ec8c8ab10026e38e49.png&quot;,&quot;isPremium&quot;:false,&quot;size&quot;:{&quot;x&quot;:100,&quot;y&quot;:100},&quot;fallbackUrl&quot;:&quot;sources/icons/60b656568c8ab10026e38e4f/60b655ec8c8ab10026e38e49.svg&quot;},&quot;source&quot;:{&quot;id&quot;:&quot;60b655ec8c8ab10026e38e49&quot;,&quot;type&quot;:&quot;ASSETS&quot;},&quot;isPremium&quot;:false,&quot;parent&quot;:{&quot;type&quot;:&quot;CHILD&quot;,&quot;parentId&quot;:&quot;ec3b0e56-d892-46a0-b555-e59e06d4f2ce&quot;,&quot;order&quot;:&quot;5&quot;}},&quot;cf8c109c-3136-419c-9369-73081ef7d0de&quot;:{&quot;type&quot;:&quot;FIGURE_OBJECT&quot;,&quot;id&quot;:&quot;cf8c109c-3136-419c-9369-73081ef7d0de&quot;,&quot;parent&quot;:{&quot;type&quot;:&quot;CROP&quot;,&quot;parentId&quot;:&quot;ec3b0e56-d892-46a0-b555-e59e06d4f2ce&quot;,&quot;order&quot;:&quot;5&quot;},&quot;relativeTransform&quot;:{&quot;translate&quot;:{&quot;x&quot;:-85.76777304842622,&quot;y&quot;:-121.26339371353532},&quot;rotate&quot;:0,&quot;skewX&quot;:0,&quot;scale&quot;:{&quot;x&quot;:35.341506622635,&quot;y&quot;:32.32160838323752}},&quot;path&quot;:{&quot;type&quot;:&quot;RECT&quot;,&quot;size&quot;:{&quot;x&quot;:2,&quot;y&quot;:2}},&quot;pathStyles&quot;:[{&quot;type&quot;:&quot;FILL&quot;,&quot;fillStyle&quot;:&quot;#fff&quot;}],&quot;isFrozen&quot;:true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25c1bc3-9f65-4870-ad1e-a955d76e70fd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25c1bc3-9f65-4870-ad1e-a955d76e70fd&quot;:{&quot;id&quot;:&quot;e25c1bc3-9f65-4870-ad1e-a955d76e70fd&quot;,&quot;name&quot;:&quot;Speech bubble (cloud 1)&quot;,&quot;displayName&quot;:&quot;&quot;,&quot;type&quot;:&quot;FIGURE_OBJECT&quot;,&quot;relativeTransform&quot;:{&quot;translate&quot;:{&quot;x&quot;:192.4787326241534,&quot;y&quot;:49.28369477200604},&quot;rotate&quot;:0,&quot;skewX&quot;:0,&quot;scale&quot;:{&quot;x&quot;:0.6896939618148835,&quot;y&quot;:0.6896939618148835}},&quot;image&quot;:{&quot;url&quot;:&quot;https://icons.cdn.biorender.com/biorender/5be1be32eb01841200bce29c/20181106161624/image/5be1be32eb01841200bce29c.png&quot;,&quot;isPremium&quot;:false,&quot;isOrgIcon&quot;:false,&quot;size&quot;:{&quot;x&quot;:150,&quot;y&quot;:150}},&quot;source&quot;:{&quot;id&quot;:&quot;5be1be32eb01841200bce29c&quot;,&quot;version&quot;:&quot;20181106161624&quot;,&quot;type&quot;:&quot;ASSETS&quot;},&quot;isPremium&quot;:false,&quot;parent&quot;:{&quot;type&quot;:&quot;CHILD&quot;,&quot;parentId&quot;:&quot;7941cc58-1bb6-4014-a337-52c704ed2ab9&quot;,&quot;order&quot;:&quot;999999995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d3af4151-974c-4a8f-a6e8-d656c782bc6c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d3af4151-974c-4a8f-a6e8-d656c782bc6c&quot;:{&quot;type&quot;:&quot;FIGURE_OBJECT&quot;,&quot;id&quot;:&quot;d3af4151-974c-4a8f-a6e8-d656c782bc6c&quot;,&quot;relativeTransform&quot;:{&quot;translate&quot;:{&quot;x&quot;:-132.69280536537224,&quot;y&quot;:54.815125081210844},&quot;rotate&quot;:3.141592653589793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995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a7a2a0c3-a4d7-4dd9-a973-c3d8209b5a25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a7a2a0c3-a4d7-4dd9-a973-c3d8209b5a25&quot;:{&quot;type&quot;:&quot;FIGURE_OBJECT&quot;,&quot;id&quot;:&quot;a7a2a0c3-a4d7-4dd9-a973-c3d8209b5a25&quot;,&quot;relativeTransform&quot;:{&quot;translate&quot;:{&quot;x&quot;:209.77518647207756,&quot;y&quot;:48.13429997845048},&quot;rotate&quot;:3.141592653589793,&quot;skewX&quot;:0,&quot;scale&quot;:{&quot;x&quot;:1,&quot;y&quot;:1}},&quot;opacity&quot;:1,&quot;path&quot;:{&quot;type&quot;:&quot;POLY_LINE&quot;,&quot;points&quot;:[{&quot;x&quot;:-98.52104830663124,&quot;y&quot;:0},{&quot;x&quot;:-193.30539936929327,&quot;y&quot;:0}],&quot;closed&quot;:false},&quot;pathStyles&quot;:[{&quot;type&quot;:&quot;FILL&quot;,&quot;fillStyle&quot;:&quot;rgba(0,0,0,0)&quot;},{&quot;type&quot;:&quot;STROKE&quot;,&quot;strokeStyle&quot;:&quot;#171717&quot;,&quot;lineWidth&quot;:2.4343429030461357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7941cc58-1bb6-4014-a337-52c704ed2ab9&quot;,&quot;order&quot;:&quot;9999999997&quot;},&quot;connectorInfo&quot;:{&quot;connectedObjects&quot;:[],&quot;type&quot;:&quot;LINE&quot;,&quot;offset&quot;:{&quot;x&quot;:0,&quot;y&quot;:0},&quot;bending&quot;:0.1,&quot;firstElementIsHead&quot;:true,&quot;customized&quot;:false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a6b72453-d90c-4706-83fe-e8116fca6ae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a6b72453-d90c-4706-83fe-e8116fca6ae1&quot;:{&quot;relativeTransform&quot;:{&quot;translate&quot;:{&quot;x&quot;:468.66813128665984,&quot;y&quot;:95.96022612153058},&quot;rotate&quot;:0,&quot;skewX&quot;:0,&quot;scale&quot;:{&quot;x&quot;:1,&quot;y&quot;:1}},&quot;type&quot;:&quot;FIGURE_OBJECT&quot;,&quot;id&quot;:&quot;a6b72453-d90c-4706-83fe-e8116fca6ae1&quot;,&quot;name&quot;:&quot;Cycle (3 arrows)&quot;,&quot;displayName&quot;:&quot;Cycle (3 arrows)&quot;,&quot;opacity&quot;:1,&quot;source&quot;:{&quot;id&quot;:&quot;5c65ff2ebce19633009353c4&quot;,&quot;type&quot;:&quot;ASSETS&quot;},&quot;pathStyles&quot;:[{&quot;type&quot;:&quot;FILL&quot;,&quot;fillStyle&quot;:&quot;rgb(0,0,0)&quot;}],&quot;isLocked&quot;:false,&quot;parent&quot;:{&quot;type&quot;:&quot;CHILD&quot;,&quot;parentId&quot;:&quot;7941cc58-1bb6-4014-a337-52c704ed2ab9&quot;,&quot;order&quot;:&quot;9999999998&quot;},&quot;isPremium&quot;:true},&quot;0a1d27bb-0431-4eda-88d5-d942876bd757&quot;:{&quot;type&quot;:&quot;FIGURE_OBJECT&quot;,&quot;id&quot;:&quot;0a1d27bb-0431-4eda-88d5-d942876bd757&quot;,&quot;relativeTransform&quot;:{&quot;translate&quot;:{&quot;x&quot;:-3.603245588560512,&quot;y&quot;:-26.4320724015136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a6b72453-d90c-4706-83fe-e8116fca6ae1&quot;,&quot;order&quot;:&quot;2&quot;}},&quot;4821e20f-a5b5-4fad-96b6-d6d85303433e&quot;:{&quot;type&quot;:&quot;FIGURE_OBJECT&quot;,&quot;id&quot;:&quot;4821e20f-a5b5-4fad-96b6-d6d85303433e&quot;,&quot;name&quot;:&quot;Alphanumeric label (1)&quot;,&quot;relativeTransform&quot;:{&quot;translate&quot;:{&quot;x&quot;:-50.730106583103364,&quot;y&quot;:2.2332036532193396},&quot;rotate&quot;:0,&quot;skewX&quot;:0,&quot;scale&quot;:{&quot;x&quot;:0.10036870351547592,&quot;y&quot;:0.10036870351547592}},&quot;opacity&quot;:1,&quot;image&quot;:{&quot;url&quot;:&quot;https://res.cloudinary.com/dlcjuc3ej/image/upload/v1514903807/sal7hofiljkck1g1znoh.svg&quot;,&quot;size&quot;:{&quot;x&quot;:200,&quot;y&quot;:200},&quot;isPremium&quot;:false},&quot;source&quot;:{&quot;id&quot;:&quot;5a37ee6c2ce7d200145afd75&quot;,&quot;type&quot;:&quot;ASSETS&quot;},&quot;pathStyles&quot;:[{&quot;type&quot;:&quot;FILL&quot;,&quot;fillStyle&quot;:&quot;rgb(0,0,0)&quot;}],&quot;isLocked&quot;:false,&quot;parent&quot;:{&quot;type&quot;:&quot;CHILD&quot;,&quot;parentId&quot;:&quot;0a1d27bb-0431-4eda-88d5-d942876bd757&quot;,&quot;order&quot;:&quot;1&quot;}},&quot;2e0c9495-b1d9-40fc-b47d-f5946b2deff8&quot;:{&quot;type&quot;:&quot;FIGURE_OBJECT&quot;,&quot;id&quot;:&quot;2e0c9495-b1d9-40fc-b47d-f5946b2deff8&quot;,&quot;name&quot;:&quot;Alphanumeric label (2)&quot;,&quot;relativeTransform&quot;:{&quot;translate&quot;:{&quot;x&quot;:13.850881085135677,&quot;y&quot;:43.58510950159541},&quot;rotate&quot;:0,&quot;skewX&quot;:0,&quot;scale&quot;:{&quot;x&quot;:0.10036870351547592,&quot;y&quot;:0.10036870351547592}},&quot;opacity&quot;:1,&quot;image&quot;:{&quot;url&quot;:&quot;https://res.cloudinary.com/dlcjuc3ej/image/upload/v1514903835/h5y1qjxslbqa1naxkgeq.svg&quot;,&quot;size&quot;:{&quot;x&quot;:200,&quot;y&quot;:200},&quot;isPremium&quot;:false},&quot;source&quot;:{&quot;id&quot;:&quot;5a37ef072ce7d200145afd76&quot;,&quot;type&quot;:&quot;ASSETS&quot;},&quot;pathStyles&quot;:[{&quot;type&quot;:&quot;FILL&quot;,&quot;fillStyle&quot;:&quot;rgb(0,0,0)&quot;}],&quot;isLocked&quot;:false,&quot;parent&quot;:{&quot;type&quot;:&quot;CHILD&quot;,&quot;parentId&quot;:&quot;0a1d27bb-0431-4eda-88d5-d942876bd757&quot;,&quot;order&quot;:&quot;2&quot;}},&quot;5cde263e-2722-4f6b-bac0-440d342604b8&quot;:{&quot;type&quot;:&quot;FIGURE_OBJECT&quot;,&quot;id&quot;:&quot;5cde263e-2722-4f6b-bac0-440d342604b8&quot;,&quot;name&quot;:&quot;Alphanumeric label (3)&quot;,&quot;relativeTransform&quot;:{&quot;translate&quot;:{&quot;x&quot;:8.531339798815452,&quot;y&quot;:-42.57514942247094},&quot;rotate&quot;:0,&quot;skewX&quot;:0,&quot;scale&quot;:{&quot;x&quot;:0.10036870351547592,&quot;y&quot;:0.10036870351547592}},&quot;opacity&quot;:1,&quot;image&quot;:{&quot;url&quot;:&quot;https://res.cloudinary.com/dlcjuc3ej/image/upload/v1514903710/k4pifzhjtfzna8o6mh4c.svg&quot;,&quot;size&quot;:{&quot;x&quot;:200,&quot;y&quot;:200},&quot;isPremium&quot;:false},&quot;source&quot;:{&quot;id&quot;:&quot;5a37ef78acaa880014e2eeb6&quot;,&quot;type&quot;:&quot;ASSETS&quot;},&quot;pathStyles&quot;:[{&quot;type&quot;:&quot;FILL&quot;,&quot;fillStyle&quot;:&quot;rgb(0,0,0)&quot;}],&quot;isLocked&quot;:false,&quot;parent&quot;:{&quot;type&quot;:&quot;CHILD&quot;,&quot;parentId&quot;:&quot;0a1d27bb-0431-4eda-88d5-d942876bd757&quot;,&quot;order&quot;:&quot;3&quot;}},&quot;c2d9138a-d57e-451b-b269-0af6e1a3bbd5&quot;:{&quot;type&quot;:&quot;FIGURE_OBJECT&quot;,&quot;id&quot;:&quot;c2d9138a-d57e-451b-b269-0af6e1a3bbd5&quot;,&quot;relativeTransform&quot;:{&quot;translate&quot;:{&quot;x&quot;:-22.365809965686843,&quot;y&quot;:31.80774736274421},&quot;rotate&quot;:0},&quot;opacity&quot;:1,&quot;path&quot;:{&quot;type&quot;:&quot;POLY_LINE&quot;,&quot;points&quot;:[{&quot;x&quot;:-25.541426831043754,&quot;y&quot;:-14.788979072901324},{&quot;x&quot;:-7.391608841586844,&quot;y&quot;:7.007629161504415},{&quot;x&quot;:25.541426831043754,&quot;y&quot;:14.788979072901327}],&quot;closed&quot;:false},&quot;pathStyles&quot;:[{&quot;type&quot;:&quot;FILL&quot;,&quot;fillStyle&quot;:&quot;rgba(0,0,0,0)&quot;},{&quot;type&quot;:&quot;STROKE&quot;,&quot;strokeStyle&quot;:&quot;rgba(209,34,39,1)&quot;,&quot;lineWidth&quot;:2.509217587886898,&quot;lineJoin&quot;:&quot;round&quot;,&quot;dashArray&quot;:[0,0]}],&quot;pathSmoothing&quot;:{&quot;type&quot;:&quot;CATMULL_SMOOTHING&quot;,&quot;smoothing&quot;:0.2},&quot;pathMarkers&quot;:{&quot;markerEnd&quot;:{&quot;type&quot;:&quot;PATH&quot;,&quot;units&quot;:{&quot;type&quot;:&quot;STROKE_WIDTH&quot;,&quot;scale&quot;:0.6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0a1d27bb-0431-4eda-88d5-d942876bd757&quot;,&quot;order&quot;:&quot;5&quot;}},&quot;248c13f3-884b-4ac4-8c6a-a9bc6ae9b60d&quot;:{&quot;type&quot;:&quot;FIGURE_OBJECT&quot;,&quot;id&quot;:&quot;248c13f3-884b-4ac4-8c6a-a9bc6ae9b60d&quot;,&quot;relativeTransform&quot;:{&quot;translate&quot;:{&quot;x&quot;:33.74875027079238,&quot;y&quot;:-2.428836386992171},&quot;rotate&quot;:0},&quot;opacity&quot;:1,&quot;path&quot;:{&quot;type&quot;:&quot;POLY_LINE&quot;,&quot;points&quot;:[{&quot;x&quot;:-9.208602261258514,&quot;y&quot;:37.325779990529206},{&quot;x&quot;:9.073503574740867,&quot;y&quot;:1.5550616339063366},{&quot;x&quot;:-7.2216433902359665,&quot;y&quot;:-37.325779990529206}],&quot;closed&quot;:false},&quot;pathStyles&quot;:[{&quot;type&quot;:&quot;FILL&quot;,&quot;fillStyle&quot;:&quot;rgba(0,0,0,0)&quot;},{&quot;type&quot;:&quot;STROKE&quot;,&quot;strokeStyle&quot;:&quot;rgba(40,104,179,1)&quot;,&quot;lineWidth&quot;:2.509217587886898,&quot;lineJoin&quot;:&quot;round&quot;,&quot;dashArray&quot;:[0,0]}],&quot;pathSmoothing&quot;:{&quot;type&quot;:&quot;CATMULL_SMOOTHING&quot;,&quot;smoothing&quot;:0.2},&quot;pathMarkers&quot;:{&quot;markerEnd&quot;:{&quot;type&quot;:&quot;PATH&quot;,&quot;units&quot;:{&quot;type&quot;:&quot;STROKE_WIDTH&quot;,&quot;scale&quot;:0.6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0a1d27bb-0431-4eda-88d5-d942876bd757&quot;,&quot;order&quot;:&quot;6&quot;}},&quot;2300ff63-8bd9-4142-bf48-6efab8cb5b65&quot;:{&quot;type&quot;:&quot;FIGURE_OBJECT&quot;,&quot;id&quot;:&quot;2300ff63-8bd9-4142-bf48-6efab8cb5b65&quot;,&quot;relativeTransform&quot;:{&quot;translate&quot;:{&quot;x&quot;:-28.88274977910236,&quot;y&quot;:-30.31704229506117},&quot;rotate&quot;:0},&quot;opacity&quot;:1,&quot;path&quot;:{&quot;type&quot;:&quot;POLY_LINE&quot;,&quot;points&quot;:[{&quot;x&quot;:22.063950984019716,&quot;y&quot;:-19.792032935040183},{&quot;x&quot;:-7.519372789674818,&quot;y&quot;:-8.495914710411812},{&quot;x&quot;:-22.063950984019712,&quot;y&quot;:19.792032935040183}],&quot;closed&quot;:false},&quot;pathStyles&quot;:[{&quot;type&quot;:&quot;FILL&quot;,&quot;fillStyle&quot;:&quot;rgba(0,0,0,0)&quot;},{&quot;type&quot;:&quot;STROKE&quot;,&quot;strokeStyle&quot;:&quot;rgba(85, 150, 88, 1)&quot;,&quot;lineWidth&quot;:2.509217587886898,&quot;lineJoin&quot;:&quot;round&quot;,&quot;dashArray&quot;:[0,0]}],&quot;pathSmoothing&quot;:{&quot;type&quot;:&quot;CATMULL_SMOOTHING&quot;,&quot;smoothing&quot;:0.2},&quot;pathMarkers&quot;:{&quot;markerEnd&quot;:{&quot;type&quot;:&quot;PATH&quot;,&quot;units&quot;:{&quot;type&quot;:&quot;STROKE_WIDTH&quot;,&quot;scale&quot;:0.6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0a1d27bb-0431-4eda-88d5-d942876bd757&quot;,&quot;order&quot;:&quot;7&quot;}},&quot;72f48661-5c91-4cca-b84c-e56da1cf4bd0&quot;:{&quot;type&quot;:&quot;FIGURE_OBJECT&quot;,&quot;id&quot;:&quot;72f48661-5c91-4cca-b84c-e56da1cf4bd0&quot;,&quot;relativeTransform&quot;:{&quot;translate&quot;:{&quot;x&quot;:-6.673183665468046,&quot;y&quot;:57.8304517500372},&quot;rotate&quot;:0,&quot;skewX&quot;:0,&quot;scale&quot;:{&quot;x&quot;:1,&quot;y&quot;:1}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Weight&quot;:&quot;bold&quot;,&quot;fontStyle&quot;:&quot;normal&quot;,&quot;fontSize&quot;:19.228681320783895,&quot;fontFamily&quot;:&quot;Times New Roman&quot;,&quot;color&quot;:&quot;rgba(23,23,23,1)&quot;,&quot;decoration&quot;:&quot;none&quot;},&quot;range&quot;:[0,15]}],&quot;text&quot;:&quot;1) Test Ordering&quot;}],&quot;verticalAlign&quot;:&quot;TOP&quot;,&quot;_lastCaretLocation&quot;:{&quot;lineIndex&quot;:0,&quot;runIndex&quot;:0,&quot;charIndex&quot;:3}},&quot;size&quot;:{&quot;x&quot;:95.28674384380625,&quot;y&quot;:38.45736264156779},&quot;targetSize&quot;:{&quot;x&quot;:95.28674384380625,&quot;y&quot;:38.45736264156779},&quot;format&quot;:&quot;BETTER_TEXT&quot;,&quot;verticalAlign&quot;:&quot;TOP&quot;},&quot;isLocked&quot;:false,&quot;parent&quot;:{&quot;type&quot;:&quot;CHILD&quot;,&quot;parentId&quot;:&quot;a6b72453-d90c-4706-83fe-e8116fca6ae1&quot;,&quot;order&quot;:&quot;5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0f102d4-cc97-437f-bfa8-5713e187aee8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0f102d4-cc97-437f-bfa8-5713e187aee8&quot;:{&quot;relativeTransform&quot;:{&quot;translate&quot;:{&quot;x&quot;:232.71112103438816,&quot;y&quot;:137.4623584512344},&quot;rotate&quot;:0,&quot;skewX&quot;:0,&quot;scale&quot;:{&quot;x&quot;:1,&quot;y&quot;:1}},&quot;type&quot;:&quot;FIGURE_OBJECT&quot;,&quot;id&quot;:&quot;e0f102d4-cc97-437f-bfa8-5713e187aee8&quot;,&quot;parent&quot;:{&quot;type&quot;:&quot;CHILD&quot;,&quot;parentId&quot;:&quot;7941cc58-1bb6-4014-a337-52c704ed2ab9&quot;,&quot;order&quot;:&quot;9&quot;},&quot;name&quot;:&quot;Document with text (symbol, editable)&quot;,&quot;displayName&quot;:&quot;Document with text (symbol, editable)&quot;,&quot;source&quot;:{&quot;id&quot;:&quot;64a82ee75d4e1a0113a5c909&quot;,&quot;type&quot;:&quot;ASSETS&quot;},&quot;isPremium&quot;:true},&quot;a7105578-75df-4c9f-8e9e-f47dea4dde24&quot;:{&quot;type&quot;:&quot;FIGURE_OBJECT&quot;,&quot;id&quot;:&quot;a7105578-75df-4c9f-8e9e-f47dea4dde24&quot;,&quot;relativeTransform&quot;:{&quot;translate&quot;:{&quot;x&quot;:-360.6636188785528,&quot;y&quot;:-121.39832441442088},&quot;rotate&quot;:0},&quot;opacity&quot;:1,&quot;path&quot;:{&quot;type&quot;:&quot;POLY_LINE&quot;,&quot;points&quot;:[{&quot;x&quot;:-18.101695213522728,&quot;y&quot;:0},{&quot;x&quot;:18.101695213522728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2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d73aad37-91e5-43f6-98a1-5355b1d729e1&quot;:{&quot;type&quot;:&quot;FIGURE_OBJECT&quot;,&quot;id&quot;:&quot;d73aad37-91e5-43f6-98a1-5355b1d729e1&quot;,&quot;relativeTransform&quot;:{&quot;translate&quot;:{&quot;x&quot;:-352.46128823492546,&quot;y&quot;:-103.86230717632075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3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1608504a-6e1a-4e67-acfa-9daaa093a316&quot;:{&quot;type&quot;:&quot;FIGURE_OBJECT&quot;,&quot;id&quot;:&quot;1608504a-6e1a-4e67-acfa-9daaa093a316&quot;,&quot;relativeTransform&quot;:{&quot;translate&quot;:{&quot;x&quot;:-352.46128823492546,&quot;y&quot;:-92.973006149436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5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0ce7b50a-7351-4cb2-a648-3159f96a8775&quot;:{&quot;type&quot;:&quot;FIGURE_OBJECT&quot;,&quot;id&quot;:&quot;0ce7b50a-7351-4cb2-a648-3159f96a8775&quot;,&quot;relativeTransform&quot;:{&quot;translate&quot;:{&quot;x&quot;:-352.46128823492546,&quot;y&quot;:-82.08370512255124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6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5a7fff5b-fd7c-4cb9-a784-18cd2ca120a8&quot;:{&quot;type&quot;:&quot;FIGURE_OBJECT&quot;,&quot;id&quot;:&quot;5a7fff5b-fd7c-4cb9-a784-18cd2ca120a8&quot;,&quot;relativeTransform&quot;:{&quot;translate&quot;:{&quot;x&quot;:-352.46128823492546,&quot;y&quot;:-71.1944040956665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7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19a4db94-3d6b-41e5-9c26-1972875c2ee0&quot;:{&quot;type&quot;:&quot;FIGURE_OBJECT&quot;,&quot;id&quot;:&quot;19a4db94-3d6b-41e5-9c26-1972875c2ee0&quot;,&quot;relativeTransform&quot;:{&quot;translate&quot;:{&quot;x&quot;:-352.46128823492546,&quot;y&quot;:-60.30510306878171},&quot;rotate&quot;:0},&quot;opacity&quot;:1,&quot;path&quot;:{&quot;type&quot;:&quot;POLY_LINE&quot;,&quot;points&quot;:[{&quot;x&quot;:-26.30402585715022,&quot;y&quot;:0},{&quot;x&quot;:26.30402585715022,&quot;y&quot;:0}],&quot;closed&quot;:false},&quot;pathStyles&quot;:[{&quot;type&quot;:&quot;FILL&quot;,&quot;fillStyle&quot;:&quot;rgba(0,0,0,0)&quot;},{&quot;type&quot;:&quot;STROKE&quot;,&quot;strokeStyle&quot;:&quot;rgb(49, 148, 204)&quot;,&quot;lineWidth&quot;:3.7711865028172333,&quot;lineJoin&quot;:&quot;round&quot;}],&quot;isLocked&quot;:false,&quot;parent&quot;:{&quot;type&quot;:&quot;CHILD&quot;,&quot;parentId&quot;:&quot;e0f102d4-cc97-437f-bfa8-5713e187aee8&quot;,&quot;order&quot;:&quot;8&quot;},&quot;connectorInfo&quot;:{&quot;connectedObjects&quot;:[],&quot;type&quot;:&quot;LINE&quot;,&quot;offset&quot;:{&quot;x&quot;:0,&quot;y&quot;:0},&quot;bending&quot;:0.1,&quot;firstElementIsHead&quot;:true,&quot;customized&quot;:false},&quot;pathMarkers&quot;:{&quot;markerStart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,&quot;markerEnd&quot;:{&quot;type&quot;:&quot;PATH&quot;,&quot;units&quot;:{&quot;type&quot;:&quot;STROKE_WIDTH&quot;,&quot;scale&quot;:1},&quot;orient&quot;:{&quot;type&quot;:&quot;AUTO_START_REVERSE&quot;},&quot;name&quot;:&quot;rounded-end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-0.5,&quot;y&quot;:0,&quot;isEndPoint&quot;:true},{&quot;x&quot;:-0.49999999999999994,&quot;y&quot;:0.2761423749153967,&quot;isEndPoint&quot;:false},{&quot;x&quot;:-0.2761423749153966,&quot;y&quot;:0.5,&quot;isEndPoint&quot;:false},{&quot;x&quot;:3.061616997868383e-17,&quot;y&quot;:0.5,&quot;isEndPoint&quot;:true},{&quot;x&quot;:0.2761423749153967,&quot;y&quot;:0.5,&quot;isEndPoint&quot;:false},{&quot;x&quot;:0.5,&quot;y&quot;:0.27614237491539667,&quot;isEndPoint&quot;:false},{&quot;x&quot;:0.5,&quot;y&quot;:0,&quot;isEndPoint&quot;:true},{&quot;x&quot;:0.5,&quot;y&quot;:-0.27614237491539667,&quot;isEndPoint&quot;:false},{&quot;x&quot;:0.2761423749153967,&quot;y&quot;:-0.5,&quot;isEndPoint&quot;:false},{&quot;x&quot;:3.061616997868383e-17,&quot;y&quot;:-0.5,&quot;isEndPoint&quot;:true},{&quot;x&quot;:-0.2761423749153966,&quot;y&quot;:-0.5,&quot;isEndPoint&quot;:false},{&quot;x&quot;:-0.49999999999999994,&quot;y&quot;:-0.2761423749153967,&quot;isEndPoint&quot;:false},{&quot;x&quot;:-0.5,&quot;y&quot;:-6.123233995736766e-17,&quot;isEndPoint&quot;:true}],&quot;closed&quot;:false}},&quot;pathStyles&quot;:[{&quot;type&quot;:&quot;FILL&quot;,&quot;fillStyle&quot;:&quot;context-stroke-flat&quot;}]}}},&quot;b3cb4e2c-a547-42c2-961d-6a876b59c06c&quot;:{&quot;id&quot;:&quot;b3cb4e2c-a547-42c2-961d-6a876b59c06c&quot;,&quot;name&quot;:&quot;Document (symbol)&quot;,&quot;displayName&quot;:&quot;&quot;,&quot;type&quot;:&quot;FIGURE_OBJECT&quot;,&quot;relativeTransform&quot;:{&quot;translate&quot;:{&quot;x&quot;:-352.5667569281845,&quot;y&quot;:-89.36664240183082},&quot;rotate&quot;:0,&quot;skewX&quot;:0,&quot;scale&quot;:{&quot;x&quot;:0.9427966257043083,&quot;y&quot;:0.9427966257043087}},&quot;image&quot;:{&quot;url&quot;:&quot;https://icons.biorender.com/biorender/64a8295defc351e7b5a17f03/20230707151139/image/document-symbol.png&quot;,&quot;fallbackUrl&quot;:&quot;https://res.cloudinary.com/dlcjuc3ej/image/upload/v1688742699/fsnxwu8jwfyhxtaukryy.svg#/keystone/api/icons/64a8295defc351e7b5a17f03/20230707151139/image/document-symbol.svg&quot;,&quot;isPremium&quot;:false,&quot;size&quot;:{&quot;x&quot;:100,&quot;y&quot;:112.25}},&quot;source&quot;:{&quot;id&quot;:&quot;64a8295defc351e7b5a17f03&quot;,&quot;type&quot;:&quot;ASSETS&quot;},&quot;isPremium&quot;:false,&quot;parent&quot;:{&quot;type&quot;:&quot;CHILD&quot;,&quot;parentId&quot;:&quot;e0f102d4-cc97-437f-bfa8-5713e187aee8&quot;,&quot;order&quot;:&quot;1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eed060e2-6cea-410f-a809-da6e2da64a4b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eed060e2-6cea-410f-a809-da6e2da64a4b&quot;:{&quot;id&quot;:&quot;eed060e2-6cea-410f-a809-da6e2da64a4b&quot;,&quot;name&quot;:&quot;Calendar (symbol)&quot;,&quot;displayName&quot;:&quot;&quot;,&quot;type&quot;:&quot;FIGURE_OBJECT&quot;,&quot;relativeTransform&quot;:{&quot;translate&quot;:{&quot;x&quot;:412.11186128054004,&quot;y&quot;:-147.32536395690965},&quot;rotate&quot;:0,&quot;skewX&quot;:0,&quot;scale&quot;:{&quot;x&quot;:1.0548819246533254,&quot;y&quot;:1.0548819246533254}},&quot;image&quot;:{&quot;url&quot;:&quot;https://icons.cdn.biorender.com/biorender/608c5188f4c35b0027d51951/20210430185154/image/608c5188f4c35b0027d51951.png&quot;,&quot;isPremium&quot;:false,&quot;isOrgIcon&quot;:false,&quot;size&quot;:{&quot;x&quot;:100,&quot;y&quot;:100}},&quot;source&quot;:{&quot;id&quot;:&quot;608c5188f4c35b0027d51951&quot;,&quot;version&quot;:&quot;20210430185154&quot;,&quot;type&quot;:&quot;ASSETS&quot;},&quot;isPremium&quot;:false,&quot;parent&quot;:{&quot;type&quot;:&quot;CHILD&quot;,&quot;parentId&quot;:&quot;7941cc58-1bb6-4014-a337-52c704ed2ab9&quot;,&quot;order&quot;:&quot;95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4d76615a-9825-460e-a062-feac83f3a681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4d76615a-9825-460e-a062-feac83f3a681&quot;:{&quot;id&quot;:&quot;4d76615a-9825-460e-a062-feac83f3a681&quot;,&quot;name&quot;:&quot;MRI machine&quot;,&quot;displayName&quot;:&quot;&quot;,&quot;type&quot;:&quot;FIGURE_OBJECT&quot;,&quot;relativeTransform&quot;:{&quot;translate&quot;:{&quot;x&quot;:-109.27438995423519,&quot;y&quot;:-143.84470879548692},&quot;rotate&quot;:0,&quot;skewX&quot;:0,&quot;scale&quot;:{&quot;x&quot;:0.5120419679125053,&quot;y&quot;:0.5120419679125049}},&quot;image&quot;:{&quot;url&quot;:&quot;https://icons.biorender.com/biorender/5aec82d2c644c8001480f61d/mri-machine.png&quot;,&quot;fallbackUrl&quot;:&quot;https://res.cloudinary.com/dlcjuc3ej/image/upload/v1525449421/eo6r6pywy7gzvcjknath.svg#/keystone/api/icons/5aec82d2c644c8001480f61d/mri-machine.svg#/keystone/api/icons/5aec82d2c644c8001480f61d/mri-machine.svg&quot;,&quot;isPremium&quot;:false,&quot;size&quot;:{&quot;x&quot;:300,&quot;y&quot;:256.0344827586207}},&quot;source&quot;:{&quot;id&quot;:&quot;5aec82a2c644c8001480f619&quot;,&quot;type&quot;:&quot;ASSETS&quot;},&quot;isPremium&quot;:false,&quot;parent&quot;:{&quot;type&quot;:&quot;CHILD&quot;,&quot;parentId&quot;:&quot;7941cc58-1bb6-4014-a337-52c704ed2ab9&quot;,&quot;order&quot;:&quot;999997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966f7421-5add-46c9-a75d-76cc0df55add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966f7421-5add-46c9-a75d-76cc0df55add&quot;:{&quot;id&quot;:&quot;966f7421-5add-46c9-a75d-76cc0df55add&quot;,&quot;name&quot;:&quot;Brain microchip icon&quot;,&quot;displayName&quot;:&quot;&quot;,&quot;type&quot;:&quot;FIGURE_OBJECT&quot;,&quot;relativeTransform&quot;:{&quot;translate&quot;:{&quot;x&quot;:-342.20774999523667,&quot;y&quot;:-164.6588126033728},&quot;rotate&quot;:0,&quot;skewX&quot;:0,&quot;scale&quot;:{&quot;x&quot;:1.445035492473773,&quot;y&quot;:1.445035492473773}},&quot;image&quot;:{&quot;url&quot;:&quot;https://icons.biorender.com/biorender/609abd187bcc0c00283a54f2/20210511172508/image/brain-microchip-icon.png&quot;,&quot;fallbackUrl&quot;:&quot;https://res.cloudinary.com/dlcjuc3ej/image/upload/v1620753908/iqoe3pqroh4rgcurqns4.svg#/keystone/api/icons/609abd187bcc0c00283a54f2/20210511172508/image/brain-microchip-icon.svg#/keystone/api/icons/609abd187bcc0c00283a54f2/20210511172508/image/brain-microchip-icon.svg#/keystone/api/icons/609abd187bcc0c00283a54f2/20210511172508/image/brain-microchip-icon.svg#/keystone/api/icons/609abd187bcc0c00283a54f2/20210511172508/image/brain-microchip-icon.svg#/keystone/api/icons/609abd187bcc0c00283a54f2/20210511172508/image/brain-microchip-icon.svg&quot;,&quot;isPremium&quot;:false,&quot;isOrgIcon&quot;:false,&quot;size&quot;:{&quot;x&quot;:100,&quot;y&quot;:100}},&quot;source&quot;:{&quot;id&quot;:&quot;609abd187bcc0c00283a54f2&quot;,&quot;version&quot;:&quot;1620753908&quot;,&quot;type&quot;:&quot;ASSETS&quot;},&quot;isPremium&quot;:false,&quot;parent&quot;:{&quot;type&quot;:&quot;CHILD&quot;,&quot;parentId&quot;:&quot;7941cc58-1bb6-4014-a337-52c704ed2ab9&quot;,&quot;order&quot;:&quot;999999&quot;}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4d8ab703-6e4b-4a6b-b869-bf69b4a1b077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4d8ab703-6e4b-4a6b-b869-bf69b4a1b077&quot;:{&quot;type&quot;:&quot;FIGURE_OBJECT&quot;,&quot;id&quot;:&quot;4d8ab703-6e4b-4a6b-b869-bf69b4a1b077&quot;,&quot;parent&quot;:{&quot;type&quot;:&quot;CHILD&quot;,&quot;parentId&quot;:&quot;7941cc58-1bb6-4014-a337-52c704ed2ab9&quot;,&quot;order&quot;:&quot;9999997&quot;},&quot;relativeTransform&quot;:{&quot;translate&quot;:{&quot;x&quot;:279.0338414276855,&quot;y&quot;:109.59597482501698},&quot;rotate&quot;:0,&quot;skewX&quot;:0,&quot;scale&quot;:{&quot;x&quot;:1,&quot;y&quot;:1}}},&quot;518ee1c7-30be-4c04-a81b-9b08e0e2479c&quot;:{&quot;id&quot;:&quot;518ee1c7-30be-4c04-a81b-9b08e0e2479c&quot;,&quot;name&quot;:&quot;Physician&quot;,&quot;displayName&quot;:&quot;&quot;,&quot;type&quot;:&quot;FIGURE_OBJECT&quot;,&quot;relativeTransform&quot;:{&quot;translate&quot;:{&quot;x&quot;:-85.76777304842622,&quot;y&quot;:-118.24349547413784},&quot;rotate&quot;:0,&quot;skewX&quot;:0,&quot;scale&quot;:{&quot;x&quot;:0.7068301324526997,&quot;y&quot;:0.7068301324526997}},&quot;image&quot;:{&quot;url&quot;:&quot;https://icons.cdn.biorender.com/biorender/60b656568c8ab10026e38e4f/60b655ec8c8ab10026e38e49.png&quot;,&quot;isPremium&quot;:false,&quot;size&quot;:{&quot;x&quot;:100,&quot;y&quot;:100},&quot;fallbackUrl&quot;:&quot;sources/icons/60b656568c8ab10026e38e4f/60b655ec8c8ab10026e38e49.svg&quot;},&quot;source&quot;:{&quot;id&quot;:&quot;60b655ec8c8ab10026e38e49&quot;,&quot;type&quot;:&quot;ASSETS&quot;},&quot;isPremium&quot;:false,&quot;parent&quot;:{&quot;type&quot;:&quot;CHILD&quot;,&quot;parentId&quot;:&quot;4d8ab703-6e4b-4a6b-b869-bf69b4a1b077&quot;,&quot;order&quot;:&quot;5&quot;}},&quot;ee3bdba3-5589-4d54-ad2b-45f04b13f366&quot;:{&quot;type&quot;:&quot;FIGURE_OBJECT&quot;,&quot;id&quot;:&quot;ee3bdba3-5589-4d54-ad2b-45f04b13f366&quot;,&quot;parent&quot;:{&quot;type&quot;:&quot;CROP&quot;,&quot;parentId&quot;:&quot;4d8ab703-6e4b-4a6b-b869-bf69b4a1b077&quot;,&quot;order&quot;:&quot;5&quot;},&quot;relativeTransform&quot;:{&quot;translate&quot;:{&quot;x&quot;:-85.76777304842622,&quot;y&quot;:-121.26339371353532},&quot;rotate&quot;:0,&quot;skewX&quot;:0,&quot;scale&quot;:{&quot;x&quot;:35.341506622635,&quot;y&quot;:32.32160838323752}},&quot;path&quot;:{&quot;type&quot;:&quot;RECT&quot;,&quot;size&quot;:{&quot;x&quot;:2,&quot;y&quot;:2}},&quot;pathStyles&quot;:[{&quot;type&quot;:&quot;FILL&quot;,&quot;fillStyle&quot;:&quot;#fff&quot;}],&quot;isFrozen&quot;:true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9e356886744ae74b93089c"/>
  <p:tag name="FIGURESLIDEID" val="7941cc58-1bb6-4014-a337-52c704ed2ab9"/>
  <p:tag name="SELECTIONIDS" val="abca636b-c22d-4284-85d4-e6b08c3a0874"/>
  <p:tag name="TRANSPARENTBACKGROUND" val="true"/>
  <p:tag name="VERSION" val="1755199458804"/>
  <p:tag name="TITLE" val="Copy of KT"/>
  <p:tag name="CREATORNAME" val="Morty Shamsizadeh"/>
  <p:tag name="DATEINSERTED" val="1755199468458"/>
  <p:tag name="DPI" val="300"/>
  <p:tag name="BIOJSON" val="{&quot;id&quot;:&quot;5797efeb-6cfc-46af-bda4-c3fa9a8a8491&quot;,&quot;objects&quot;:{&quot;abca636b-c22d-4284-85d4-e6b08c3a0874&quot;:{&quot;type&quot;:&quot;FIGURE_OBJECT&quot;,&quot;id&quot;:&quot;abca636b-c22d-4284-85d4-e6b08c3a0874&quot;,&quot;parent&quot;:{&quot;type&quot;:&quot;CHILD&quot;,&quot;parentId&quot;:&quot;7941cc58-1bb6-4014-a337-52c704ed2ab9&quot;,&quot;order&quot;:&quot;9999998&quot;},&quot;relativeTransform&quot;:{&quot;translate&quot;:{&quot;x&quot;:220.26539888900152,&quot;y&quot;:162.18415968887766},&quot;rotate&quot;:0,&quot;skewX&quot;:0,&quot;scale&quot;:{&quot;x&quot;:1,&quot;y&quot;:1}}},&quot;8a9e9ee8-5861-4a60-a4ca-bd06fab34cd0&quot;:{&quot;id&quot;:&quot;8a9e9ee8-5861-4a60-a4ca-bd06fab34cd0&quot;,&quot;name&quot;:&quot;Physician&quot;,&quot;displayName&quot;:&quot;&quot;,&quot;type&quot;:&quot;FIGURE_OBJECT&quot;,&quot;relativeTransform&quot;:{&quot;translate&quot;:{&quot;x&quot;:-85.76777304842622,&quot;y&quot;:-118.24349547413784},&quot;rotate&quot;:0,&quot;skewX&quot;:0,&quot;scale&quot;:{&quot;x&quot;:0.7068301324526997,&quot;y&quot;:0.7068301324526997}},&quot;image&quot;:{&quot;url&quot;:&quot;https://icons.cdn.biorender.com/biorender/60b656568c8ab10026e38e4f/60b655ec8c8ab10026e38e49.png&quot;,&quot;isPremium&quot;:false,&quot;size&quot;:{&quot;x&quot;:100,&quot;y&quot;:100},&quot;fallbackUrl&quot;:&quot;sources/icons/60b656568c8ab10026e38e4f/60b655ec8c8ab10026e38e49.svg&quot;},&quot;source&quot;:{&quot;id&quot;:&quot;60b655ec8c8ab10026e38e49&quot;,&quot;type&quot;:&quot;ASSETS&quot;},&quot;isPremium&quot;:false,&quot;parent&quot;:{&quot;type&quot;:&quot;CHILD&quot;,&quot;parentId&quot;:&quot;abca636b-c22d-4284-85d4-e6b08c3a0874&quot;,&quot;order&quot;:&quot;5&quot;}},&quot;ddd654a4-6e87-4c22-91eb-6989c3975923&quot;:{&quot;type&quot;:&quot;FIGURE_OBJECT&quot;,&quot;id&quot;:&quot;ddd654a4-6e87-4c22-91eb-6989c3975923&quot;,&quot;parent&quot;:{&quot;type&quot;:&quot;CROP&quot;,&quot;parentId&quot;:&quot;abca636b-c22d-4284-85d4-e6b08c3a0874&quot;,&quot;order&quot;:&quot;5&quot;},&quot;relativeTransform&quot;:{&quot;translate&quot;:{&quot;x&quot;:-85.76777304842622,&quot;y&quot;:-121.26339371353532},&quot;rotate&quot;:0,&quot;skewX&quot;:0,&quot;scale&quot;:{&quot;x&quot;:35.341506622635,&quot;y&quot;:32.32160838323752}},&quot;path&quot;:{&quot;type&quot;:&quot;RECT&quot;,&quot;size&quot;:{&quot;x&quot;:2,&quot;y&quot;:2}},&quot;pathStyles&quot;:[{&quot;type&quot;:&quot;FILL&quot;,&quot;fillStyle&quot;:&quot;#fff&quot;}],&quot;isFrozen&quot;:true},&quot;7941cc58-1bb6-4014-a337-52c704ed2ab9&quot;:{&quot;id&quot;:&quot;7941cc58-1bb6-4014-a337-52c704ed2ab9&quot;,&quot;type&quot;:&quot;FIGURE_OBJECT&quot;,&quot;document&quot;:{&quot;type&quot;:&quot;FIGURE&quot;,&quot;canvasType&quot;:&quot;FIGURE&quot;,&quot;units&quot;:&quot;cm&quot;,&quot;aspectRatio&quot;:0},&quot;parent&quot;:{&quot;parentId&quot;:&quot;5797efeb-6cfc-46af-bda4-c3fa9a8a8491&quot;,&quot;type&quot;:&quot;DOCUMENT&quot;,&quot;order&quot;:&quot;5&quot;}},&quot;5797efeb-6cfc-46af-bda4-c3fa9a8a8491&quot;:{&quot;id&quot;:&quot;5797efeb-6cfc-46af-bda4-c3fa9a8a8491&quot;,&quot;type&quot;:&quot;FIGURE_OBJECT&quot;,&quot;document&quot;:{&quot;type&quot;:&quot;DOCUMENT_GROUP&quot;,&quot;canvasType&quot;:&quot;FIGURE&quot;,&quot;units&quot;:&quot;cm&quot;}}}}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486</TotalTime>
  <Words>301</Words>
  <Application>Microsoft Office PowerPoint</Application>
  <PresentationFormat>Custom</PresentationFormat>
  <Paragraphs>78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Zahedi</dc:creator>
  <cp:lastModifiedBy>Mohammad R. Slmanpour</cp:lastModifiedBy>
  <cp:revision>10</cp:revision>
  <dcterms:created xsi:type="dcterms:W3CDTF">2025-05-05T09:27:40Z</dcterms:created>
  <dcterms:modified xsi:type="dcterms:W3CDTF">2025-08-23T21:34:41Z</dcterms:modified>
</cp:coreProperties>
</file>