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32004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1" autoAdjust="0"/>
    <p:restoredTop sz="94630"/>
  </p:normalViewPr>
  <p:slideViewPr>
    <p:cSldViewPr snapToGrid="0">
      <p:cViewPr>
        <p:scale>
          <a:sx n="79" d="100"/>
          <a:sy n="79" d="100"/>
        </p:scale>
        <p:origin x="1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7EE2-D028-A34B-838C-068FC7F298D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93C2-C83D-DD48-AB57-DA916F58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893C2-C83D-DD48-AB57-DA916F58B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992968"/>
            <a:ext cx="24003000" cy="6366933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9605435"/>
            <a:ext cx="24003000" cy="441536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973666"/>
            <a:ext cx="690086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973666"/>
            <a:ext cx="2030253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4559303"/>
            <a:ext cx="27603450" cy="760729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12238569"/>
            <a:ext cx="27603450" cy="400049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4868333"/>
            <a:ext cx="136017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4868333"/>
            <a:ext cx="136017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0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973668"/>
            <a:ext cx="276034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4483101"/>
            <a:ext cx="13539191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6680200"/>
            <a:ext cx="1353919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4483101"/>
            <a:ext cx="13605869" cy="219709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6680200"/>
            <a:ext cx="13605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8" y="2633135"/>
            <a:ext cx="16202025" cy="12996333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1219200"/>
            <a:ext cx="10322122" cy="4267200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8" y="2633135"/>
            <a:ext cx="16202025" cy="12996333"/>
          </a:xfrm>
        </p:spPr>
        <p:txBody>
          <a:bodyPr anchor="t"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5486400"/>
            <a:ext cx="10322122" cy="1016423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973668"/>
            <a:ext cx="276034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4868333"/>
            <a:ext cx="276034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73C7-42B7-4D22-9EC4-00BA6E52361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6950268"/>
            <a:ext cx="108013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6950268"/>
            <a:ext cx="72009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B484FB83-B3A0-BCC0-7517-4B8173EC7B76}"/>
              </a:ext>
            </a:extLst>
          </p:cNvPr>
          <p:cNvSpPr/>
          <p:nvPr/>
        </p:nvSpPr>
        <p:spPr>
          <a:xfrm>
            <a:off x="21761850" y="4566651"/>
            <a:ext cx="914400" cy="914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47D17-2D08-E2A9-D542-EF767652946D}"/>
              </a:ext>
            </a:extLst>
          </p:cNvPr>
          <p:cNvSpPr txBox="1"/>
          <p:nvPr/>
        </p:nvSpPr>
        <p:spPr>
          <a:xfrm>
            <a:off x="24217861" y="4566652"/>
            <a:ext cx="71755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25DB4B-8DF1-C7F6-AB9A-B8EFD91A77F5}"/>
              </a:ext>
            </a:extLst>
          </p:cNvPr>
          <p:cNvSpPr/>
          <p:nvPr/>
        </p:nvSpPr>
        <p:spPr>
          <a:xfrm>
            <a:off x="21761850" y="6241282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69734E-B464-1ECC-2139-61CE0FF508D0}"/>
              </a:ext>
            </a:extLst>
          </p:cNvPr>
          <p:cNvSpPr txBox="1"/>
          <p:nvPr/>
        </p:nvSpPr>
        <p:spPr>
          <a:xfrm>
            <a:off x="24217860" y="6324686"/>
            <a:ext cx="45817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31805A-F254-E13C-61E6-96D4142B6071}"/>
              </a:ext>
            </a:extLst>
          </p:cNvPr>
          <p:cNvSpPr/>
          <p:nvPr/>
        </p:nvSpPr>
        <p:spPr>
          <a:xfrm>
            <a:off x="21761850" y="8053919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16100C-39D5-EC28-902A-63144D971D1F}"/>
              </a:ext>
            </a:extLst>
          </p:cNvPr>
          <p:cNvSpPr txBox="1"/>
          <p:nvPr/>
        </p:nvSpPr>
        <p:spPr>
          <a:xfrm>
            <a:off x="24217860" y="8042730"/>
            <a:ext cx="47353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Protocoling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1D4CA63-7418-43C7-CE96-59DEF5662F12}"/>
              </a:ext>
            </a:extLst>
          </p:cNvPr>
          <p:cNvSpPr/>
          <p:nvPr/>
        </p:nvSpPr>
        <p:spPr>
          <a:xfrm>
            <a:off x="21767728" y="9866556"/>
            <a:ext cx="914400" cy="914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DD9018-0F92-546F-4BE7-B6A833134A3E}"/>
              </a:ext>
            </a:extLst>
          </p:cNvPr>
          <p:cNvSpPr txBox="1"/>
          <p:nvPr/>
        </p:nvSpPr>
        <p:spPr>
          <a:xfrm>
            <a:off x="24217861" y="9908258"/>
            <a:ext cx="485413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01F1538-F908-33A4-057E-3435CC974AF1}"/>
              </a:ext>
            </a:extLst>
          </p:cNvPr>
          <p:cNvSpPr/>
          <p:nvPr/>
        </p:nvSpPr>
        <p:spPr>
          <a:xfrm>
            <a:off x="21767728" y="13491829"/>
            <a:ext cx="9144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1ABE1E-A8EA-3C34-8F48-6961FA39D879}"/>
              </a:ext>
            </a:extLst>
          </p:cNvPr>
          <p:cNvSpPr txBox="1"/>
          <p:nvPr/>
        </p:nvSpPr>
        <p:spPr>
          <a:xfrm>
            <a:off x="24217861" y="13538999"/>
            <a:ext cx="62664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Ordering 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7EF3D68-1E19-509E-56DE-E86E9C2D57EC}"/>
              </a:ext>
            </a:extLst>
          </p:cNvPr>
          <p:cNvSpPr/>
          <p:nvPr/>
        </p:nvSpPr>
        <p:spPr>
          <a:xfrm>
            <a:off x="21761850" y="2743897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2A4BA0-9C03-F073-32E7-3915EE79DAE7}"/>
              </a:ext>
            </a:extLst>
          </p:cNvPr>
          <p:cNvSpPr txBox="1"/>
          <p:nvPr/>
        </p:nvSpPr>
        <p:spPr>
          <a:xfrm>
            <a:off x="24217861" y="2743898"/>
            <a:ext cx="54370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E511F52-B5E1-CE98-47A7-4F70128A154C}"/>
              </a:ext>
            </a:extLst>
          </p:cNvPr>
          <p:cNvSpPr/>
          <p:nvPr/>
        </p:nvSpPr>
        <p:spPr>
          <a:xfrm>
            <a:off x="21767728" y="11679192"/>
            <a:ext cx="914400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F4FBCF5-EEF4-9655-2CAB-C393D4A13DC4}"/>
              </a:ext>
            </a:extLst>
          </p:cNvPr>
          <p:cNvSpPr txBox="1"/>
          <p:nvPr/>
        </p:nvSpPr>
        <p:spPr>
          <a:xfrm>
            <a:off x="24217861" y="11720894"/>
            <a:ext cx="9042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Communication 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33B9909-6A91-19A4-7FE5-B1B45D3FCF68}"/>
              </a:ext>
            </a:extLst>
          </p:cNvPr>
          <p:cNvGrpSpPr/>
          <p:nvPr/>
        </p:nvGrpSpPr>
        <p:grpSpPr>
          <a:xfrm>
            <a:off x="1407581" y="371026"/>
            <a:ext cx="17651215" cy="17491587"/>
            <a:chOff x="335280" y="0"/>
            <a:chExt cx="13716000" cy="13716000"/>
          </a:xfrm>
        </p:grpSpPr>
        <p:pic>
          <p:nvPicPr>
            <p:cNvPr id="4" name="Picture 3" descr="A dot to dot game&#10;&#10;AI-generated content may be incorrect.">
              <a:extLst>
                <a:ext uri="{FF2B5EF4-FFF2-40B4-BE49-F238E27FC236}">
                  <a16:creationId xmlns:a16="http://schemas.microsoft.com/office/drawing/2014/main" id="{3ADBAFF5-A555-552C-FF88-7DBC03F2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" y="0"/>
              <a:ext cx="13716000" cy="137160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4D6BA6-AFA8-10A9-B01F-7A1DAE308C4C}"/>
                </a:ext>
              </a:extLst>
            </p:cNvPr>
            <p:cNvGrpSpPr/>
            <p:nvPr/>
          </p:nvGrpSpPr>
          <p:grpSpPr>
            <a:xfrm>
              <a:off x="877307" y="476144"/>
              <a:ext cx="12970547" cy="12497788"/>
              <a:chOff x="9686027" y="476144"/>
              <a:chExt cx="12970547" cy="124977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D1DCEB-19A7-287A-8FA1-828EBDD252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561923" y="47614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48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DB4375-E16F-0172-38BE-D902403BF489}"/>
                  </a:ext>
                </a:extLst>
              </p:cNvPr>
              <p:cNvSpPr/>
              <p:nvPr/>
            </p:nvSpPr>
            <p:spPr>
              <a:xfrm>
                <a:off x="14630015" y="836309"/>
                <a:ext cx="365180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3ADAD7-409B-DD85-AA65-6AA1139AF89D}"/>
                  </a:ext>
                </a:extLst>
              </p:cNvPr>
              <p:cNvSpPr/>
              <p:nvPr/>
            </p:nvSpPr>
            <p:spPr>
              <a:xfrm>
                <a:off x="14659530" y="906070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67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8D09AB-9553-058E-B054-DCFD23B715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53363" y="104604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23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F01962-CF4F-AFE7-2E83-29CCBAFF5B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50441" y="126881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89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041C65-C836-BDFA-7279-D75048E386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4317" y="171481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65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E927C7D-6FEE-68A8-7EFA-629BACF371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09907" y="151421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19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B0F761-A29A-5179-C0AC-B03CC77140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0425" y="242906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29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B5AA47-AC1E-8D62-397E-0587403FB3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53420" y="234573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64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F9CDA3-88B1-1EAF-83F7-F7DA0410D4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839605" y="225529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85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C4563A-1EAE-4874-C8FF-E646D422D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893304" y="176359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60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733467-3AE8-6854-52C1-3D58837F6E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738735" y="113038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9466E6-6451-D1D4-C490-FE0795E173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22627" y="321012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30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414DAF-0BFA-BF87-31E3-46948994B644}"/>
                  </a:ext>
                </a:extLst>
              </p:cNvPr>
              <p:cNvSpPr/>
              <p:nvPr/>
            </p:nvSpPr>
            <p:spPr>
              <a:xfrm>
                <a:off x="15653829" y="4002025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10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FF89C2-6A69-FC7C-5036-F74BE8C676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482119" y="417325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58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BED77D-7CE9-8F4C-4ECA-9087109EFE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20022" y="434193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20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2D56E1E-27B7-38BE-D4EF-04CA1E6D5B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93695" y="458274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52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79A481-3A05-4259-4D0B-6A712004520A}"/>
                  </a:ext>
                </a:extLst>
              </p:cNvPr>
              <p:cNvSpPr/>
              <p:nvPr/>
            </p:nvSpPr>
            <p:spPr>
              <a:xfrm>
                <a:off x="12039580" y="1825521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11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95E58-14D8-4443-DA51-B2FF82F81C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217813" y="275517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95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4F8066-6F57-1029-6051-93524EEEC5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37851" y="341644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88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8F3FDD-9229-AD49-D564-5AF27DF2F4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15603" y="292384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26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F16BF4-96CC-E93C-17B9-23CECC45ED24}"/>
                  </a:ext>
                </a:extLst>
              </p:cNvPr>
              <p:cNvSpPr/>
              <p:nvPr/>
            </p:nvSpPr>
            <p:spPr>
              <a:xfrm>
                <a:off x="10307820" y="4861942"/>
                <a:ext cx="182880" cy="1828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5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19197FB-C983-08C5-2332-6010C086BBD6}"/>
                  </a:ext>
                </a:extLst>
              </p:cNvPr>
              <p:cNvSpPr/>
              <p:nvPr/>
            </p:nvSpPr>
            <p:spPr>
              <a:xfrm>
                <a:off x="9686027" y="489443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42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BA4AD3-9DE0-3764-1B7A-E47A60EF305A}"/>
                  </a:ext>
                </a:extLst>
              </p:cNvPr>
              <p:cNvSpPr/>
              <p:nvPr/>
            </p:nvSpPr>
            <p:spPr>
              <a:xfrm>
                <a:off x="9925620" y="530190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12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883305-A533-7B10-BDF1-63405BA8CA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99260" y="546002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92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E301E0-6C7F-2F84-D545-76F693AF8A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839337" y="560006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21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BA8682-7977-D9A2-1079-27150B4C54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71113" y="612432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25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D6393D5-B514-D1E7-A65C-1003744307A9}"/>
                  </a:ext>
                </a:extLst>
              </p:cNvPr>
              <p:cNvSpPr/>
              <p:nvPr/>
            </p:nvSpPr>
            <p:spPr>
              <a:xfrm>
                <a:off x="9943223" y="5993643"/>
                <a:ext cx="182880" cy="1828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9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12D344-7983-F137-731B-6BB1463F6C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60846" y="628845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76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44E36D-8F01-ED37-5871-2CD053D5EA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87781" y="651775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79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7738187-47C8-7421-D3B9-2C3B675538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503424" y="798564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73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C834E9E-DC38-0876-7750-081EF23979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21309" y="917152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80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A60D803-F266-B105-459E-C59F39FC5EE9}"/>
                  </a:ext>
                </a:extLst>
              </p:cNvPr>
              <p:cNvSpPr/>
              <p:nvPr/>
            </p:nvSpPr>
            <p:spPr>
              <a:xfrm>
                <a:off x="11253865" y="928024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45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AE9E91-0119-310D-529E-E4A2297D1C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11190" y="1035366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81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EFE821-FCB4-8C64-0363-1A16E0BAE8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73656" y="1004172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61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E9BD544-D97F-A683-75EF-30E7715787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853617" y="986241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51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757BC6-7B2F-7198-989B-A49568EDBDEA}"/>
                  </a:ext>
                </a:extLst>
              </p:cNvPr>
              <p:cNvSpPr/>
              <p:nvPr/>
            </p:nvSpPr>
            <p:spPr>
              <a:xfrm>
                <a:off x="12283385" y="1088142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39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3C1809-390A-9055-75A2-E24D85140DF5}"/>
                  </a:ext>
                </a:extLst>
              </p:cNvPr>
              <p:cNvSpPr/>
              <p:nvPr/>
            </p:nvSpPr>
            <p:spPr>
              <a:xfrm>
                <a:off x="12308066" y="11451259"/>
                <a:ext cx="182880" cy="1828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2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A3F504-1E16-EA23-F6BD-C32DE15FB119}"/>
                  </a:ext>
                </a:extLst>
              </p:cNvPr>
              <p:cNvSpPr/>
              <p:nvPr/>
            </p:nvSpPr>
            <p:spPr>
              <a:xfrm>
                <a:off x="14050412" y="884536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36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78E405-EAEA-1CE5-B916-4FF7B8414879}"/>
                  </a:ext>
                </a:extLst>
              </p:cNvPr>
              <p:cNvSpPr/>
              <p:nvPr/>
            </p:nvSpPr>
            <p:spPr>
              <a:xfrm>
                <a:off x="15301541" y="863200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37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5B76050-FF09-9154-09AB-7C8795782B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99983" y="980663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15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86ABF2-8504-D819-8F72-2E45BE5D2B73}"/>
                  </a:ext>
                </a:extLst>
              </p:cNvPr>
              <p:cNvSpPr/>
              <p:nvPr/>
            </p:nvSpPr>
            <p:spPr>
              <a:xfrm>
                <a:off x="14592566" y="628845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38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4587B34-FAD7-F264-A34F-B70C649B2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469830" y="1115892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91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EF9BB03-671C-CDEF-117D-D0B45DAAC2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480271" y="11437248"/>
                <a:ext cx="440077" cy="1328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55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DF5737-8D0A-463D-018F-8257C16BBE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559921" y="11601464"/>
                <a:ext cx="365264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>
                    <a:solidFill>
                      <a:srgbClr val="FFC000"/>
                    </a:solidFill>
                  </a:rPr>
                  <a:t>33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0DC389-E404-06A4-B71D-47DA251937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15199" y="11465463"/>
                <a:ext cx="365264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>
                    <a:solidFill>
                      <a:schemeClr val="accent4">
                        <a:lumMod val="50000"/>
                      </a:schemeClr>
                    </a:solidFill>
                  </a:rPr>
                  <a:t>66</a:t>
                </a:r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3CFFA46-2D64-5713-43DD-3E3030D3AF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22824" y="11196342"/>
                <a:ext cx="365264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>
                    <a:solidFill>
                      <a:srgbClr val="00B050"/>
                    </a:solidFill>
                  </a:rPr>
                  <a:t>44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238DAA3-5ABC-FCE3-A661-6A047B0565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293031" y="11485716"/>
                <a:ext cx="365264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70</a:t>
                </a:r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FB73570-02BA-EA91-7016-A2108304B3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57428" y="11146242"/>
                <a:ext cx="476966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43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8E17C11-9C23-C90A-0C68-E0D795A1F045}"/>
                  </a:ext>
                </a:extLst>
              </p:cNvPr>
              <p:cNvSpPr/>
              <p:nvPr/>
            </p:nvSpPr>
            <p:spPr>
              <a:xfrm>
                <a:off x="14902053" y="1140137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34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87FABCA-1D4C-D440-A4C1-6FAD7456D1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323760" y="1191684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28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32F42BC-3976-5A55-5AAD-D0C75781A4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402588" y="1059168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74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A47879-DC1A-FE3A-DE12-4381DB7320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979809" y="890683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71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FC47F8-BEBD-86CF-45F0-4A1C73B766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412266" y="897551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69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7F6B74-11CD-5B01-52E4-2628F86F68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31615" y="10885248"/>
                <a:ext cx="440077" cy="13280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54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1334AE5-DF3F-BD18-6E2E-366BF8AB97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798056" y="1189358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62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FDA9EC-C45D-9032-B007-2B024A5380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419886" y="1239647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16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5276D4-3976-A87E-4271-FE276BDCF40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577163" y="1280525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59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A423C7E-358B-D8C6-216C-51176E160B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91473" y="1204545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72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CFD7E85-BEDF-4E08-CAFB-8F21372A85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64856" y="1180924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68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F742F71-BDEF-EC1A-2A46-B8A7DECBE1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65906" y="1084937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31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D3CD3C9-3052-9F44-1E1B-1BFDC53E71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995446" y="969373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27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3BEDB98-7A57-86C2-CA95-85FF51CBD1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218816" y="1162052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93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4CD1AF-AE93-2E48-A802-C86C240B96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712233" y="1075177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96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4C5213A-D886-9284-9FD4-1C5516D8B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346039" y="1072135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86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9554A96-7304-49A3-BC18-FB838CD2A6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152310" y="1025710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83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960B51A-008B-B803-02F2-7819FD6CB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88966" y="960939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18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07BDD77-3E14-045E-E670-2E76A50294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048889" y="815432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32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7A38407-603D-8FD8-94F6-5117696BAC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256105" y="651775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22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1C00E1-1814-7230-4E2E-731E1A6B35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33906" y="796399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90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16397E-3F0A-904B-E4C2-AA21A5D570C6}"/>
                  </a:ext>
                </a:extLst>
              </p:cNvPr>
              <p:cNvSpPr/>
              <p:nvPr/>
            </p:nvSpPr>
            <p:spPr>
              <a:xfrm>
                <a:off x="21144690" y="751515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41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3E490C-3F2D-3897-7055-2DBD4B7867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488384" y="762997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24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870D5F4-B179-19B8-F877-3F0419408C29}"/>
                  </a:ext>
                </a:extLst>
              </p:cNvPr>
              <p:cNvSpPr/>
              <p:nvPr/>
            </p:nvSpPr>
            <p:spPr>
              <a:xfrm>
                <a:off x="20052117" y="677366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13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143311F-6DF4-E319-7386-1A16728D9A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216497" y="560768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78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DA7A97F-39A1-91DD-4CCE-A52654D796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085944" y="5916407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75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F91CF3B-8FE4-F5A4-1922-A692136110FC}"/>
                  </a:ext>
                </a:extLst>
              </p:cNvPr>
              <p:cNvSpPr/>
              <p:nvPr/>
            </p:nvSpPr>
            <p:spPr>
              <a:xfrm>
                <a:off x="18291473" y="703498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46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A46EE35-FBB9-1B09-2F27-3F2E303CC820}"/>
                  </a:ext>
                </a:extLst>
              </p:cNvPr>
              <p:cNvSpPr/>
              <p:nvPr/>
            </p:nvSpPr>
            <p:spPr>
              <a:xfrm>
                <a:off x="18291473" y="637279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35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2BFC0BF-D497-A321-AD58-4F122DC40DBF}"/>
                  </a:ext>
                </a:extLst>
              </p:cNvPr>
              <p:cNvSpPr/>
              <p:nvPr/>
            </p:nvSpPr>
            <p:spPr>
              <a:xfrm>
                <a:off x="19304933" y="552335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B050"/>
                    </a:solidFill>
                  </a:rPr>
                  <a:t>40</a:t>
                </a:r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BAEB9A5-CA88-17BC-2998-C9417EB4595A}"/>
                  </a:ext>
                </a:extLst>
              </p:cNvPr>
              <p:cNvSpPr/>
              <p:nvPr/>
            </p:nvSpPr>
            <p:spPr>
              <a:xfrm>
                <a:off x="17123664" y="6871953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6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10BDDC0-9DE1-274B-268B-1EC4DA71258F}"/>
                  </a:ext>
                </a:extLst>
              </p:cNvPr>
              <p:cNvSpPr/>
              <p:nvPr/>
            </p:nvSpPr>
            <p:spPr>
              <a:xfrm>
                <a:off x="19084894" y="4581967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7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A01374-C845-3C58-E630-B47CD65E6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38724" y="441090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56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3B1313-D6B4-8D16-2D4D-1D28B1146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427163" y="501743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accent4">
                        <a:lumMod val="50000"/>
                      </a:schemeClr>
                    </a:solidFill>
                  </a:rPr>
                  <a:t>63</a:t>
                </a:r>
                <a:endParaRPr lang="en-US" sz="28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CFE9DD1-2E46-A1D3-FAD9-D778B4D5D4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271693" y="3897662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77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0F4C494-795F-564D-9CE3-A3EDF1BD92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081796" y="469326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57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597E571-F892-3AC0-A0B3-026FF94B8B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145468" y="3544261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82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1E8117-0E19-A010-77B4-769A987DF6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218816" y="3119039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47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88C9D86-7B8B-D5CF-3FEF-1F8E3B886B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036066" y="2923846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87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DC20A73-FC0F-6554-3ED1-0B9A8ECAD540}"/>
                  </a:ext>
                </a:extLst>
              </p:cNvPr>
              <p:cNvSpPr/>
              <p:nvPr/>
            </p:nvSpPr>
            <p:spPr>
              <a:xfrm>
                <a:off x="19182430" y="2755170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1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71B458-E034-FFFE-0003-3B9336465A52}"/>
                  </a:ext>
                </a:extLst>
              </p:cNvPr>
              <p:cNvSpPr/>
              <p:nvPr/>
            </p:nvSpPr>
            <p:spPr>
              <a:xfrm>
                <a:off x="20526021" y="1825388"/>
                <a:ext cx="536679" cy="25556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3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B1B6A0-4FAB-D6A7-24A5-0DD368F29E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32078" y="1966110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53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5CA77E7-E86E-F8F1-DE2E-6F3B1D24B0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24779" y="2475598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14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A535D63-1BDE-CB3D-9946-E1BF267DA3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483168" y="242906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FFC000"/>
                    </a:solidFill>
                  </a:rPr>
                  <a:t>17</a:t>
                </a:r>
                <a:endParaRPr lang="en-US" sz="28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8CF6544-F52F-346D-CCE7-0E48233FE9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626208" y="1797434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49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3B65E70-E303-C514-2621-BE938AF177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718359" y="879755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0070C0"/>
                    </a:solidFill>
                  </a:rPr>
                  <a:t>50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9C39518-32D0-5678-8D0E-EF0B9E317B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073268" y="1429873"/>
                <a:ext cx="440077" cy="1686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7030A0"/>
                    </a:solidFill>
                  </a:rPr>
                  <a:t>84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759DD4F-B4B5-E4D0-9701-D87C4325EE94}"/>
                  </a:ext>
                </a:extLst>
              </p:cNvPr>
              <p:cNvSpPr/>
              <p:nvPr/>
            </p:nvSpPr>
            <p:spPr>
              <a:xfrm>
                <a:off x="13386903" y="1070199"/>
                <a:ext cx="182880" cy="1828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8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29C53D1-6657-BB6A-47EA-42886FDBC5B7}"/>
                  </a:ext>
                </a:extLst>
              </p:cNvPr>
              <p:cNvSpPr/>
              <p:nvPr/>
            </p:nvSpPr>
            <p:spPr>
              <a:xfrm>
                <a:off x="13733772" y="1070199"/>
                <a:ext cx="182880" cy="18288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dirty="0">
                    <a:solidFill>
                      <a:srgbClr val="C00000"/>
                    </a:solidFill>
                  </a:rPr>
                  <a:t>4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643F722-67A1-1090-251A-FBDF78A7AABB}"/>
                </a:ext>
              </a:extLst>
            </p:cNvPr>
            <p:cNvSpPr/>
            <p:nvPr/>
          </p:nvSpPr>
          <p:spPr>
            <a:xfrm>
              <a:off x="5322358" y="1161977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F459498-9C41-1482-4C3D-D291DF200C68}"/>
                </a:ext>
              </a:extLst>
            </p:cNvPr>
            <p:cNvSpPr/>
            <p:nvPr/>
          </p:nvSpPr>
          <p:spPr>
            <a:xfrm>
              <a:off x="5118780" y="1137085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6D2EB7B-8C81-1549-3818-1899FCFFC866}"/>
                </a:ext>
              </a:extLst>
            </p:cNvPr>
            <p:cNvSpPr/>
            <p:nvPr/>
          </p:nvSpPr>
          <p:spPr>
            <a:xfrm>
              <a:off x="5101846" y="1164771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6886480-DADF-BF16-28BD-FAA2AA861E17}"/>
                </a:ext>
              </a:extLst>
            </p:cNvPr>
            <p:cNvSpPr/>
            <p:nvPr/>
          </p:nvSpPr>
          <p:spPr>
            <a:xfrm>
              <a:off x="4616706" y="1168581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00FB90F-AD8E-3707-DD1F-3616C2FC0B3F}"/>
                </a:ext>
              </a:extLst>
            </p:cNvPr>
            <p:cNvSpPr/>
            <p:nvPr/>
          </p:nvSpPr>
          <p:spPr>
            <a:xfrm>
              <a:off x="4521581" y="11340378"/>
              <a:ext cx="165100" cy="1701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30779E1-C887-4EA4-6A15-54677A03C967}"/>
              </a:ext>
            </a:extLst>
          </p:cNvPr>
          <p:cNvSpPr/>
          <p:nvPr/>
        </p:nvSpPr>
        <p:spPr>
          <a:xfrm>
            <a:off x="1407581" y="695492"/>
            <a:ext cx="29188837" cy="168970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420</TotalTime>
  <Words>108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Zahedi</dc:creator>
  <cp:lastModifiedBy>Ali Fathi Jouzdani</cp:lastModifiedBy>
  <cp:revision>13</cp:revision>
  <dcterms:created xsi:type="dcterms:W3CDTF">2025-05-05T09:27:40Z</dcterms:created>
  <dcterms:modified xsi:type="dcterms:W3CDTF">2025-08-15T15:56:13Z</dcterms:modified>
</cp:coreProperties>
</file>