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32004000" cy="1408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1" autoAdjust="0"/>
    <p:restoredTop sz="94630"/>
  </p:normalViewPr>
  <p:slideViewPr>
    <p:cSldViewPr snapToGrid="0">
      <p:cViewPr>
        <p:scale>
          <a:sx n="48" d="100"/>
          <a:sy n="48" d="100"/>
        </p:scale>
        <p:origin x="24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E7EE2-D028-A34B-838C-068FC7F298D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788" y="1143000"/>
            <a:ext cx="70135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893C2-C83D-DD48-AB57-DA916F58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02688-A715-24EC-6B7C-EB752ED3C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CAED0E-87A8-6589-F981-B55036A0D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77788" y="1143000"/>
            <a:ext cx="7013576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E02704-7CEE-BFA9-8B25-642B74E57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8AF28-A585-8B3F-A11B-77187D5B0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893C2-C83D-DD48-AB57-DA916F58B5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2304481"/>
            <a:ext cx="24003000" cy="4902318"/>
          </a:xfrm>
        </p:spPr>
        <p:txBody>
          <a:bodyPr anchor="b"/>
          <a:lstStyle>
            <a:lvl1pPr algn="ctr">
              <a:defRPr sz="12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7395851"/>
            <a:ext cx="24003000" cy="3399678"/>
          </a:xfrm>
        </p:spPr>
        <p:txBody>
          <a:bodyPr/>
          <a:lstStyle>
            <a:lvl1pPr marL="0" indent="0" algn="ctr">
              <a:buNone/>
              <a:defRPr sz="4928"/>
            </a:lvl1pPr>
            <a:lvl2pPr marL="938723" indent="0" algn="ctr">
              <a:buNone/>
              <a:defRPr sz="4106"/>
            </a:lvl2pPr>
            <a:lvl3pPr marL="1877446" indent="0" algn="ctr">
              <a:buNone/>
              <a:defRPr sz="3696"/>
            </a:lvl3pPr>
            <a:lvl4pPr marL="2816169" indent="0" algn="ctr">
              <a:buNone/>
              <a:defRPr sz="3285"/>
            </a:lvl4pPr>
            <a:lvl5pPr marL="3754892" indent="0" algn="ctr">
              <a:buNone/>
              <a:defRPr sz="3285"/>
            </a:lvl5pPr>
            <a:lvl6pPr marL="4693615" indent="0" algn="ctr">
              <a:buNone/>
              <a:defRPr sz="3285"/>
            </a:lvl6pPr>
            <a:lvl7pPr marL="5632338" indent="0" algn="ctr">
              <a:buNone/>
              <a:defRPr sz="3285"/>
            </a:lvl7pPr>
            <a:lvl8pPr marL="6571061" indent="0" algn="ctr">
              <a:buNone/>
              <a:defRPr sz="3285"/>
            </a:lvl8pPr>
            <a:lvl9pPr marL="7509784" indent="0" algn="ctr">
              <a:buNone/>
              <a:defRPr sz="32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4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749689"/>
            <a:ext cx="6900863" cy="11933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749689"/>
            <a:ext cx="20302538" cy="11933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3510505"/>
            <a:ext cx="27603450" cy="5857356"/>
          </a:xfrm>
        </p:spPr>
        <p:txBody>
          <a:bodyPr anchor="b"/>
          <a:lstStyle>
            <a:lvl1pPr>
              <a:defRPr sz="12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9423273"/>
            <a:ext cx="27603450" cy="3080245"/>
          </a:xfrm>
        </p:spPr>
        <p:txBody>
          <a:bodyPr/>
          <a:lstStyle>
            <a:lvl1pPr marL="0" indent="0">
              <a:buNone/>
              <a:defRPr sz="4928">
                <a:solidFill>
                  <a:schemeClr val="tx1">
                    <a:tint val="75000"/>
                  </a:schemeClr>
                </a:solidFill>
              </a:defRPr>
            </a:lvl1pPr>
            <a:lvl2pPr marL="938723" indent="0">
              <a:buNone/>
              <a:defRPr sz="4106">
                <a:solidFill>
                  <a:schemeClr val="tx1">
                    <a:tint val="75000"/>
                  </a:schemeClr>
                </a:solidFill>
              </a:defRPr>
            </a:lvl2pPr>
            <a:lvl3pPr marL="1877446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3pPr>
            <a:lvl4pPr marL="2816169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4pPr>
            <a:lvl5pPr marL="3754892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5pPr>
            <a:lvl6pPr marL="4693615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6pPr>
            <a:lvl7pPr marL="5632338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7pPr>
            <a:lvl8pPr marL="6571061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8pPr>
            <a:lvl9pPr marL="7509784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3748448"/>
            <a:ext cx="13601700" cy="8934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3748448"/>
            <a:ext cx="13601700" cy="8934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749691"/>
            <a:ext cx="27603450" cy="2721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3451832"/>
            <a:ext cx="13539191" cy="1691690"/>
          </a:xfrm>
        </p:spPr>
        <p:txBody>
          <a:bodyPr anchor="b"/>
          <a:lstStyle>
            <a:lvl1pPr marL="0" indent="0">
              <a:buNone/>
              <a:defRPr sz="4928" b="1"/>
            </a:lvl1pPr>
            <a:lvl2pPr marL="938723" indent="0">
              <a:buNone/>
              <a:defRPr sz="4106" b="1"/>
            </a:lvl2pPr>
            <a:lvl3pPr marL="1877446" indent="0">
              <a:buNone/>
              <a:defRPr sz="3696" b="1"/>
            </a:lvl3pPr>
            <a:lvl4pPr marL="2816169" indent="0">
              <a:buNone/>
              <a:defRPr sz="3285" b="1"/>
            </a:lvl4pPr>
            <a:lvl5pPr marL="3754892" indent="0">
              <a:buNone/>
              <a:defRPr sz="3285" b="1"/>
            </a:lvl5pPr>
            <a:lvl6pPr marL="4693615" indent="0">
              <a:buNone/>
              <a:defRPr sz="3285" b="1"/>
            </a:lvl6pPr>
            <a:lvl7pPr marL="5632338" indent="0">
              <a:buNone/>
              <a:defRPr sz="3285" b="1"/>
            </a:lvl7pPr>
            <a:lvl8pPr marL="6571061" indent="0">
              <a:buNone/>
              <a:defRPr sz="3285" b="1"/>
            </a:lvl8pPr>
            <a:lvl9pPr marL="7509784" indent="0">
              <a:buNone/>
              <a:defRPr sz="32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5143522"/>
            <a:ext cx="13539191" cy="756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3451832"/>
            <a:ext cx="13605869" cy="1691690"/>
          </a:xfrm>
        </p:spPr>
        <p:txBody>
          <a:bodyPr anchor="b"/>
          <a:lstStyle>
            <a:lvl1pPr marL="0" indent="0">
              <a:buNone/>
              <a:defRPr sz="4928" b="1"/>
            </a:lvl1pPr>
            <a:lvl2pPr marL="938723" indent="0">
              <a:buNone/>
              <a:defRPr sz="4106" b="1"/>
            </a:lvl2pPr>
            <a:lvl3pPr marL="1877446" indent="0">
              <a:buNone/>
              <a:defRPr sz="3696" b="1"/>
            </a:lvl3pPr>
            <a:lvl4pPr marL="2816169" indent="0">
              <a:buNone/>
              <a:defRPr sz="3285" b="1"/>
            </a:lvl4pPr>
            <a:lvl5pPr marL="3754892" indent="0">
              <a:buNone/>
              <a:defRPr sz="3285" b="1"/>
            </a:lvl5pPr>
            <a:lvl6pPr marL="4693615" indent="0">
              <a:buNone/>
              <a:defRPr sz="3285" b="1"/>
            </a:lvl6pPr>
            <a:lvl7pPr marL="5632338" indent="0">
              <a:buNone/>
              <a:defRPr sz="3285" b="1"/>
            </a:lvl7pPr>
            <a:lvl8pPr marL="6571061" indent="0">
              <a:buNone/>
              <a:defRPr sz="3285" b="1"/>
            </a:lvl8pPr>
            <a:lvl9pPr marL="7509784" indent="0">
              <a:buNone/>
              <a:defRPr sz="32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5143522"/>
            <a:ext cx="13605869" cy="756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938742"/>
            <a:ext cx="10322122" cy="3285596"/>
          </a:xfrm>
        </p:spPr>
        <p:txBody>
          <a:bodyPr anchor="b"/>
          <a:lstStyle>
            <a:lvl1pPr>
              <a:defRPr sz="65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8" y="2027422"/>
            <a:ext cx="16202025" cy="10006725"/>
          </a:xfrm>
        </p:spPr>
        <p:txBody>
          <a:bodyPr/>
          <a:lstStyle>
            <a:lvl1pPr>
              <a:defRPr sz="6570"/>
            </a:lvl1pPr>
            <a:lvl2pPr>
              <a:defRPr sz="5749"/>
            </a:lvl2pPr>
            <a:lvl3pPr>
              <a:defRPr sz="4928"/>
            </a:lvl3pPr>
            <a:lvl4pPr>
              <a:defRPr sz="4106"/>
            </a:lvl4pPr>
            <a:lvl5pPr>
              <a:defRPr sz="4106"/>
            </a:lvl5pPr>
            <a:lvl6pPr>
              <a:defRPr sz="4106"/>
            </a:lvl6pPr>
            <a:lvl7pPr>
              <a:defRPr sz="4106"/>
            </a:lvl7pPr>
            <a:lvl8pPr>
              <a:defRPr sz="4106"/>
            </a:lvl8pPr>
            <a:lvl9pPr>
              <a:defRPr sz="41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4224337"/>
            <a:ext cx="10322122" cy="7826108"/>
          </a:xfrm>
        </p:spPr>
        <p:txBody>
          <a:bodyPr/>
          <a:lstStyle>
            <a:lvl1pPr marL="0" indent="0">
              <a:buNone/>
              <a:defRPr sz="3285"/>
            </a:lvl1pPr>
            <a:lvl2pPr marL="938723" indent="0">
              <a:buNone/>
              <a:defRPr sz="2874"/>
            </a:lvl2pPr>
            <a:lvl3pPr marL="1877446" indent="0">
              <a:buNone/>
              <a:defRPr sz="2464"/>
            </a:lvl3pPr>
            <a:lvl4pPr marL="2816169" indent="0">
              <a:buNone/>
              <a:defRPr sz="2053"/>
            </a:lvl4pPr>
            <a:lvl5pPr marL="3754892" indent="0">
              <a:buNone/>
              <a:defRPr sz="2053"/>
            </a:lvl5pPr>
            <a:lvl6pPr marL="4693615" indent="0">
              <a:buNone/>
              <a:defRPr sz="2053"/>
            </a:lvl6pPr>
            <a:lvl7pPr marL="5632338" indent="0">
              <a:buNone/>
              <a:defRPr sz="2053"/>
            </a:lvl7pPr>
            <a:lvl8pPr marL="6571061" indent="0">
              <a:buNone/>
              <a:defRPr sz="2053"/>
            </a:lvl8pPr>
            <a:lvl9pPr marL="7509784" indent="0">
              <a:buNone/>
              <a:defRPr sz="20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938742"/>
            <a:ext cx="10322122" cy="3285596"/>
          </a:xfrm>
        </p:spPr>
        <p:txBody>
          <a:bodyPr anchor="b"/>
          <a:lstStyle>
            <a:lvl1pPr>
              <a:defRPr sz="65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8" y="2027422"/>
            <a:ext cx="16202025" cy="10006725"/>
          </a:xfrm>
        </p:spPr>
        <p:txBody>
          <a:bodyPr anchor="t"/>
          <a:lstStyle>
            <a:lvl1pPr marL="0" indent="0">
              <a:buNone/>
              <a:defRPr sz="6570"/>
            </a:lvl1pPr>
            <a:lvl2pPr marL="938723" indent="0">
              <a:buNone/>
              <a:defRPr sz="5749"/>
            </a:lvl2pPr>
            <a:lvl3pPr marL="1877446" indent="0">
              <a:buNone/>
              <a:defRPr sz="4928"/>
            </a:lvl3pPr>
            <a:lvl4pPr marL="2816169" indent="0">
              <a:buNone/>
              <a:defRPr sz="4106"/>
            </a:lvl4pPr>
            <a:lvl5pPr marL="3754892" indent="0">
              <a:buNone/>
              <a:defRPr sz="4106"/>
            </a:lvl5pPr>
            <a:lvl6pPr marL="4693615" indent="0">
              <a:buNone/>
              <a:defRPr sz="4106"/>
            </a:lvl6pPr>
            <a:lvl7pPr marL="5632338" indent="0">
              <a:buNone/>
              <a:defRPr sz="4106"/>
            </a:lvl7pPr>
            <a:lvl8pPr marL="6571061" indent="0">
              <a:buNone/>
              <a:defRPr sz="4106"/>
            </a:lvl8pPr>
            <a:lvl9pPr marL="7509784" indent="0">
              <a:buNone/>
              <a:defRPr sz="41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4224337"/>
            <a:ext cx="10322122" cy="7826108"/>
          </a:xfrm>
        </p:spPr>
        <p:txBody>
          <a:bodyPr/>
          <a:lstStyle>
            <a:lvl1pPr marL="0" indent="0">
              <a:buNone/>
              <a:defRPr sz="3285"/>
            </a:lvl1pPr>
            <a:lvl2pPr marL="938723" indent="0">
              <a:buNone/>
              <a:defRPr sz="2874"/>
            </a:lvl2pPr>
            <a:lvl3pPr marL="1877446" indent="0">
              <a:buNone/>
              <a:defRPr sz="2464"/>
            </a:lvl3pPr>
            <a:lvl4pPr marL="2816169" indent="0">
              <a:buNone/>
              <a:defRPr sz="2053"/>
            </a:lvl4pPr>
            <a:lvl5pPr marL="3754892" indent="0">
              <a:buNone/>
              <a:defRPr sz="2053"/>
            </a:lvl5pPr>
            <a:lvl6pPr marL="4693615" indent="0">
              <a:buNone/>
              <a:defRPr sz="2053"/>
            </a:lvl6pPr>
            <a:lvl7pPr marL="5632338" indent="0">
              <a:buNone/>
              <a:defRPr sz="2053"/>
            </a:lvl7pPr>
            <a:lvl8pPr marL="6571061" indent="0">
              <a:buNone/>
              <a:defRPr sz="2053"/>
            </a:lvl8pPr>
            <a:lvl9pPr marL="7509784" indent="0">
              <a:buNone/>
              <a:defRPr sz="20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749691"/>
            <a:ext cx="27603450" cy="272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3748448"/>
            <a:ext cx="27603450" cy="893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13051118"/>
            <a:ext cx="7200900" cy="749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13051118"/>
            <a:ext cx="10801350" cy="749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13051118"/>
            <a:ext cx="7200900" cy="749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77446" rtl="0" eaLnBrk="1" latinLnBrk="0" hangingPunct="1">
        <a:lnSpc>
          <a:spcPct val="90000"/>
        </a:lnSpc>
        <a:spcBef>
          <a:spcPct val="0"/>
        </a:spcBef>
        <a:buNone/>
        <a:defRPr sz="90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9362" indent="-469362" algn="l" defTabSz="1877446" rtl="0" eaLnBrk="1" latinLnBrk="0" hangingPunct="1">
        <a:lnSpc>
          <a:spcPct val="90000"/>
        </a:lnSpc>
        <a:spcBef>
          <a:spcPts val="2053"/>
        </a:spcBef>
        <a:buFont typeface="Arial" panose="020B0604020202020204" pitchFamily="34" charset="0"/>
        <a:buChar char="•"/>
        <a:defRPr sz="5749" kern="1200">
          <a:solidFill>
            <a:schemeClr val="tx1"/>
          </a:solidFill>
          <a:latin typeface="+mn-lt"/>
          <a:ea typeface="+mn-ea"/>
          <a:cs typeface="+mn-cs"/>
        </a:defRPr>
      </a:lvl1pPr>
      <a:lvl2pPr marL="1408085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4928" kern="1200">
          <a:solidFill>
            <a:schemeClr val="tx1"/>
          </a:solidFill>
          <a:latin typeface="+mn-lt"/>
          <a:ea typeface="+mn-ea"/>
          <a:cs typeface="+mn-cs"/>
        </a:defRPr>
      </a:lvl2pPr>
      <a:lvl3pPr marL="2346808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4106" kern="1200">
          <a:solidFill>
            <a:schemeClr val="tx1"/>
          </a:solidFill>
          <a:latin typeface="+mn-lt"/>
          <a:ea typeface="+mn-ea"/>
          <a:cs typeface="+mn-cs"/>
        </a:defRPr>
      </a:lvl3pPr>
      <a:lvl4pPr marL="3285531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4pPr>
      <a:lvl5pPr marL="4224254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5pPr>
      <a:lvl6pPr marL="5162977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6pPr>
      <a:lvl7pPr marL="6101700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7pPr>
      <a:lvl8pPr marL="7040423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8pPr>
      <a:lvl9pPr marL="7979146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1pPr>
      <a:lvl2pPr marL="938723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2pPr>
      <a:lvl3pPr marL="1877446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3pPr>
      <a:lvl4pPr marL="2816169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4pPr>
      <a:lvl5pPr marL="3754892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5pPr>
      <a:lvl6pPr marL="4693615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6pPr>
      <a:lvl7pPr marL="5632338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7pPr>
      <a:lvl8pPr marL="6571061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8pPr>
      <a:lvl9pPr marL="7509784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07667-3FB0-8625-9C1E-96BF0767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782B04A8-8368-576B-7878-2D15E6D86355}"/>
              </a:ext>
            </a:extLst>
          </p:cNvPr>
          <p:cNvSpPr/>
          <p:nvPr/>
        </p:nvSpPr>
        <p:spPr>
          <a:xfrm>
            <a:off x="16451143" y="12140763"/>
            <a:ext cx="9144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05DC86D-5022-C7E6-E8CF-E7D8186E1D47}"/>
              </a:ext>
            </a:extLst>
          </p:cNvPr>
          <p:cNvSpPr/>
          <p:nvPr/>
        </p:nvSpPr>
        <p:spPr>
          <a:xfrm>
            <a:off x="16423403" y="757656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6FC2E83-F537-51BD-EB37-61B656A8C5E5}"/>
              </a:ext>
            </a:extLst>
          </p:cNvPr>
          <p:cNvSpPr/>
          <p:nvPr/>
        </p:nvSpPr>
        <p:spPr>
          <a:xfrm>
            <a:off x="16423403" y="311044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E5AA00-BDDC-DAE6-F044-A8AC36871B99}"/>
              </a:ext>
            </a:extLst>
          </p:cNvPr>
          <p:cNvSpPr/>
          <p:nvPr/>
        </p:nvSpPr>
        <p:spPr>
          <a:xfrm>
            <a:off x="16423403" y="5333311"/>
            <a:ext cx="914400" cy="914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0E0A799-0DB3-7703-A2EB-25903AAB6934}"/>
              </a:ext>
            </a:extLst>
          </p:cNvPr>
          <p:cNvSpPr/>
          <p:nvPr/>
        </p:nvSpPr>
        <p:spPr>
          <a:xfrm>
            <a:off x="16423403" y="7557131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7E94DDF-8E2D-3B2D-F944-EB47316BF960}"/>
              </a:ext>
            </a:extLst>
          </p:cNvPr>
          <p:cNvSpPr/>
          <p:nvPr/>
        </p:nvSpPr>
        <p:spPr>
          <a:xfrm>
            <a:off x="16423403" y="990991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1C6D8B-42CF-6BA5-731F-BBFF869550F7}"/>
              </a:ext>
            </a:extLst>
          </p:cNvPr>
          <p:cNvSpPr/>
          <p:nvPr/>
        </p:nvSpPr>
        <p:spPr>
          <a:xfrm>
            <a:off x="23093832" y="9859685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256A2AA-5BE2-E3F3-BF68-88354F801224}"/>
              </a:ext>
            </a:extLst>
          </p:cNvPr>
          <p:cNvSpPr/>
          <p:nvPr/>
        </p:nvSpPr>
        <p:spPr>
          <a:xfrm>
            <a:off x="23093832" y="7658891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1122FCC-B205-6963-BCD2-C0D2C5646871}"/>
              </a:ext>
            </a:extLst>
          </p:cNvPr>
          <p:cNvSpPr/>
          <p:nvPr/>
        </p:nvSpPr>
        <p:spPr>
          <a:xfrm>
            <a:off x="23093832" y="75765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4C92E90-16B2-066B-177A-6393EAB20CF7}"/>
              </a:ext>
            </a:extLst>
          </p:cNvPr>
          <p:cNvSpPr/>
          <p:nvPr/>
        </p:nvSpPr>
        <p:spPr>
          <a:xfrm>
            <a:off x="23093832" y="3110442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94888FC-4B0A-EB76-DD60-08860D7FF7C2}"/>
              </a:ext>
            </a:extLst>
          </p:cNvPr>
          <p:cNvSpPr/>
          <p:nvPr/>
        </p:nvSpPr>
        <p:spPr>
          <a:xfrm>
            <a:off x="23093832" y="5333311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F238A1-8B21-1355-35A6-43454FEF4147}"/>
              </a:ext>
            </a:extLst>
          </p:cNvPr>
          <p:cNvSpPr txBox="1"/>
          <p:nvPr/>
        </p:nvSpPr>
        <p:spPr>
          <a:xfrm>
            <a:off x="17436706" y="612684"/>
            <a:ext cx="5657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and Integration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Barriers to AI Implementation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 statements)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43F742F-4BE6-55C0-BB8C-5814270596C4}"/>
              </a:ext>
            </a:extLst>
          </p:cNvPr>
          <p:cNvSpPr txBox="1"/>
          <p:nvPr/>
        </p:nvSpPr>
        <p:spPr>
          <a:xfrm>
            <a:off x="17634068" y="2955945"/>
            <a:ext cx="54597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Adaptability of AI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Clinical Complexity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Local Needs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 statements)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60D4F1-1086-3A0F-B546-EAA6947DF37D}"/>
              </a:ext>
            </a:extLst>
          </p:cNvPr>
          <p:cNvSpPr txBox="1"/>
          <p:nvPr/>
        </p:nvSpPr>
        <p:spPr>
          <a:xfrm>
            <a:off x="17634069" y="5249238"/>
            <a:ext cx="5358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Training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Familiarity with AI Tools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 statements)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ADF03DB-2B77-84EF-70B3-C075FF2BABBF}"/>
              </a:ext>
            </a:extLst>
          </p:cNvPr>
          <p:cNvSpPr txBox="1"/>
          <p:nvPr/>
        </p:nvSpPr>
        <p:spPr>
          <a:xfrm>
            <a:off x="17468061" y="7492411"/>
            <a:ext cx="57917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Disruption and Lack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Standardization in AI Tools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 statements)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A4D504D-C4C9-162D-BA44-040361500F32}"/>
              </a:ext>
            </a:extLst>
          </p:cNvPr>
          <p:cNvSpPr txBox="1"/>
          <p:nvPr/>
        </p:nvSpPr>
        <p:spPr>
          <a:xfrm>
            <a:off x="17714026" y="9688421"/>
            <a:ext cx="5379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AI in Handling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or Atypical Cases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statements)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D14905F-09DD-F8A9-C19C-DF9CEE2B224D}"/>
              </a:ext>
            </a:extLst>
          </p:cNvPr>
          <p:cNvSpPr txBox="1"/>
          <p:nvPr/>
        </p:nvSpPr>
        <p:spPr>
          <a:xfrm>
            <a:off x="24852050" y="612685"/>
            <a:ext cx="57807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Skepticism and Loss of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Human-Centered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Decision-Making in AI Use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 statements)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0526D40-1BFB-4725-E35D-F45C08F68CC2}"/>
              </a:ext>
            </a:extLst>
          </p:cNvPr>
          <p:cNvSpPr txBox="1"/>
          <p:nvPr/>
        </p:nvSpPr>
        <p:spPr>
          <a:xfrm>
            <a:off x="24910758" y="2955944"/>
            <a:ext cx="58094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and Accountability Issues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AI-Generated Reporting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 statements)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C63E23B-B672-5909-524C-1986A1FA9A51}"/>
              </a:ext>
            </a:extLst>
          </p:cNvPr>
          <p:cNvSpPr txBox="1"/>
          <p:nvPr/>
        </p:nvSpPr>
        <p:spPr>
          <a:xfrm>
            <a:off x="24721796" y="5103764"/>
            <a:ext cx="59983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Ethical, Legal, Financial, and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 in AI Adoption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 statements)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7D6AF67-30F4-2DB3-1E6D-6EF1B67F473D}"/>
              </a:ext>
            </a:extLst>
          </p:cNvPr>
          <p:cNvSpPr txBox="1"/>
          <p:nvPr/>
        </p:nvSpPr>
        <p:spPr>
          <a:xfrm>
            <a:off x="24537055" y="7331261"/>
            <a:ext cx="7284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Workforce Resistance to AI Due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Autonomy and Job Security Concerns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statements)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F455886-B984-5838-72AE-C183A938D702}"/>
              </a:ext>
            </a:extLst>
          </p:cNvPr>
          <p:cNvSpPr txBox="1"/>
          <p:nvPr/>
        </p:nvSpPr>
        <p:spPr>
          <a:xfrm>
            <a:off x="24869880" y="9582287"/>
            <a:ext cx="5702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Distrust and Concerns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AI Decision-Making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 statements)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17FAAF4-BBF7-0C58-933D-EB3D71A48A7A}"/>
              </a:ext>
            </a:extLst>
          </p:cNvPr>
          <p:cNvSpPr txBox="1"/>
          <p:nvPr/>
        </p:nvSpPr>
        <p:spPr>
          <a:xfrm>
            <a:off x="17714025" y="11825472"/>
            <a:ext cx="55657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Bias, Reliability, and Quality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in AI Performance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 statements)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4BC4678-47B9-BBCA-3609-ED11D17B421F}"/>
              </a:ext>
            </a:extLst>
          </p:cNvPr>
          <p:cNvGrpSpPr/>
          <p:nvPr/>
        </p:nvGrpSpPr>
        <p:grpSpPr>
          <a:xfrm>
            <a:off x="516637" y="155668"/>
            <a:ext cx="13873094" cy="13716000"/>
            <a:chOff x="382167" y="0"/>
            <a:chExt cx="13873094" cy="137160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6B126EF-1760-B522-B5D9-04EE9EEE02BF}"/>
                </a:ext>
              </a:extLst>
            </p:cNvPr>
            <p:cNvGrpSpPr/>
            <p:nvPr/>
          </p:nvGrpSpPr>
          <p:grpSpPr>
            <a:xfrm>
              <a:off x="382167" y="0"/>
              <a:ext cx="13873094" cy="13716000"/>
              <a:chOff x="8986906" y="0"/>
              <a:chExt cx="13873094" cy="13716000"/>
            </a:xfrm>
          </p:grpSpPr>
          <p:pic>
            <p:nvPicPr>
              <p:cNvPr id="4" name="Picture 3" descr="A dot to dot game&#10;&#10;AI-generated content may be incorrect.">
                <a:extLst>
                  <a:ext uri="{FF2B5EF4-FFF2-40B4-BE49-F238E27FC236}">
                    <a16:creationId xmlns:a16="http://schemas.microsoft.com/office/drawing/2014/main" id="{62FA8266-AB41-CC59-568C-CED9BF5C6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0" y="0"/>
                <a:ext cx="13716000" cy="13716000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019FB0F-83EC-98A7-ECEC-67EA625FC9A1}"/>
                  </a:ext>
                </a:extLst>
              </p:cNvPr>
              <p:cNvSpPr/>
              <p:nvPr/>
            </p:nvSpPr>
            <p:spPr>
              <a:xfrm rot="20080635">
                <a:off x="10122989" y="724621"/>
                <a:ext cx="6712782" cy="2669428"/>
              </a:xfrm>
              <a:prstGeom prst="ellipse">
                <a:avLst/>
              </a:prstGeom>
              <a:noFill/>
              <a:ln w="76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61C2FA5-A2D5-251F-E142-CBF4EBDBC42C}"/>
                  </a:ext>
                </a:extLst>
              </p:cNvPr>
              <p:cNvSpPr/>
              <p:nvPr/>
            </p:nvSpPr>
            <p:spPr>
              <a:xfrm rot="3386663">
                <a:off x="18568140" y="8137938"/>
                <a:ext cx="2363080" cy="6054706"/>
              </a:xfrm>
              <a:prstGeom prst="ellipse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578740F-EA3C-9BFB-1F8A-0011AB41FEB1}"/>
                  </a:ext>
                </a:extLst>
              </p:cNvPr>
              <p:cNvSpPr/>
              <p:nvPr/>
            </p:nvSpPr>
            <p:spPr>
              <a:xfrm rot="18391869">
                <a:off x="13548277" y="10062798"/>
                <a:ext cx="2288730" cy="3835486"/>
              </a:xfrm>
              <a:prstGeom prst="ellipse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AF0BBDA-5046-CC05-4A12-EE5751381C29}"/>
                  </a:ext>
                </a:extLst>
              </p:cNvPr>
              <p:cNvGrpSpPr/>
              <p:nvPr/>
            </p:nvGrpSpPr>
            <p:grpSpPr>
              <a:xfrm>
                <a:off x="8986906" y="476144"/>
                <a:ext cx="13713431" cy="12497788"/>
                <a:chOff x="8986906" y="476144"/>
                <a:chExt cx="13713431" cy="12497788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69854E4-F07F-4C56-09E6-D0869A72B33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561923" y="476144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48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51A7C9F-8B81-EFFC-3DA8-A807A118CFC7}"/>
                    </a:ext>
                  </a:extLst>
                </p:cNvPr>
                <p:cNvSpPr/>
                <p:nvPr/>
              </p:nvSpPr>
              <p:spPr>
                <a:xfrm>
                  <a:off x="14630015" y="836309"/>
                  <a:ext cx="365180" cy="255569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BA23C9-CDF7-8F55-BFBB-EE5ADB3098D9}"/>
                    </a:ext>
                  </a:extLst>
                </p:cNvPr>
                <p:cNvSpPr/>
                <p:nvPr/>
              </p:nvSpPr>
              <p:spPr>
                <a:xfrm>
                  <a:off x="14659530" y="906070"/>
                  <a:ext cx="536679" cy="255569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67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D099B7F-EA5C-4813-B4F2-94A4FA400D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53363" y="1046047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23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3A91F5A-45CD-34D5-F3AC-261C91A06FF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050441" y="1268812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89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D9AAB11-2E31-501C-372C-D3978B3C15D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794317" y="1714816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65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DE52784-98CA-B227-324B-FB3786079C8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909907" y="1514211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19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A924A7E-946E-198E-E746-FEC8B60449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160425" y="2429064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29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6D93E6B-557D-1AAB-89E0-F280FA89C27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375454" y="2356749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64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0DE86A2-428C-62B9-CE94-7F4D73A4AA3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2861639" y="2244281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85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15BBDC0-B26A-EB77-23C9-73B6A6746F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2893304" y="1763594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60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E5B9007-5BBB-7CDA-6511-6A20C2DD3EC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738735" y="1130385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94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A6385DA-17A4-139A-10F1-DF6D43C584D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622627" y="3210127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30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E2B9DCB-7B41-C43D-8C11-A22E077F273C}"/>
                    </a:ext>
                  </a:extLst>
                </p:cNvPr>
                <p:cNvSpPr/>
                <p:nvPr/>
              </p:nvSpPr>
              <p:spPr>
                <a:xfrm>
                  <a:off x="15653829" y="4002025"/>
                  <a:ext cx="536679" cy="255569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10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7D1FC0E-E110-A0F1-9E84-481CC825FF0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482119" y="4173256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58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5BEB81B-616D-AD72-D4B8-17338008F39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720022" y="4341932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20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221F46D-7CE6-C7A4-EB18-14546F0AE00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293695" y="4582742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52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09DCFF1-89E9-05D6-95F4-F53E3DC164D7}"/>
                    </a:ext>
                  </a:extLst>
                </p:cNvPr>
                <p:cNvSpPr/>
                <p:nvPr/>
              </p:nvSpPr>
              <p:spPr>
                <a:xfrm>
                  <a:off x="12123494" y="1810045"/>
                  <a:ext cx="440077" cy="27091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11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C507AC-6912-B6D6-05E2-D00E16A42DE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2217813" y="2755170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95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187CE9B-FF0F-2A92-5602-5ED4AA5648E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2437851" y="3416445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88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748DA55-E3F2-E3EF-F734-2F320D952A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715603" y="2923846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26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A1B559D-902A-C410-2C16-88D975ABBCEF}"/>
                    </a:ext>
                  </a:extLst>
                </p:cNvPr>
                <p:cNvSpPr/>
                <p:nvPr/>
              </p:nvSpPr>
              <p:spPr>
                <a:xfrm>
                  <a:off x="10307820" y="4861942"/>
                  <a:ext cx="182880" cy="18288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5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217046-34DC-D25E-4F17-6DB8059DF03B}"/>
                    </a:ext>
                  </a:extLst>
                </p:cNvPr>
                <p:cNvSpPr/>
                <p:nvPr/>
              </p:nvSpPr>
              <p:spPr>
                <a:xfrm>
                  <a:off x="9708375" y="4902118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42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EF91E75-66D5-1B76-2955-C581D8A98596}"/>
                    </a:ext>
                  </a:extLst>
                </p:cNvPr>
                <p:cNvSpPr/>
                <p:nvPr/>
              </p:nvSpPr>
              <p:spPr>
                <a:xfrm>
                  <a:off x="9917082" y="5293024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12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DE2F622-8A10-602A-B41E-77628AC4A28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399260" y="5460023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92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06375C5-0B0E-3F0E-EB6A-3997095DA1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839337" y="5600069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21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C127C1-9CA4-57EC-42CC-A9E5D11CA24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571113" y="6124325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25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C660856-2DC4-EEC9-F8DC-8308ED9C813F}"/>
                    </a:ext>
                  </a:extLst>
                </p:cNvPr>
                <p:cNvSpPr/>
                <p:nvPr/>
              </p:nvSpPr>
              <p:spPr>
                <a:xfrm>
                  <a:off x="9943223" y="5993643"/>
                  <a:ext cx="182880" cy="18288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9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FAF7FB4-5115-F015-D2DB-5FAD876B431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968530" y="6280769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76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E4D1F3A-E933-10F9-0A07-1E5F362F42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087781" y="6517756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79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0B02C25-B08D-BD3F-DF26-BB877364631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2503424" y="7985649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73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E67BE0B-A904-E843-0B10-EEA1222386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637184" y="9171522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80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A3B6E1A-AB91-ECDF-A108-248E9FB0665C}"/>
                    </a:ext>
                  </a:extLst>
                </p:cNvPr>
                <p:cNvSpPr/>
                <p:nvPr/>
              </p:nvSpPr>
              <p:spPr>
                <a:xfrm>
                  <a:off x="11253865" y="9280244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45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9BF640A-5D12-AFB4-51C7-F20F10F7F8F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011190" y="10353661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81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33D94A3-C197-4743-13F3-E284F263EAF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073656" y="10041723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61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0BCEB51-07F0-6A66-3008-8DBB20E62F1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2867934" y="9866054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51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D7125B8-ED9B-6047-6C03-83F922C72088}"/>
                    </a:ext>
                  </a:extLst>
                </p:cNvPr>
                <p:cNvSpPr/>
                <p:nvPr/>
              </p:nvSpPr>
              <p:spPr>
                <a:xfrm>
                  <a:off x="12283385" y="10881424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39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B051AA1-B554-CA97-EA09-C198B4F3E272}"/>
                    </a:ext>
                  </a:extLst>
                </p:cNvPr>
                <p:cNvSpPr/>
                <p:nvPr/>
              </p:nvSpPr>
              <p:spPr>
                <a:xfrm>
                  <a:off x="12308066" y="11451259"/>
                  <a:ext cx="182880" cy="18288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2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EEEB72-B41B-336A-5F94-608EEDA7F13E}"/>
                    </a:ext>
                  </a:extLst>
                </p:cNvPr>
                <p:cNvSpPr/>
                <p:nvPr/>
              </p:nvSpPr>
              <p:spPr>
                <a:xfrm>
                  <a:off x="14050412" y="8845360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36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6BF71BC-9195-4DB1-C059-94F79CE63131}"/>
                    </a:ext>
                  </a:extLst>
                </p:cNvPr>
                <p:cNvSpPr/>
                <p:nvPr/>
              </p:nvSpPr>
              <p:spPr>
                <a:xfrm>
                  <a:off x="15301541" y="8632000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37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8EA3A7C-EF9D-FE59-703A-14015F07F81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499983" y="9806630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15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27361C9-3DA7-BCC7-6126-A8E6BF660B26}"/>
                    </a:ext>
                  </a:extLst>
                </p:cNvPr>
                <p:cNvSpPr/>
                <p:nvPr/>
              </p:nvSpPr>
              <p:spPr>
                <a:xfrm>
                  <a:off x="14592566" y="6288453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38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E1F0AA4-516C-7549-7513-56B3A1AA895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469830" y="11158920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91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AF8BC9F-AB52-A391-1478-A88C3E6A164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469831" y="11399250"/>
                  <a:ext cx="457662" cy="20074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55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9B1A6C7-8633-177E-B1BA-E95F141B88A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559921" y="11601464"/>
                  <a:ext cx="365264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b="1" dirty="0">
                      <a:solidFill>
                        <a:schemeClr val="tx1"/>
                      </a:solidFill>
                    </a:rPr>
                    <a:t>33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DDF6756-F658-8EE8-DE71-CC82C67B1FD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015199" y="11465463"/>
                  <a:ext cx="365264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b="1" dirty="0">
                      <a:solidFill>
                        <a:schemeClr val="tx1"/>
                      </a:solidFill>
                    </a:rPr>
                    <a:t>66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F257723-E326-0012-33BA-FE5A92680A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122824" y="11196342"/>
                  <a:ext cx="365264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b="1" dirty="0">
                      <a:solidFill>
                        <a:schemeClr val="tx1"/>
                      </a:solidFill>
                    </a:rPr>
                    <a:t>44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ED86F1C-67F6-6C95-FBB8-E1DED20F6DE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293031" y="11485716"/>
                  <a:ext cx="365264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b="1" dirty="0">
                      <a:solidFill>
                        <a:schemeClr val="tx1"/>
                      </a:solidFill>
                    </a:rPr>
                    <a:t>70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7188B0D-1287-27CF-CEA7-E48860C2609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757428" y="11146242"/>
                  <a:ext cx="476966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43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E414800-0BFF-A88A-426C-8D061A7B5608}"/>
                    </a:ext>
                  </a:extLst>
                </p:cNvPr>
                <p:cNvSpPr/>
                <p:nvPr/>
              </p:nvSpPr>
              <p:spPr>
                <a:xfrm>
                  <a:off x="14902053" y="11401378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34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2E6D681-8690-99B5-B4E6-40C08B2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323760" y="11916846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28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EA2C5DDB-8EA8-E68B-D919-D1E63A8614E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402588" y="10591689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74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2F6FA7D-3CE7-6E6F-3E4C-C25D0CDA959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979809" y="8906838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71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77DD85F2-D753-B5DC-3B8C-74CD01C4AD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412266" y="8975512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69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E78612F-ACF7-1B6D-7766-43AB3599C90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131615" y="10885248"/>
                  <a:ext cx="440077" cy="13280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54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00AADC-0808-5DCC-C9FC-C3600BA6C68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798056" y="11893585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62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7F0E488-13CF-A50F-75A2-77BC1A9C6EA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419886" y="12396471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16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1A87DB9-0D73-E3C5-556F-BC01414DC1D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577163" y="12805256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59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35603E8-14BC-20F2-56FA-ECC0843B5B9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291473" y="12045450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72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5D03F34-8339-F275-52C4-0DC8B477F5E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864856" y="11809247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68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C2E9110-2C2E-9415-3360-316067D6E3D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865906" y="10849378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31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B99527-E517-7A5D-7E09-159C7D0F04E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002590" y="9715167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27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6AD247C-DA46-F878-A054-9FBDA5A8A23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218816" y="11620529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93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50F0C77-F4E3-B756-10C2-951D2277D1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712233" y="10751773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96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6E6D1FB-955C-85B9-D23C-B9F750756A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346039" y="10721357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86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CF2C0D0-D320-728A-B4FB-597297B23D7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152310" y="10257108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83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1C288FBA-F96C-8295-E3F7-36E84A25445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488966" y="9609397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18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80E68B8-9F43-3541-166A-9B181C26D96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048889" y="8154325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32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894C2DC-C886-6DCA-43CE-B9DC5F6F5B7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256105" y="6517756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22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CC41F43-D3D2-C256-6E59-AAD76087A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733906" y="7963999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90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56D9650-3D4E-0E31-4817-A6419F7623A4}"/>
                    </a:ext>
                  </a:extLst>
                </p:cNvPr>
                <p:cNvSpPr/>
                <p:nvPr/>
              </p:nvSpPr>
              <p:spPr>
                <a:xfrm>
                  <a:off x="21144690" y="7515159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41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848F9E0-C338-8C65-DDB9-520B2DC75F6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488384" y="7629977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24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27214590-0D82-F0B8-8A71-378CF3D9E2CE}"/>
                    </a:ext>
                  </a:extLst>
                </p:cNvPr>
                <p:cNvSpPr/>
                <p:nvPr/>
              </p:nvSpPr>
              <p:spPr>
                <a:xfrm>
                  <a:off x="20052117" y="6773662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13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8226827-8DA6-8783-BC3D-954EE2CB943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16497" y="5607689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78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279722-BBD9-76D9-8051-B3F18F6C8CC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085944" y="5916407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75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E26F054-298C-2AA5-7AED-27BDE023658E}"/>
                    </a:ext>
                  </a:extLst>
                </p:cNvPr>
                <p:cNvSpPr/>
                <p:nvPr/>
              </p:nvSpPr>
              <p:spPr>
                <a:xfrm>
                  <a:off x="18291473" y="7034986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46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EE4BD98-3E57-D8CC-2961-3360854DDFB0}"/>
                    </a:ext>
                  </a:extLst>
                </p:cNvPr>
                <p:cNvSpPr/>
                <p:nvPr/>
              </p:nvSpPr>
              <p:spPr>
                <a:xfrm>
                  <a:off x="18291473" y="6372791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35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46C2B8C-8F03-3368-ED76-858074D850E1}"/>
                    </a:ext>
                  </a:extLst>
                </p:cNvPr>
                <p:cNvSpPr/>
                <p:nvPr/>
              </p:nvSpPr>
              <p:spPr>
                <a:xfrm>
                  <a:off x="19304933" y="5523351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40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97CE02A-3DB1-C695-8D2B-930A68E4C211}"/>
                    </a:ext>
                  </a:extLst>
                </p:cNvPr>
                <p:cNvSpPr/>
                <p:nvPr/>
              </p:nvSpPr>
              <p:spPr>
                <a:xfrm>
                  <a:off x="17123664" y="6871953"/>
                  <a:ext cx="536679" cy="255569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6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77D4F56-E383-6E18-99DD-450F99AF64C8}"/>
                    </a:ext>
                  </a:extLst>
                </p:cNvPr>
                <p:cNvSpPr/>
                <p:nvPr/>
              </p:nvSpPr>
              <p:spPr>
                <a:xfrm>
                  <a:off x="19084894" y="4581967"/>
                  <a:ext cx="536679" cy="255569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7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D40DCC0B-886A-1BEE-7C9B-187CFE7090D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838724" y="4410905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56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E739632F-89D7-3315-FE1B-CF1122FB99D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427163" y="5017439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63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AB221B7C-F2BA-14C9-FE91-BAF8EC4830B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271693" y="3897662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77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4D10E8E3-3080-8B2D-84EB-D6429EED895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081796" y="4693266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57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B918E4AD-B97A-DF58-7E02-3D0C9C83A94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145468" y="3544261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82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74F5789-4292-CB3C-ABEA-94D9106CC6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0218816" y="3119039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47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9C41DB8-E9EE-FE92-9F9D-7BAC9CE370B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1036066" y="2923846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87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972BF53-F0CF-8412-03C9-49967584F3DA}"/>
                    </a:ext>
                  </a:extLst>
                </p:cNvPr>
                <p:cNvSpPr/>
                <p:nvPr/>
              </p:nvSpPr>
              <p:spPr>
                <a:xfrm>
                  <a:off x="19182430" y="2755170"/>
                  <a:ext cx="536679" cy="255569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1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8520A61-6A1F-1C1E-D9F9-8315F2CEAAEB}"/>
                    </a:ext>
                  </a:extLst>
                </p:cNvPr>
                <p:cNvSpPr/>
                <p:nvPr/>
              </p:nvSpPr>
              <p:spPr>
                <a:xfrm>
                  <a:off x="20526021" y="1825388"/>
                  <a:ext cx="536679" cy="255569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3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DFEB124-A523-3ADA-E787-37729D2002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832078" y="1966110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53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8369EBF-36B4-AD17-6139-0A20E1562F8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424779" y="2475598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14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ADDD087-C481-4FDF-EAA7-174D302C1A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483168" y="2429064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17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64CCC141-5B50-1B8D-64E5-A862235841C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626208" y="1797434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49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94981F9-E6B2-6639-2DED-7F6D7ECC5BE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718359" y="879755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50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1656AF2-AAC4-3B91-B98F-EDFB3846743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073268" y="1429873"/>
                  <a:ext cx="440077" cy="16867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84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0256FC4-84AC-8F6D-F0FA-E103DF941075}"/>
                    </a:ext>
                  </a:extLst>
                </p:cNvPr>
                <p:cNvSpPr/>
                <p:nvPr/>
              </p:nvSpPr>
              <p:spPr>
                <a:xfrm>
                  <a:off x="13386903" y="1070199"/>
                  <a:ext cx="182880" cy="18288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8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9FC6E18-A906-233E-5D3F-67FF65CFE0C2}"/>
                    </a:ext>
                  </a:extLst>
                </p:cNvPr>
                <p:cNvSpPr/>
                <p:nvPr/>
              </p:nvSpPr>
              <p:spPr>
                <a:xfrm>
                  <a:off x="13733772" y="1070199"/>
                  <a:ext cx="182880" cy="18288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2000" b="1" dirty="0">
                      <a:solidFill>
                        <a:schemeClr val="tx1"/>
                      </a:solidFill>
                    </a:rPr>
                    <a:t>4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1FFCD22-6375-9853-18B4-08F79B767BC2}"/>
                    </a:ext>
                  </a:extLst>
                </p:cNvPr>
                <p:cNvSpPr/>
                <p:nvPr/>
              </p:nvSpPr>
              <p:spPr>
                <a:xfrm>
                  <a:off x="8986906" y="4301922"/>
                  <a:ext cx="2580731" cy="3213237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7F901BD-D618-D7CB-E191-8B7597D7743F}"/>
                    </a:ext>
                  </a:extLst>
                </p:cNvPr>
                <p:cNvSpPr/>
                <p:nvPr/>
              </p:nvSpPr>
              <p:spPr>
                <a:xfrm>
                  <a:off x="16800869" y="5768745"/>
                  <a:ext cx="2201763" cy="2458440"/>
                </a:xfrm>
                <a:prstGeom prst="ellipse">
                  <a:avLst/>
                </a:prstGeom>
                <a:noFill/>
                <a:ln w="762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12C55C1C-1FE0-E7CD-062F-CE1DB0095388}"/>
                    </a:ext>
                  </a:extLst>
                </p:cNvPr>
                <p:cNvSpPr/>
                <p:nvPr/>
              </p:nvSpPr>
              <p:spPr>
                <a:xfrm>
                  <a:off x="19035469" y="3789680"/>
                  <a:ext cx="3664868" cy="5029132"/>
                </a:xfrm>
                <a:custGeom>
                  <a:avLst/>
                  <a:gdLst>
                    <a:gd name="connsiteX0" fmla="*/ 0 w 3664868"/>
                    <a:gd name="connsiteY0" fmla="*/ 610824 h 5894965"/>
                    <a:gd name="connsiteX1" fmla="*/ 610824 w 3664868"/>
                    <a:gd name="connsiteY1" fmla="*/ 0 h 5894965"/>
                    <a:gd name="connsiteX2" fmla="*/ 3054044 w 3664868"/>
                    <a:gd name="connsiteY2" fmla="*/ 0 h 5894965"/>
                    <a:gd name="connsiteX3" fmla="*/ 3664868 w 3664868"/>
                    <a:gd name="connsiteY3" fmla="*/ 610824 h 5894965"/>
                    <a:gd name="connsiteX4" fmla="*/ 3664868 w 3664868"/>
                    <a:gd name="connsiteY4" fmla="*/ 5284141 h 5894965"/>
                    <a:gd name="connsiteX5" fmla="*/ 3054044 w 3664868"/>
                    <a:gd name="connsiteY5" fmla="*/ 5894965 h 5894965"/>
                    <a:gd name="connsiteX6" fmla="*/ 610824 w 3664868"/>
                    <a:gd name="connsiteY6" fmla="*/ 5894965 h 5894965"/>
                    <a:gd name="connsiteX7" fmla="*/ 0 w 3664868"/>
                    <a:gd name="connsiteY7" fmla="*/ 5284141 h 5894965"/>
                    <a:gd name="connsiteX8" fmla="*/ 0 w 3664868"/>
                    <a:gd name="connsiteY8" fmla="*/ 610824 h 5894965"/>
                    <a:gd name="connsiteX0" fmla="*/ 0 w 3664868"/>
                    <a:gd name="connsiteY0" fmla="*/ 610824 h 5894965"/>
                    <a:gd name="connsiteX1" fmla="*/ 610824 w 3664868"/>
                    <a:gd name="connsiteY1" fmla="*/ 0 h 5894965"/>
                    <a:gd name="connsiteX2" fmla="*/ 3054044 w 3664868"/>
                    <a:gd name="connsiteY2" fmla="*/ 0 h 5894965"/>
                    <a:gd name="connsiteX3" fmla="*/ 3664868 w 3664868"/>
                    <a:gd name="connsiteY3" fmla="*/ 610824 h 5894965"/>
                    <a:gd name="connsiteX4" fmla="*/ 3664868 w 3664868"/>
                    <a:gd name="connsiteY4" fmla="*/ 5284141 h 5894965"/>
                    <a:gd name="connsiteX5" fmla="*/ 3054044 w 3664868"/>
                    <a:gd name="connsiteY5" fmla="*/ 5894965 h 5894965"/>
                    <a:gd name="connsiteX6" fmla="*/ 610824 w 3664868"/>
                    <a:gd name="connsiteY6" fmla="*/ 5894965 h 5894965"/>
                    <a:gd name="connsiteX7" fmla="*/ 0 w 3664868"/>
                    <a:gd name="connsiteY7" fmla="*/ 5284141 h 5894965"/>
                    <a:gd name="connsiteX8" fmla="*/ 0 w 3664868"/>
                    <a:gd name="connsiteY8" fmla="*/ 610824 h 5894965"/>
                    <a:gd name="connsiteX0" fmla="*/ 0 w 3664868"/>
                    <a:gd name="connsiteY0" fmla="*/ 610824 h 5894965"/>
                    <a:gd name="connsiteX1" fmla="*/ 1230584 w 3664868"/>
                    <a:gd name="connsiteY1" fmla="*/ 1093436 h 5894965"/>
                    <a:gd name="connsiteX2" fmla="*/ 3054044 w 3664868"/>
                    <a:gd name="connsiteY2" fmla="*/ 0 h 5894965"/>
                    <a:gd name="connsiteX3" fmla="*/ 3664868 w 3664868"/>
                    <a:gd name="connsiteY3" fmla="*/ 610824 h 5894965"/>
                    <a:gd name="connsiteX4" fmla="*/ 3664868 w 3664868"/>
                    <a:gd name="connsiteY4" fmla="*/ 5284141 h 5894965"/>
                    <a:gd name="connsiteX5" fmla="*/ 3054044 w 3664868"/>
                    <a:gd name="connsiteY5" fmla="*/ 5894965 h 5894965"/>
                    <a:gd name="connsiteX6" fmla="*/ 610824 w 3664868"/>
                    <a:gd name="connsiteY6" fmla="*/ 5894965 h 5894965"/>
                    <a:gd name="connsiteX7" fmla="*/ 0 w 3664868"/>
                    <a:gd name="connsiteY7" fmla="*/ 5284141 h 5894965"/>
                    <a:gd name="connsiteX8" fmla="*/ 0 w 3664868"/>
                    <a:gd name="connsiteY8" fmla="*/ 610824 h 5894965"/>
                    <a:gd name="connsiteX0" fmla="*/ 20320 w 3664868"/>
                    <a:gd name="connsiteY0" fmla="*/ 2215323 h 5894965"/>
                    <a:gd name="connsiteX1" fmla="*/ 1230584 w 3664868"/>
                    <a:gd name="connsiteY1" fmla="*/ 1093436 h 5894965"/>
                    <a:gd name="connsiteX2" fmla="*/ 3054044 w 3664868"/>
                    <a:gd name="connsiteY2" fmla="*/ 0 h 5894965"/>
                    <a:gd name="connsiteX3" fmla="*/ 3664868 w 3664868"/>
                    <a:gd name="connsiteY3" fmla="*/ 610824 h 5894965"/>
                    <a:gd name="connsiteX4" fmla="*/ 3664868 w 3664868"/>
                    <a:gd name="connsiteY4" fmla="*/ 5284141 h 5894965"/>
                    <a:gd name="connsiteX5" fmla="*/ 3054044 w 3664868"/>
                    <a:gd name="connsiteY5" fmla="*/ 5894965 h 5894965"/>
                    <a:gd name="connsiteX6" fmla="*/ 610824 w 3664868"/>
                    <a:gd name="connsiteY6" fmla="*/ 5894965 h 5894965"/>
                    <a:gd name="connsiteX7" fmla="*/ 0 w 3664868"/>
                    <a:gd name="connsiteY7" fmla="*/ 5284141 h 5894965"/>
                    <a:gd name="connsiteX8" fmla="*/ 20320 w 3664868"/>
                    <a:gd name="connsiteY8" fmla="*/ 2215323 h 5894965"/>
                    <a:gd name="connsiteX0" fmla="*/ 20320 w 3664868"/>
                    <a:gd name="connsiteY0" fmla="*/ 2215323 h 5894965"/>
                    <a:gd name="connsiteX1" fmla="*/ 1261064 w 3664868"/>
                    <a:gd name="connsiteY1" fmla="*/ 855732 h 5894965"/>
                    <a:gd name="connsiteX2" fmla="*/ 3054044 w 3664868"/>
                    <a:gd name="connsiteY2" fmla="*/ 0 h 5894965"/>
                    <a:gd name="connsiteX3" fmla="*/ 3664868 w 3664868"/>
                    <a:gd name="connsiteY3" fmla="*/ 610824 h 5894965"/>
                    <a:gd name="connsiteX4" fmla="*/ 3664868 w 3664868"/>
                    <a:gd name="connsiteY4" fmla="*/ 5284141 h 5894965"/>
                    <a:gd name="connsiteX5" fmla="*/ 3054044 w 3664868"/>
                    <a:gd name="connsiteY5" fmla="*/ 5894965 h 5894965"/>
                    <a:gd name="connsiteX6" fmla="*/ 610824 w 3664868"/>
                    <a:gd name="connsiteY6" fmla="*/ 5894965 h 5894965"/>
                    <a:gd name="connsiteX7" fmla="*/ 0 w 3664868"/>
                    <a:gd name="connsiteY7" fmla="*/ 5284141 h 5894965"/>
                    <a:gd name="connsiteX8" fmla="*/ 20320 w 3664868"/>
                    <a:gd name="connsiteY8" fmla="*/ 2215323 h 5894965"/>
                    <a:gd name="connsiteX0" fmla="*/ 20320 w 3664868"/>
                    <a:gd name="connsiteY0" fmla="*/ 2441141 h 6120783"/>
                    <a:gd name="connsiteX1" fmla="*/ 1261064 w 3664868"/>
                    <a:gd name="connsiteY1" fmla="*/ 1081550 h 6120783"/>
                    <a:gd name="connsiteX2" fmla="*/ 2322524 w 3664868"/>
                    <a:gd name="connsiteY2" fmla="*/ 0 h 6120783"/>
                    <a:gd name="connsiteX3" fmla="*/ 3664868 w 3664868"/>
                    <a:gd name="connsiteY3" fmla="*/ 836642 h 6120783"/>
                    <a:gd name="connsiteX4" fmla="*/ 3664868 w 3664868"/>
                    <a:gd name="connsiteY4" fmla="*/ 5509959 h 6120783"/>
                    <a:gd name="connsiteX5" fmla="*/ 3054044 w 3664868"/>
                    <a:gd name="connsiteY5" fmla="*/ 6120783 h 6120783"/>
                    <a:gd name="connsiteX6" fmla="*/ 610824 w 3664868"/>
                    <a:gd name="connsiteY6" fmla="*/ 6120783 h 6120783"/>
                    <a:gd name="connsiteX7" fmla="*/ 0 w 3664868"/>
                    <a:gd name="connsiteY7" fmla="*/ 5509959 h 6120783"/>
                    <a:gd name="connsiteX8" fmla="*/ 20320 w 3664868"/>
                    <a:gd name="connsiteY8" fmla="*/ 2441141 h 6120783"/>
                    <a:gd name="connsiteX0" fmla="*/ 20320 w 3664868"/>
                    <a:gd name="connsiteY0" fmla="*/ 2441141 h 6120783"/>
                    <a:gd name="connsiteX1" fmla="*/ 2195784 w 3664868"/>
                    <a:gd name="connsiteY1" fmla="*/ 237702 h 6120783"/>
                    <a:gd name="connsiteX2" fmla="*/ 2322524 w 3664868"/>
                    <a:gd name="connsiteY2" fmla="*/ 0 h 6120783"/>
                    <a:gd name="connsiteX3" fmla="*/ 3664868 w 3664868"/>
                    <a:gd name="connsiteY3" fmla="*/ 836642 h 6120783"/>
                    <a:gd name="connsiteX4" fmla="*/ 3664868 w 3664868"/>
                    <a:gd name="connsiteY4" fmla="*/ 5509959 h 6120783"/>
                    <a:gd name="connsiteX5" fmla="*/ 3054044 w 3664868"/>
                    <a:gd name="connsiteY5" fmla="*/ 6120783 h 6120783"/>
                    <a:gd name="connsiteX6" fmla="*/ 610824 w 3664868"/>
                    <a:gd name="connsiteY6" fmla="*/ 6120783 h 6120783"/>
                    <a:gd name="connsiteX7" fmla="*/ 0 w 3664868"/>
                    <a:gd name="connsiteY7" fmla="*/ 5509959 h 6120783"/>
                    <a:gd name="connsiteX8" fmla="*/ 20320 w 3664868"/>
                    <a:gd name="connsiteY8" fmla="*/ 2441141 h 6120783"/>
                    <a:gd name="connsiteX0" fmla="*/ 20320 w 3664868"/>
                    <a:gd name="connsiteY0" fmla="*/ 2203439 h 5883081"/>
                    <a:gd name="connsiteX1" fmla="*/ 2195784 w 3664868"/>
                    <a:gd name="connsiteY1" fmla="*/ 0 h 5883081"/>
                    <a:gd name="connsiteX2" fmla="*/ 2292044 w 3664868"/>
                    <a:gd name="connsiteY2" fmla="*/ 11887 h 5883081"/>
                    <a:gd name="connsiteX3" fmla="*/ 3664868 w 3664868"/>
                    <a:gd name="connsiteY3" fmla="*/ 598940 h 5883081"/>
                    <a:gd name="connsiteX4" fmla="*/ 3664868 w 3664868"/>
                    <a:gd name="connsiteY4" fmla="*/ 5272257 h 5883081"/>
                    <a:gd name="connsiteX5" fmla="*/ 3054044 w 3664868"/>
                    <a:gd name="connsiteY5" fmla="*/ 5883081 h 5883081"/>
                    <a:gd name="connsiteX6" fmla="*/ 610824 w 3664868"/>
                    <a:gd name="connsiteY6" fmla="*/ 5883081 h 5883081"/>
                    <a:gd name="connsiteX7" fmla="*/ 0 w 3664868"/>
                    <a:gd name="connsiteY7" fmla="*/ 5272257 h 5883081"/>
                    <a:gd name="connsiteX8" fmla="*/ 20320 w 3664868"/>
                    <a:gd name="connsiteY8" fmla="*/ 2203439 h 5883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64868" h="5883081">
                      <a:moveTo>
                        <a:pt x="20320" y="2203439"/>
                      </a:moveTo>
                      <a:cubicBezTo>
                        <a:pt x="20320" y="1866090"/>
                        <a:pt x="1675555" y="121920"/>
                        <a:pt x="2195784" y="0"/>
                      </a:cubicBezTo>
                      <a:lnTo>
                        <a:pt x="2292044" y="11887"/>
                      </a:lnTo>
                      <a:cubicBezTo>
                        <a:pt x="2629393" y="11887"/>
                        <a:pt x="3664868" y="261591"/>
                        <a:pt x="3664868" y="598940"/>
                      </a:cubicBezTo>
                      <a:lnTo>
                        <a:pt x="3664868" y="5272257"/>
                      </a:lnTo>
                      <a:cubicBezTo>
                        <a:pt x="3664868" y="5609606"/>
                        <a:pt x="3391393" y="5883081"/>
                        <a:pt x="3054044" y="5883081"/>
                      </a:cubicBezTo>
                      <a:lnTo>
                        <a:pt x="610824" y="5883081"/>
                      </a:lnTo>
                      <a:cubicBezTo>
                        <a:pt x="273475" y="5883081"/>
                        <a:pt x="0" y="5609606"/>
                        <a:pt x="0" y="5272257"/>
                      </a:cubicBezTo>
                      <a:lnTo>
                        <a:pt x="20320" y="2203439"/>
                      </a:lnTo>
                      <a:close/>
                    </a:path>
                  </a:pathLst>
                </a:custGeom>
                <a:noFill/>
                <a:ln w="762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B660E72-26ED-89A5-A616-87A13811503F}"/>
                    </a:ext>
                  </a:extLst>
                </p:cNvPr>
                <p:cNvSpPr/>
                <p:nvPr/>
              </p:nvSpPr>
              <p:spPr>
                <a:xfrm>
                  <a:off x="15935347" y="8586008"/>
                  <a:ext cx="2191980" cy="2778596"/>
                </a:xfrm>
                <a:prstGeom prst="ellipse">
                  <a:avLst/>
                </a:pr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7AACE56-3C68-78F6-FB44-FFCC0165E9C1}"/>
                    </a:ext>
                  </a:extLst>
                </p:cNvPr>
                <p:cNvSpPr/>
                <p:nvPr/>
              </p:nvSpPr>
              <p:spPr>
                <a:xfrm rot="17181201">
                  <a:off x="10948813" y="9901944"/>
                  <a:ext cx="1533114" cy="2379097"/>
                </a:xfrm>
                <a:prstGeom prst="ellipse">
                  <a:avLst/>
                </a:prstGeom>
                <a:noFill/>
                <a:ln w="762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524530FC-98DE-5C68-7F78-B8AED265E54D}"/>
                    </a:ext>
                  </a:extLst>
                </p:cNvPr>
                <p:cNvSpPr/>
                <p:nvPr/>
              </p:nvSpPr>
              <p:spPr>
                <a:xfrm>
                  <a:off x="10087782" y="7268042"/>
                  <a:ext cx="5806192" cy="3113537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5A890297-C386-6B78-9A90-F9B7BA613820}"/>
                    </a:ext>
                  </a:extLst>
                </p:cNvPr>
                <p:cNvSpPr/>
                <p:nvPr/>
              </p:nvSpPr>
              <p:spPr>
                <a:xfrm rot="3346920">
                  <a:off x="13410077" y="2062989"/>
                  <a:ext cx="3274705" cy="5504659"/>
                </a:xfrm>
                <a:prstGeom prst="ellipse">
                  <a:avLst/>
                </a:prstGeom>
                <a:noFill/>
                <a:ln w="762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6ABF10A-F1C2-0DF8-4FDF-8E98CBAE39F9}"/>
                  </a:ext>
                </a:extLst>
              </p:cNvPr>
              <p:cNvSpPr/>
              <p:nvPr/>
            </p:nvSpPr>
            <p:spPr>
              <a:xfrm rot="18581054">
                <a:off x="16816276" y="-130423"/>
                <a:ext cx="3887151" cy="5073550"/>
              </a:xfrm>
              <a:custGeom>
                <a:avLst/>
                <a:gdLst>
                  <a:gd name="connsiteX0" fmla="*/ 0 w 2877885"/>
                  <a:gd name="connsiteY0" fmla="*/ 479657 h 4962602"/>
                  <a:gd name="connsiteX1" fmla="*/ 479657 w 2877885"/>
                  <a:gd name="connsiteY1" fmla="*/ 0 h 4962602"/>
                  <a:gd name="connsiteX2" fmla="*/ 2398228 w 2877885"/>
                  <a:gd name="connsiteY2" fmla="*/ 0 h 4962602"/>
                  <a:gd name="connsiteX3" fmla="*/ 2877885 w 2877885"/>
                  <a:gd name="connsiteY3" fmla="*/ 479657 h 4962602"/>
                  <a:gd name="connsiteX4" fmla="*/ 2877885 w 2877885"/>
                  <a:gd name="connsiteY4" fmla="*/ 4482945 h 4962602"/>
                  <a:gd name="connsiteX5" fmla="*/ 2398228 w 2877885"/>
                  <a:gd name="connsiteY5" fmla="*/ 4962602 h 4962602"/>
                  <a:gd name="connsiteX6" fmla="*/ 479657 w 2877885"/>
                  <a:gd name="connsiteY6" fmla="*/ 4962602 h 4962602"/>
                  <a:gd name="connsiteX7" fmla="*/ 0 w 2877885"/>
                  <a:gd name="connsiteY7" fmla="*/ 4482945 h 4962602"/>
                  <a:gd name="connsiteX8" fmla="*/ 0 w 2877885"/>
                  <a:gd name="connsiteY8" fmla="*/ 479657 h 4962602"/>
                  <a:gd name="connsiteX0" fmla="*/ 765953 w 3643838"/>
                  <a:gd name="connsiteY0" fmla="*/ 479657 h 4962602"/>
                  <a:gd name="connsiteX1" fmla="*/ 1245610 w 3643838"/>
                  <a:gd name="connsiteY1" fmla="*/ 0 h 4962602"/>
                  <a:gd name="connsiteX2" fmla="*/ 3164181 w 3643838"/>
                  <a:gd name="connsiteY2" fmla="*/ 0 h 4962602"/>
                  <a:gd name="connsiteX3" fmla="*/ 3643838 w 3643838"/>
                  <a:gd name="connsiteY3" fmla="*/ 479657 h 4962602"/>
                  <a:gd name="connsiteX4" fmla="*/ 3643838 w 3643838"/>
                  <a:gd name="connsiteY4" fmla="*/ 4482945 h 4962602"/>
                  <a:gd name="connsiteX5" fmla="*/ 3164181 w 3643838"/>
                  <a:gd name="connsiteY5" fmla="*/ 4962602 h 4962602"/>
                  <a:gd name="connsiteX6" fmla="*/ 1245610 w 3643838"/>
                  <a:gd name="connsiteY6" fmla="*/ 4962602 h 4962602"/>
                  <a:gd name="connsiteX7" fmla="*/ 0 w 3643838"/>
                  <a:gd name="connsiteY7" fmla="*/ 4308367 h 4962602"/>
                  <a:gd name="connsiteX8" fmla="*/ 765953 w 3643838"/>
                  <a:gd name="connsiteY8" fmla="*/ 479657 h 4962602"/>
                  <a:gd name="connsiteX0" fmla="*/ 765953 w 3643838"/>
                  <a:gd name="connsiteY0" fmla="*/ 479657 h 4962602"/>
                  <a:gd name="connsiteX1" fmla="*/ 1245610 w 3643838"/>
                  <a:gd name="connsiteY1" fmla="*/ 0 h 4962602"/>
                  <a:gd name="connsiteX2" fmla="*/ 3164181 w 3643838"/>
                  <a:gd name="connsiteY2" fmla="*/ 0 h 4962602"/>
                  <a:gd name="connsiteX3" fmla="*/ 3419246 w 3643838"/>
                  <a:gd name="connsiteY3" fmla="*/ 990064 h 4962602"/>
                  <a:gd name="connsiteX4" fmla="*/ 3643838 w 3643838"/>
                  <a:gd name="connsiteY4" fmla="*/ 4482945 h 4962602"/>
                  <a:gd name="connsiteX5" fmla="*/ 3164181 w 3643838"/>
                  <a:gd name="connsiteY5" fmla="*/ 4962602 h 4962602"/>
                  <a:gd name="connsiteX6" fmla="*/ 1245610 w 3643838"/>
                  <a:gd name="connsiteY6" fmla="*/ 4962602 h 4962602"/>
                  <a:gd name="connsiteX7" fmla="*/ 0 w 3643838"/>
                  <a:gd name="connsiteY7" fmla="*/ 4308367 h 4962602"/>
                  <a:gd name="connsiteX8" fmla="*/ 765953 w 3643838"/>
                  <a:gd name="connsiteY8" fmla="*/ 479657 h 4962602"/>
                  <a:gd name="connsiteX0" fmla="*/ 765953 w 3643838"/>
                  <a:gd name="connsiteY0" fmla="*/ 504161 h 4987106"/>
                  <a:gd name="connsiteX1" fmla="*/ 1245610 w 3643838"/>
                  <a:gd name="connsiteY1" fmla="*/ 24504 h 4987106"/>
                  <a:gd name="connsiteX2" fmla="*/ 2900809 w 3643838"/>
                  <a:gd name="connsiteY2" fmla="*/ 0 h 4987106"/>
                  <a:gd name="connsiteX3" fmla="*/ 3419246 w 3643838"/>
                  <a:gd name="connsiteY3" fmla="*/ 1014568 h 4987106"/>
                  <a:gd name="connsiteX4" fmla="*/ 3643838 w 3643838"/>
                  <a:gd name="connsiteY4" fmla="*/ 4507449 h 4987106"/>
                  <a:gd name="connsiteX5" fmla="*/ 3164181 w 3643838"/>
                  <a:gd name="connsiteY5" fmla="*/ 4987106 h 4987106"/>
                  <a:gd name="connsiteX6" fmla="*/ 1245610 w 3643838"/>
                  <a:gd name="connsiteY6" fmla="*/ 4987106 h 4987106"/>
                  <a:gd name="connsiteX7" fmla="*/ 0 w 3643838"/>
                  <a:gd name="connsiteY7" fmla="*/ 4332871 h 4987106"/>
                  <a:gd name="connsiteX8" fmla="*/ 765953 w 3643838"/>
                  <a:gd name="connsiteY8" fmla="*/ 504161 h 4987106"/>
                  <a:gd name="connsiteX0" fmla="*/ 765953 w 3643838"/>
                  <a:gd name="connsiteY0" fmla="*/ 504161 h 4987106"/>
                  <a:gd name="connsiteX1" fmla="*/ 1245610 w 3643838"/>
                  <a:gd name="connsiteY1" fmla="*/ 24504 h 4987106"/>
                  <a:gd name="connsiteX2" fmla="*/ 2900809 w 3643838"/>
                  <a:gd name="connsiteY2" fmla="*/ 0 h 4987106"/>
                  <a:gd name="connsiteX3" fmla="*/ 3419246 w 3643838"/>
                  <a:gd name="connsiteY3" fmla="*/ 1014568 h 4987106"/>
                  <a:gd name="connsiteX4" fmla="*/ 3643838 w 3643838"/>
                  <a:gd name="connsiteY4" fmla="*/ 4507449 h 4987106"/>
                  <a:gd name="connsiteX5" fmla="*/ 3164181 w 3643838"/>
                  <a:gd name="connsiteY5" fmla="*/ 4987106 h 4987106"/>
                  <a:gd name="connsiteX6" fmla="*/ 1196173 w 3643838"/>
                  <a:gd name="connsiteY6" fmla="*/ 4760822 h 4987106"/>
                  <a:gd name="connsiteX7" fmla="*/ 0 w 3643838"/>
                  <a:gd name="connsiteY7" fmla="*/ 4332871 h 4987106"/>
                  <a:gd name="connsiteX8" fmla="*/ 765953 w 3643838"/>
                  <a:gd name="connsiteY8" fmla="*/ 504161 h 4987106"/>
                  <a:gd name="connsiteX0" fmla="*/ 765953 w 3643838"/>
                  <a:gd name="connsiteY0" fmla="*/ 479657 h 4962602"/>
                  <a:gd name="connsiteX1" fmla="*/ 1245610 w 3643838"/>
                  <a:gd name="connsiteY1" fmla="*/ 0 h 4962602"/>
                  <a:gd name="connsiteX2" fmla="*/ 2501127 w 3643838"/>
                  <a:gd name="connsiteY2" fmla="*/ 275268 h 4962602"/>
                  <a:gd name="connsiteX3" fmla="*/ 3419246 w 3643838"/>
                  <a:gd name="connsiteY3" fmla="*/ 990064 h 4962602"/>
                  <a:gd name="connsiteX4" fmla="*/ 3643838 w 3643838"/>
                  <a:gd name="connsiteY4" fmla="*/ 4482945 h 4962602"/>
                  <a:gd name="connsiteX5" fmla="*/ 3164181 w 3643838"/>
                  <a:gd name="connsiteY5" fmla="*/ 4962602 h 4962602"/>
                  <a:gd name="connsiteX6" fmla="*/ 1196173 w 3643838"/>
                  <a:gd name="connsiteY6" fmla="*/ 4736318 h 4962602"/>
                  <a:gd name="connsiteX7" fmla="*/ 0 w 3643838"/>
                  <a:gd name="connsiteY7" fmla="*/ 4308367 h 4962602"/>
                  <a:gd name="connsiteX8" fmla="*/ 765953 w 3643838"/>
                  <a:gd name="connsiteY8" fmla="*/ 479657 h 4962602"/>
                  <a:gd name="connsiteX0" fmla="*/ 765953 w 3643838"/>
                  <a:gd name="connsiteY0" fmla="*/ 479657 h 4962602"/>
                  <a:gd name="connsiteX1" fmla="*/ 1245610 w 3643838"/>
                  <a:gd name="connsiteY1" fmla="*/ 0 h 4962602"/>
                  <a:gd name="connsiteX2" fmla="*/ 2501127 w 3643838"/>
                  <a:gd name="connsiteY2" fmla="*/ 275268 h 4962602"/>
                  <a:gd name="connsiteX3" fmla="*/ 3422096 w 3643838"/>
                  <a:gd name="connsiteY3" fmla="*/ 2067713 h 4962602"/>
                  <a:gd name="connsiteX4" fmla="*/ 3643838 w 3643838"/>
                  <a:gd name="connsiteY4" fmla="*/ 4482945 h 4962602"/>
                  <a:gd name="connsiteX5" fmla="*/ 3164181 w 3643838"/>
                  <a:gd name="connsiteY5" fmla="*/ 4962602 h 4962602"/>
                  <a:gd name="connsiteX6" fmla="*/ 1196173 w 3643838"/>
                  <a:gd name="connsiteY6" fmla="*/ 4736318 h 4962602"/>
                  <a:gd name="connsiteX7" fmla="*/ 0 w 3643838"/>
                  <a:gd name="connsiteY7" fmla="*/ 4308367 h 4962602"/>
                  <a:gd name="connsiteX8" fmla="*/ 765953 w 3643838"/>
                  <a:gd name="connsiteY8" fmla="*/ 479657 h 4962602"/>
                  <a:gd name="connsiteX0" fmla="*/ 765953 w 3643838"/>
                  <a:gd name="connsiteY0" fmla="*/ 590605 h 5073550"/>
                  <a:gd name="connsiteX1" fmla="*/ 1245610 w 3643838"/>
                  <a:gd name="connsiteY1" fmla="*/ 110948 h 5073550"/>
                  <a:gd name="connsiteX2" fmla="*/ 2327293 w 3643838"/>
                  <a:gd name="connsiteY2" fmla="*/ 0 h 5073550"/>
                  <a:gd name="connsiteX3" fmla="*/ 3422096 w 3643838"/>
                  <a:gd name="connsiteY3" fmla="*/ 2178661 h 5073550"/>
                  <a:gd name="connsiteX4" fmla="*/ 3643838 w 3643838"/>
                  <a:gd name="connsiteY4" fmla="*/ 4593893 h 5073550"/>
                  <a:gd name="connsiteX5" fmla="*/ 3164181 w 3643838"/>
                  <a:gd name="connsiteY5" fmla="*/ 5073550 h 5073550"/>
                  <a:gd name="connsiteX6" fmla="*/ 1196173 w 3643838"/>
                  <a:gd name="connsiteY6" fmla="*/ 4847266 h 5073550"/>
                  <a:gd name="connsiteX7" fmla="*/ 0 w 3643838"/>
                  <a:gd name="connsiteY7" fmla="*/ 4419315 h 5073550"/>
                  <a:gd name="connsiteX8" fmla="*/ 765953 w 3643838"/>
                  <a:gd name="connsiteY8" fmla="*/ 590605 h 507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43838" h="5073550">
                    <a:moveTo>
                      <a:pt x="765953" y="590605"/>
                    </a:moveTo>
                    <a:cubicBezTo>
                      <a:pt x="765953" y="325698"/>
                      <a:pt x="980703" y="110948"/>
                      <a:pt x="1245610" y="110948"/>
                    </a:cubicBezTo>
                    <a:lnTo>
                      <a:pt x="2327293" y="0"/>
                    </a:lnTo>
                    <a:cubicBezTo>
                      <a:pt x="2592200" y="0"/>
                      <a:pt x="3422096" y="1913754"/>
                      <a:pt x="3422096" y="2178661"/>
                    </a:cubicBezTo>
                    <a:lnTo>
                      <a:pt x="3643838" y="4593893"/>
                    </a:lnTo>
                    <a:cubicBezTo>
                      <a:pt x="3643838" y="4858800"/>
                      <a:pt x="3429088" y="5073550"/>
                      <a:pt x="3164181" y="5073550"/>
                    </a:cubicBezTo>
                    <a:lnTo>
                      <a:pt x="1196173" y="4847266"/>
                    </a:lnTo>
                    <a:cubicBezTo>
                      <a:pt x="931266" y="4847266"/>
                      <a:pt x="0" y="4684222"/>
                      <a:pt x="0" y="4419315"/>
                    </a:cubicBezTo>
                    <a:cubicBezTo>
                      <a:pt x="0" y="3084886"/>
                      <a:pt x="765953" y="1925034"/>
                      <a:pt x="765953" y="590605"/>
                    </a:cubicBezTo>
                    <a:close/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411EE61-196C-6595-0324-6AD2E330CA81}"/>
                </a:ext>
              </a:extLst>
            </p:cNvPr>
            <p:cNvSpPr/>
            <p:nvPr/>
          </p:nvSpPr>
          <p:spPr>
            <a:xfrm>
              <a:off x="5520478" y="11607078"/>
              <a:ext cx="165100" cy="1701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66CFCDF-0F38-5732-F541-F727BF2539A2}"/>
                </a:ext>
              </a:extLst>
            </p:cNvPr>
            <p:cNvSpPr/>
            <p:nvPr/>
          </p:nvSpPr>
          <p:spPr>
            <a:xfrm>
              <a:off x="5316900" y="11358158"/>
              <a:ext cx="165100" cy="1701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9753184-9A72-089F-A138-8A818D7D9777}"/>
                </a:ext>
              </a:extLst>
            </p:cNvPr>
            <p:cNvSpPr/>
            <p:nvPr/>
          </p:nvSpPr>
          <p:spPr>
            <a:xfrm>
              <a:off x="5299966" y="11635018"/>
              <a:ext cx="165100" cy="1701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7D280C2-08A3-B935-193E-4688C98FE858}"/>
                </a:ext>
              </a:extLst>
            </p:cNvPr>
            <p:cNvSpPr/>
            <p:nvPr/>
          </p:nvSpPr>
          <p:spPr>
            <a:xfrm>
              <a:off x="4814826" y="11673118"/>
              <a:ext cx="165100" cy="1701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22654D2-CDA5-F400-8432-459CF293C353}"/>
                </a:ext>
              </a:extLst>
            </p:cNvPr>
            <p:cNvSpPr/>
            <p:nvPr/>
          </p:nvSpPr>
          <p:spPr>
            <a:xfrm>
              <a:off x="4719701" y="11327678"/>
              <a:ext cx="165100" cy="1701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FB65565-6CB6-8F1D-B489-C20D73159D99}"/>
              </a:ext>
            </a:extLst>
          </p:cNvPr>
          <p:cNvSpPr/>
          <p:nvPr/>
        </p:nvSpPr>
        <p:spPr>
          <a:xfrm>
            <a:off x="134471" y="155668"/>
            <a:ext cx="31686759" cy="1371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5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381</TotalTime>
  <Words>246</Words>
  <Application>Microsoft Macintosh PowerPoint</Application>
  <PresentationFormat>Custom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Zahedi</dc:creator>
  <cp:lastModifiedBy>Ali Fathi Jouzdani</cp:lastModifiedBy>
  <cp:revision>12</cp:revision>
  <dcterms:created xsi:type="dcterms:W3CDTF">2025-05-05T09:27:40Z</dcterms:created>
  <dcterms:modified xsi:type="dcterms:W3CDTF">2025-08-15T15:49:42Z</dcterms:modified>
</cp:coreProperties>
</file>