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56" r:id="rId2"/>
    <p:sldId id="257" r:id="rId3"/>
  </p:sldIdLst>
  <p:sldSz cx="246888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0"/>
  </p:normalViewPr>
  <p:slideViewPr>
    <p:cSldViewPr snapToGrid="0">
      <p:cViewPr>
        <p:scale>
          <a:sx n="25" d="100"/>
          <a:sy n="25" d="100"/>
        </p:scale>
        <p:origin x="1978" y="533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C37DD-06D8-BE45-BF04-AF5A9A72828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70A38-0E05-DC47-BA58-E9EDC6CF6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8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70A38-0E05-DC47-BA58-E9EDC6CF61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3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E3215-7FC9-136B-4B7F-1AF44AFF1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9BD140-1430-2DED-D0C8-06C70DCA8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28CFAF-0439-437C-62DE-DAC30C77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04AA6-0130-66B4-76F8-25D7E53BE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70A38-0E05-DC47-BA58-E9EDC6CF61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3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2244726"/>
            <a:ext cx="185166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6100" y="7204076"/>
            <a:ext cx="185166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12" indent="0" algn="ctr">
              <a:buNone/>
              <a:defRPr sz="4000"/>
            </a:lvl2pPr>
            <a:lvl3pPr marL="1828823" indent="0" algn="ctr">
              <a:buNone/>
              <a:defRPr sz="3600"/>
            </a:lvl3pPr>
            <a:lvl4pPr marL="2743234" indent="0" algn="ctr">
              <a:buNone/>
              <a:defRPr sz="3200"/>
            </a:lvl4pPr>
            <a:lvl5pPr marL="3657645" indent="0" algn="ctr">
              <a:buNone/>
              <a:defRPr sz="3200"/>
            </a:lvl5pPr>
            <a:lvl6pPr marL="4572057" indent="0" algn="ctr">
              <a:buNone/>
              <a:defRPr sz="3200"/>
            </a:lvl6pPr>
            <a:lvl7pPr marL="5486469" indent="0" algn="ctr">
              <a:buNone/>
              <a:defRPr sz="3200"/>
            </a:lvl7pPr>
            <a:lvl8pPr marL="6400880" indent="0" algn="ctr">
              <a:buNone/>
              <a:defRPr sz="3200"/>
            </a:lvl8pPr>
            <a:lvl9pPr marL="7315292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8D08-9025-4993-88E6-67D2BB6046D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6CC-7E06-42DC-8A0C-D19A4DEC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4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8D08-9025-4993-88E6-67D2BB6046D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6CC-7E06-42DC-8A0C-D19A4DEC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67924" y="730250"/>
            <a:ext cx="532352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97355" y="730250"/>
            <a:ext cx="1566195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8D08-9025-4993-88E6-67D2BB6046D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6CC-7E06-42DC-8A0C-D19A4DEC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4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8D08-9025-4993-88E6-67D2BB6046D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6CC-7E06-42DC-8A0C-D19A4DEC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6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496" y="3419477"/>
            <a:ext cx="2129409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4496" y="9178927"/>
            <a:ext cx="2129409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12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23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4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5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6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9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8D08-9025-4993-88E6-67D2BB6046D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6CC-7E06-42DC-8A0C-D19A4DEC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1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7355" y="3651250"/>
            <a:ext cx="104927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98705" y="3651250"/>
            <a:ext cx="1049274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8D08-9025-4993-88E6-67D2BB6046D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6CC-7E06-42DC-8A0C-D19A4DEC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6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1" y="730251"/>
            <a:ext cx="2129409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0574" y="3362326"/>
            <a:ext cx="10444519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2" indent="0">
              <a:buNone/>
              <a:defRPr sz="4000" b="1"/>
            </a:lvl2pPr>
            <a:lvl3pPr marL="1828823" indent="0">
              <a:buNone/>
              <a:defRPr sz="3600" b="1"/>
            </a:lvl3pPr>
            <a:lvl4pPr marL="2743234" indent="0">
              <a:buNone/>
              <a:defRPr sz="3200" b="1"/>
            </a:lvl4pPr>
            <a:lvl5pPr marL="3657645" indent="0">
              <a:buNone/>
              <a:defRPr sz="3200" b="1"/>
            </a:lvl5pPr>
            <a:lvl6pPr marL="4572057" indent="0">
              <a:buNone/>
              <a:defRPr sz="3200" b="1"/>
            </a:lvl6pPr>
            <a:lvl7pPr marL="5486469" indent="0">
              <a:buNone/>
              <a:defRPr sz="3200" b="1"/>
            </a:lvl7pPr>
            <a:lvl8pPr marL="6400880" indent="0">
              <a:buNone/>
              <a:defRPr sz="3200" b="1"/>
            </a:lvl8pPr>
            <a:lvl9pPr marL="7315292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0574" y="5010150"/>
            <a:ext cx="1044451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498705" y="3362326"/>
            <a:ext cx="1049595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12" indent="0">
              <a:buNone/>
              <a:defRPr sz="4000" b="1"/>
            </a:lvl2pPr>
            <a:lvl3pPr marL="1828823" indent="0">
              <a:buNone/>
              <a:defRPr sz="3600" b="1"/>
            </a:lvl3pPr>
            <a:lvl4pPr marL="2743234" indent="0">
              <a:buNone/>
              <a:defRPr sz="3200" b="1"/>
            </a:lvl4pPr>
            <a:lvl5pPr marL="3657645" indent="0">
              <a:buNone/>
              <a:defRPr sz="3200" b="1"/>
            </a:lvl5pPr>
            <a:lvl6pPr marL="4572057" indent="0">
              <a:buNone/>
              <a:defRPr sz="3200" b="1"/>
            </a:lvl6pPr>
            <a:lvl7pPr marL="5486469" indent="0">
              <a:buNone/>
              <a:defRPr sz="3200" b="1"/>
            </a:lvl7pPr>
            <a:lvl8pPr marL="6400880" indent="0">
              <a:buNone/>
              <a:defRPr sz="3200" b="1"/>
            </a:lvl8pPr>
            <a:lvl9pPr marL="7315292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498705" y="5010150"/>
            <a:ext cx="1049595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8D08-9025-4993-88E6-67D2BB6046D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6CC-7E06-42DC-8A0C-D19A4DEC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9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8D08-9025-4993-88E6-67D2BB6046D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6CC-7E06-42DC-8A0C-D19A4DEC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3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8D08-9025-4993-88E6-67D2BB6046D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6CC-7E06-42DC-8A0C-D19A4DEC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4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2" y="914400"/>
            <a:ext cx="7962780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95956" y="1974851"/>
            <a:ext cx="12498705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0572" y="4114800"/>
            <a:ext cx="7962780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12" indent="0">
              <a:buNone/>
              <a:defRPr sz="2800"/>
            </a:lvl2pPr>
            <a:lvl3pPr marL="1828823" indent="0">
              <a:buNone/>
              <a:defRPr sz="2400"/>
            </a:lvl3pPr>
            <a:lvl4pPr marL="2743234" indent="0">
              <a:buNone/>
              <a:defRPr sz="2000"/>
            </a:lvl4pPr>
            <a:lvl5pPr marL="3657645" indent="0">
              <a:buNone/>
              <a:defRPr sz="2000"/>
            </a:lvl5pPr>
            <a:lvl6pPr marL="4572057" indent="0">
              <a:buNone/>
              <a:defRPr sz="2000"/>
            </a:lvl6pPr>
            <a:lvl7pPr marL="5486469" indent="0">
              <a:buNone/>
              <a:defRPr sz="2000"/>
            </a:lvl7pPr>
            <a:lvl8pPr marL="6400880" indent="0">
              <a:buNone/>
              <a:defRPr sz="2000"/>
            </a:lvl8pPr>
            <a:lvl9pPr marL="731529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8D08-9025-4993-88E6-67D2BB6046D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6CC-7E06-42DC-8A0C-D19A4DEC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572" y="914400"/>
            <a:ext cx="7962780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95956" y="1974851"/>
            <a:ext cx="12498705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12" indent="0">
              <a:buNone/>
              <a:defRPr sz="5600"/>
            </a:lvl2pPr>
            <a:lvl3pPr marL="1828823" indent="0">
              <a:buNone/>
              <a:defRPr sz="4800"/>
            </a:lvl3pPr>
            <a:lvl4pPr marL="2743234" indent="0">
              <a:buNone/>
              <a:defRPr sz="4000"/>
            </a:lvl4pPr>
            <a:lvl5pPr marL="3657645" indent="0">
              <a:buNone/>
              <a:defRPr sz="4000"/>
            </a:lvl5pPr>
            <a:lvl6pPr marL="4572057" indent="0">
              <a:buNone/>
              <a:defRPr sz="4000"/>
            </a:lvl6pPr>
            <a:lvl7pPr marL="5486469" indent="0">
              <a:buNone/>
              <a:defRPr sz="4000"/>
            </a:lvl7pPr>
            <a:lvl8pPr marL="6400880" indent="0">
              <a:buNone/>
              <a:defRPr sz="4000"/>
            </a:lvl8pPr>
            <a:lvl9pPr marL="7315292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0572" y="4114800"/>
            <a:ext cx="7962780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12" indent="0">
              <a:buNone/>
              <a:defRPr sz="2800"/>
            </a:lvl2pPr>
            <a:lvl3pPr marL="1828823" indent="0">
              <a:buNone/>
              <a:defRPr sz="2400"/>
            </a:lvl3pPr>
            <a:lvl4pPr marL="2743234" indent="0">
              <a:buNone/>
              <a:defRPr sz="2000"/>
            </a:lvl4pPr>
            <a:lvl5pPr marL="3657645" indent="0">
              <a:buNone/>
              <a:defRPr sz="2000"/>
            </a:lvl5pPr>
            <a:lvl6pPr marL="4572057" indent="0">
              <a:buNone/>
              <a:defRPr sz="2000"/>
            </a:lvl6pPr>
            <a:lvl7pPr marL="5486469" indent="0">
              <a:buNone/>
              <a:defRPr sz="2000"/>
            </a:lvl7pPr>
            <a:lvl8pPr marL="6400880" indent="0">
              <a:buNone/>
              <a:defRPr sz="2000"/>
            </a:lvl8pPr>
            <a:lvl9pPr marL="731529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C8D08-9025-4993-88E6-67D2BB6046D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EE6CC-7E06-42DC-8A0C-D19A4DEC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7355" y="730251"/>
            <a:ext cx="2129409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7355" y="3651250"/>
            <a:ext cx="2129409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97355" y="12712701"/>
            <a:ext cx="55549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C8D08-9025-4993-88E6-67D2BB6046D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78165" y="12712701"/>
            <a:ext cx="833247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36465" y="12712701"/>
            <a:ext cx="55549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EE6CC-7E06-42DC-8A0C-D19A4DECA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4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828823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6" indent="-457206" algn="l" defTabSz="182882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17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29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40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51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63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74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86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97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2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23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34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5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57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69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8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92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7381782-1290-9903-98FA-FDC750A1F528}"/>
              </a:ext>
            </a:extLst>
          </p:cNvPr>
          <p:cNvSpPr/>
          <p:nvPr/>
        </p:nvSpPr>
        <p:spPr>
          <a:xfrm>
            <a:off x="-12497692" y="-1234886"/>
            <a:ext cx="51816892" cy="1521499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8E3C1-6DCD-2C5E-E868-98F93E87C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6"/>
          <a:stretch>
            <a:fillRect/>
          </a:stretch>
        </p:blipFill>
        <p:spPr>
          <a:xfrm>
            <a:off x="-11801549" y="451833"/>
            <a:ext cx="9711854" cy="12629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86854-1B52-58C5-D2CE-BFAC704C0939}"/>
              </a:ext>
            </a:extLst>
          </p:cNvPr>
          <p:cNvSpPr txBox="1"/>
          <p:nvPr/>
        </p:nvSpPr>
        <p:spPr>
          <a:xfrm>
            <a:off x="-11532409" y="-1209386"/>
            <a:ext cx="8955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Desire to use Ratings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(AI users vs AI developers</a:t>
            </a:r>
            <a:r>
              <a:rPr lang="en-US" sz="48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52647-DFD0-98A3-6152-42388A1E2A28}"/>
              </a:ext>
            </a:extLst>
          </p:cNvPr>
          <p:cNvSpPr txBox="1"/>
          <p:nvPr/>
        </p:nvSpPr>
        <p:spPr>
          <a:xfrm>
            <a:off x="-11648644" y="12535476"/>
            <a:ext cx="266580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users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E0C9E-B62D-92B9-EFB9-50C574D73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"/>
          <a:stretch>
            <a:fillRect/>
          </a:stretch>
        </p:blipFill>
        <p:spPr>
          <a:xfrm>
            <a:off x="-1587824" y="507574"/>
            <a:ext cx="9711854" cy="12669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CD368A-CFB3-F884-23D4-5BF6C37E8803}"/>
              </a:ext>
            </a:extLst>
          </p:cNvPr>
          <p:cNvSpPr txBox="1"/>
          <p:nvPr/>
        </p:nvSpPr>
        <p:spPr>
          <a:xfrm>
            <a:off x="-783820" y="-1234887"/>
            <a:ext cx="8955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Ratings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(AI users vs AI developers</a:t>
            </a:r>
            <a:r>
              <a:rPr lang="en-US" sz="48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24A09-7794-FB17-55FE-3C32131C4134}"/>
              </a:ext>
            </a:extLst>
          </p:cNvPr>
          <p:cNvSpPr txBox="1"/>
          <p:nvPr/>
        </p:nvSpPr>
        <p:spPr>
          <a:xfrm>
            <a:off x="-1425807" y="12689201"/>
            <a:ext cx="266580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users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8D4019-B78A-D097-6F55-F5EDD125AF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4"/>
          <a:stretch>
            <a:fillRect/>
          </a:stretch>
        </p:blipFill>
        <p:spPr>
          <a:xfrm>
            <a:off x="8574223" y="525613"/>
            <a:ext cx="9711854" cy="12664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BD5534-FC17-FD14-2107-AA603E71712B}"/>
              </a:ext>
            </a:extLst>
          </p:cNvPr>
          <p:cNvSpPr txBox="1"/>
          <p:nvPr/>
        </p:nvSpPr>
        <p:spPr>
          <a:xfrm>
            <a:off x="9000288" y="-1144829"/>
            <a:ext cx="8955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to use Ratings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(AI users vs AI developers</a:t>
            </a:r>
            <a:r>
              <a:rPr lang="en-US" sz="4800" dirty="0"/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5D3FBD-FB70-B098-FF9B-9A87E149C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"/>
          <a:stretch>
            <a:fillRect/>
          </a:stretch>
        </p:blipFill>
        <p:spPr>
          <a:xfrm>
            <a:off x="18731648" y="518594"/>
            <a:ext cx="9711854" cy="126691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545886-D0BC-BB97-5B6C-250DF6EE96A0}"/>
              </a:ext>
            </a:extLst>
          </p:cNvPr>
          <p:cNvSpPr txBox="1"/>
          <p:nvPr/>
        </p:nvSpPr>
        <p:spPr>
          <a:xfrm>
            <a:off x="18652985" y="-1093554"/>
            <a:ext cx="9225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to use Ratings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(AI users vs AI developers</a:t>
            </a:r>
            <a:r>
              <a:rPr lang="en-US" sz="48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955A4-F9DC-8BE4-7637-C894AC7A9661}"/>
              </a:ext>
            </a:extLst>
          </p:cNvPr>
          <p:cNvSpPr txBox="1"/>
          <p:nvPr/>
        </p:nvSpPr>
        <p:spPr>
          <a:xfrm>
            <a:off x="8762760" y="12701495"/>
            <a:ext cx="266580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16C09-190D-2998-DAE1-B11165F602D6}"/>
              </a:ext>
            </a:extLst>
          </p:cNvPr>
          <p:cNvSpPr txBox="1"/>
          <p:nvPr/>
        </p:nvSpPr>
        <p:spPr>
          <a:xfrm>
            <a:off x="-5539101" y="12569068"/>
            <a:ext cx="3459895" cy="49244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developers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1B4BA3-CC43-1E5E-78A4-981CA46CE1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1"/>
          <a:stretch>
            <a:fillRect/>
          </a:stretch>
        </p:blipFill>
        <p:spPr>
          <a:xfrm>
            <a:off x="28889073" y="507574"/>
            <a:ext cx="9711854" cy="126691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A01E55-CE19-4435-4D48-B7D687B36E67}"/>
              </a:ext>
            </a:extLst>
          </p:cNvPr>
          <p:cNvSpPr txBox="1"/>
          <p:nvPr/>
        </p:nvSpPr>
        <p:spPr>
          <a:xfrm>
            <a:off x="29217267" y="-1074166"/>
            <a:ext cx="91251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to use Ratings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(AI users vs AI developers</a:t>
            </a:r>
            <a:r>
              <a:rPr lang="en-US" sz="4800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DFAB14-68CE-FB60-7D40-654E6B9463BB}"/>
              </a:ext>
            </a:extLst>
          </p:cNvPr>
          <p:cNvSpPr txBox="1"/>
          <p:nvPr/>
        </p:nvSpPr>
        <p:spPr>
          <a:xfrm>
            <a:off x="18881145" y="12673586"/>
            <a:ext cx="266580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BAD512-2323-2601-A862-A17401ACADA6}"/>
              </a:ext>
            </a:extLst>
          </p:cNvPr>
          <p:cNvSpPr txBox="1"/>
          <p:nvPr/>
        </p:nvSpPr>
        <p:spPr>
          <a:xfrm>
            <a:off x="24957180" y="12662325"/>
            <a:ext cx="3459895" cy="49244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developers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4E2E8-FBB2-F824-8E5B-24A8E65864B2}"/>
              </a:ext>
            </a:extLst>
          </p:cNvPr>
          <p:cNvSpPr txBox="1"/>
          <p:nvPr/>
        </p:nvSpPr>
        <p:spPr>
          <a:xfrm>
            <a:off x="29002812" y="12667242"/>
            <a:ext cx="266580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64ADE-1479-335C-A50F-B67238FEC6D0}"/>
              </a:ext>
            </a:extLst>
          </p:cNvPr>
          <p:cNvSpPr txBox="1"/>
          <p:nvPr/>
        </p:nvSpPr>
        <p:spPr>
          <a:xfrm>
            <a:off x="35132552" y="12680698"/>
            <a:ext cx="3459895" cy="49244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developers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AA5AC-D5C3-CCDB-B196-742A6396B9D3}"/>
              </a:ext>
            </a:extLst>
          </p:cNvPr>
          <p:cNvSpPr txBox="1"/>
          <p:nvPr/>
        </p:nvSpPr>
        <p:spPr>
          <a:xfrm>
            <a:off x="14932458" y="12680699"/>
            <a:ext cx="3251459" cy="49244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developers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D371F-B1AD-15C3-96D5-E713BBF374BE}"/>
              </a:ext>
            </a:extLst>
          </p:cNvPr>
          <p:cNvSpPr txBox="1"/>
          <p:nvPr/>
        </p:nvSpPr>
        <p:spPr>
          <a:xfrm>
            <a:off x="4620634" y="12658681"/>
            <a:ext cx="3459895" cy="49244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developers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B6B98-B735-D78A-46A6-ED7B692AA2AD}"/>
              </a:ext>
            </a:extLst>
          </p:cNvPr>
          <p:cNvSpPr txBox="1"/>
          <p:nvPr/>
        </p:nvSpPr>
        <p:spPr>
          <a:xfrm>
            <a:off x="-11774419" y="771072"/>
            <a:ext cx="1478851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CE6E1A-F5A7-09A1-6100-B317D42F54D0}"/>
              </a:ext>
            </a:extLst>
          </p:cNvPr>
          <p:cNvSpPr txBox="1"/>
          <p:nvPr/>
        </p:nvSpPr>
        <p:spPr>
          <a:xfrm>
            <a:off x="-11740318" y="1914807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38230C-A681-F1AC-C315-8977706929F0}"/>
              </a:ext>
            </a:extLst>
          </p:cNvPr>
          <p:cNvSpPr txBox="1"/>
          <p:nvPr/>
        </p:nvSpPr>
        <p:spPr>
          <a:xfrm>
            <a:off x="-11763417" y="3009585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6A4B8A-E6C8-7515-AC6F-7CDB33DCC453}"/>
              </a:ext>
            </a:extLst>
          </p:cNvPr>
          <p:cNvSpPr txBox="1"/>
          <p:nvPr/>
        </p:nvSpPr>
        <p:spPr>
          <a:xfrm>
            <a:off x="-11717219" y="4104363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79CBE0-C3B8-8A58-22BA-EA3A97FAB835}"/>
              </a:ext>
            </a:extLst>
          </p:cNvPr>
          <p:cNvSpPr txBox="1"/>
          <p:nvPr/>
        </p:nvSpPr>
        <p:spPr>
          <a:xfrm>
            <a:off x="-11717219" y="5199141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0EE791-6BFF-74F8-4BA7-B5CCB4283D8F}"/>
              </a:ext>
            </a:extLst>
          </p:cNvPr>
          <p:cNvSpPr txBox="1"/>
          <p:nvPr/>
        </p:nvSpPr>
        <p:spPr>
          <a:xfrm>
            <a:off x="-11740318" y="6372372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A497BA-0EBF-B5E5-C663-0103401EE535}"/>
              </a:ext>
            </a:extLst>
          </p:cNvPr>
          <p:cNvSpPr txBox="1"/>
          <p:nvPr/>
        </p:nvSpPr>
        <p:spPr>
          <a:xfrm>
            <a:off x="-11717219" y="7408437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87F705-A6D7-2A20-95CF-C57C866C49B8}"/>
              </a:ext>
            </a:extLst>
          </p:cNvPr>
          <p:cNvSpPr txBox="1"/>
          <p:nvPr/>
        </p:nvSpPr>
        <p:spPr>
          <a:xfrm>
            <a:off x="-11717219" y="8444502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22D7EF-F787-00BA-C57D-4B7EAD0FF909}"/>
              </a:ext>
            </a:extLst>
          </p:cNvPr>
          <p:cNvSpPr txBox="1"/>
          <p:nvPr/>
        </p:nvSpPr>
        <p:spPr>
          <a:xfrm>
            <a:off x="-11717219" y="9480567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66C8AD-AD22-DA8F-AE25-505B411E0628}"/>
              </a:ext>
            </a:extLst>
          </p:cNvPr>
          <p:cNvSpPr txBox="1"/>
          <p:nvPr/>
        </p:nvSpPr>
        <p:spPr>
          <a:xfrm>
            <a:off x="-11708479" y="10690734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54ED7-BA55-51F5-1676-4D98F885A81B}"/>
              </a:ext>
            </a:extLst>
          </p:cNvPr>
          <p:cNvSpPr txBox="1"/>
          <p:nvPr/>
        </p:nvSpPr>
        <p:spPr>
          <a:xfrm>
            <a:off x="-11767980" y="11796256"/>
            <a:ext cx="15214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C6DEC1-D7FE-81D8-8C2C-3D56CB80208F}"/>
              </a:ext>
            </a:extLst>
          </p:cNvPr>
          <p:cNvSpPr txBox="1"/>
          <p:nvPr/>
        </p:nvSpPr>
        <p:spPr>
          <a:xfrm>
            <a:off x="-3607983" y="11796256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300C96-6854-B438-648C-93F4E5A205FF}"/>
              </a:ext>
            </a:extLst>
          </p:cNvPr>
          <p:cNvSpPr txBox="1"/>
          <p:nvPr/>
        </p:nvSpPr>
        <p:spPr>
          <a:xfrm>
            <a:off x="-3607983" y="10638614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819194-209B-EE76-B9BF-0B1A68265A9F}"/>
              </a:ext>
            </a:extLst>
          </p:cNvPr>
          <p:cNvSpPr txBox="1"/>
          <p:nvPr/>
        </p:nvSpPr>
        <p:spPr>
          <a:xfrm>
            <a:off x="-3607983" y="9509090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0E7124-0E08-CBA7-47BF-48173A1B4415}"/>
              </a:ext>
            </a:extLst>
          </p:cNvPr>
          <p:cNvSpPr txBox="1"/>
          <p:nvPr/>
        </p:nvSpPr>
        <p:spPr>
          <a:xfrm>
            <a:off x="-3607983" y="8421366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82FF63-C57F-A6D4-2E11-EDE1F4191C6B}"/>
              </a:ext>
            </a:extLst>
          </p:cNvPr>
          <p:cNvSpPr txBox="1"/>
          <p:nvPr/>
        </p:nvSpPr>
        <p:spPr>
          <a:xfrm>
            <a:off x="-3546592" y="7291842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2D7E68-9ACD-FB2D-38E4-5DBE7102825A}"/>
              </a:ext>
            </a:extLst>
          </p:cNvPr>
          <p:cNvSpPr txBox="1"/>
          <p:nvPr/>
        </p:nvSpPr>
        <p:spPr>
          <a:xfrm>
            <a:off x="-3607983" y="6251358"/>
            <a:ext cx="15214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6E0C92-DC48-3DD3-44CE-53C6AC2D377B}"/>
              </a:ext>
            </a:extLst>
          </p:cNvPr>
          <p:cNvSpPr txBox="1"/>
          <p:nvPr/>
        </p:nvSpPr>
        <p:spPr>
          <a:xfrm>
            <a:off x="-3631082" y="5115361"/>
            <a:ext cx="143074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466F70-1DE4-A8F3-E9D9-D68C500C173E}"/>
              </a:ext>
            </a:extLst>
          </p:cNvPr>
          <p:cNvSpPr txBox="1"/>
          <p:nvPr/>
        </p:nvSpPr>
        <p:spPr>
          <a:xfrm>
            <a:off x="-3546592" y="4104363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9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B00D2C-79F7-F01D-9AE5-4EC65E059924}"/>
              </a:ext>
            </a:extLst>
          </p:cNvPr>
          <p:cNvSpPr txBox="1"/>
          <p:nvPr/>
        </p:nvSpPr>
        <p:spPr>
          <a:xfrm>
            <a:off x="-3584884" y="2945351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888C35-A8C0-43DA-3989-6CD11098ECF0}"/>
              </a:ext>
            </a:extLst>
          </p:cNvPr>
          <p:cNvSpPr txBox="1"/>
          <p:nvPr/>
        </p:nvSpPr>
        <p:spPr>
          <a:xfrm>
            <a:off x="-3584884" y="1843662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2EF005-95B2-AC32-FF36-1D567FAA61B4}"/>
              </a:ext>
            </a:extLst>
          </p:cNvPr>
          <p:cNvSpPr txBox="1"/>
          <p:nvPr/>
        </p:nvSpPr>
        <p:spPr>
          <a:xfrm>
            <a:off x="-3546592" y="782793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3C04EE-BFED-259C-1353-2B176D64F3E2}"/>
              </a:ext>
            </a:extLst>
          </p:cNvPr>
          <p:cNvSpPr txBox="1"/>
          <p:nvPr/>
        </p:nvSpPr>
        <p:spPr>
          <a:xfrm>
            <a:off x="-1508007" y="861538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98A1EE-F94F-75D9-CA87-F0357DFEFC37}"/>
              </a:ext>
            </a:extLst>
          </p:cNvPr>
          <p:cNvSpPr txBox="1"/>
          <p:nvPr/>
        </p:nvSpPr>
        <p:spPr>
          <a:xfrm>
            <a:off x="-1527462" y="2013249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8A806B-0AA5-0DF9-E565-921E33B144F2}"/>
              </a:ext>
            </a:extLst>
          </p:cNvPr>
          <p:cNvSpPr txBox="1"/>
          <p:nvPr/>
        </p:nvSpPr>
        <p:spPr>
          <a:xfrm>
            <a:off x="-1528251" y="3173412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111179-EBB1-9288-1792-13D54084D0AA}"/>
              </a:ext>
            </a:extLst>
          </p:cNvPr>
          <p:cNvSpPr txBox="1"/>
          <p:nvPr/>
        </p:nvSpPr>
        <p:spPr>
          <a:xfrm>
            <a:off x="-1590978" y="4207119"/>
            <a:ext cx="143074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D83B15-0F55-9FA7-3651-0D6178AD0D41}"/>
              </a:ext>
            </a:extLst>
          </p:cNvPr>
          <p:cNvSpPr txBox="1"/>
          <p:nvPr/>
        </p:nvSpPr>
        <p:spPr>
          <a:xfrm>
            <a:off x="-1528251" y="5276404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57386C-77B0-BE0B-CD9E-85C36F7DC1C7}"/>
              </a:ext>
            </a:extLst>
          </p:cNvPr>
          <p:cNvSpPr txBox="1"/>
          <p:nvPr/>
        </p:nvSpPr>
        <p:spPr>
          <a:xfrm>
            <a:off x="-1524655" y="6428115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0CA549-1766-3BD2-A8F6-25CCE553451C}"/>
              </a:ext>
            </a:extLst>
          </p:cNvPr>
          <p:cNvSpPr txBox="1"/>
          <p:nvPr/>
        </p:nvSpPr>
        <p:spPr>
          <a:xfrm>
            <a:off x="-1528251" y="7489540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2B96DB-3E21-7E87-6506-12DB299E4437}"/>
              </a:ext>
            </a:extLst>
          </p:cNvPr>
          <p:cNvSpPr txBox="1"/>
          <p:nvPr/>
        </p:nvSpPr>
        <p:spPr>
          <a:xfrm>
            <a:off x="-1476609" y="8539530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E7F7BB-3208-B37F-AEF4-B4BBE188F6FC}"/>
              </a:ext>
            </a:extLst>
          </p:cNvPr>
          <p:cNvSpPr txBox="1"/>
          <p:nvPr/>
        </p:nvSpPr>
        <p:spPr>
          <a:xfrm>
            <a:off x="-1528251" y="9639727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42CC3F-835B-3E58-BEC2-93C1E19C26BF}"/>
              </a:ext>
            </a:extLst>
          </p:cNvPr>
          <p:cNvSpPr txBox="1"/>
          <p:nvPr/>
        </p:nvSpPr>
        <p:spPr>
          <a:xfrm>
            <a:off x="-1545057" y="10781681"/>
            <a:ext cx="15214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F093417-B87A-9E2E-80E4-3F83B755B91B}"/>
              </a:ext>
            </a:extLst>
          </p:cNvPr>
          <p:cNvSpPr txBox="1"/>
          <p:nvPr/>
        </p:nvSpPr>
        <p:spPr>
          <a:xfrm>
            <a:off x="-1476609" y="11839820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425F62A-A113-EEC5-F509-0AF94AEA1EDF}"/>
              </a:ext>
            </a:extLst>
          </p:cNvPr>
          <p:cNvSpPr txBox="1"/>
          <p:nvPr/>
        </p:nvSpPr>
        <p:spPr>
          <a:xfrm>
            <a:off x="6645179" y="954219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FE15CA-93A5-FFD4-A850-F0431744B581}"/>
              </a:ext>
            </a:extLst>
          </p:cNvPr>
          <p:cNvSpPr txBox="1"/>
          <p:nvPr/>
        </p:nvSpPr>
        <p:spPr>
          <a:xfrm>
            <a:off x="6739484" y="1970550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0FF795-5410-75B5-8EB1-01145C63A868}"/>
              </a:ext>
            </a:extLst>
          </p:cNvPr>
          <p:cNvSpPr txBox="1"/>
          <p:nvPr/>
        </p:nvSpPr>
        <p:spPr>
          <a:xfrm>
            <a:off x="6657217" y="3061421"/>
            <a:ext cx="143074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E1738A-1A85-C018-E849-760953D81011}"/>
              </a:ext>
            </a:extLst>
          </p:cNvPr>
          <p:cNvSpPr txBox="1"/>
          <p:nvPr/>
        </p:nvSpPr>
        <p:spPr>
          <a:xfrm>
            <a:off x="6658014" y="4154470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5696B8-B8BD-52A5-1F7E-4CFAAD0D43AF}"/>
              </a:ext>
            </a:extLst>
          </p:cNvPr>
          <p:cNvSpPr txBox="1"/>
          <p:nvPr/>
        </p:nvSpPr>
        <p:spPr>
          <a:xfrm>
            <a:off x="6654614" y="5267910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0D70B3-1E5E-8466-53F2-C22446DC7DF9}"/>
              </a:ext>
            </a:extLst>
          </p:cNvPr>
          <p:cNvSpPr txBox="1"/>
          <p:nvPr/>
        </p:nvSpPr>
        <p:spPr>
          <a:xfrm>
            <a:off x="6654614" y="6304731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35A64FD-7786-860F-A9C1-301BCFB537B3}"/>
              </a:ext>
            </a:extLst>
          </p:cNvPr>
          <p:cNvSpPr txBox="1"/>
          <p:nvPr/>
        </p:nvSpPr>
        <p:spPr>
          <a:xfrm>
            <a:off x="6654614" y="7464181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D14668-1406-B2EA-1507-0A0BA14E1A55}"/>
              </a:ext>
            </a:extLst>
          </p:cNvPr>
          <p:cNvSpPr txBox="1"/>
          <p:nvPr/>
        </p:nvSpPr>
        <p:spPr>
          <a:xfrm>
            <a:off x="6654614" y="8500246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C7D42A-9355-9632-E934-343F495D13E0}"/>
              </a:ext>
            </a:extLst>
          </p:cNvPr>
          <p:cNvSpPr txBox="1"/>
          <p:nvPr/>
        </p:nvSpPr>
        <p:spPr>
          <a:xfrm>
            <a:off x="6654614" y="9667698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5269B4-3C9C-B1FB-0B9C-B6723C997735}"/>
              </a:ext>
            </a:extLst>
          </p:cNvPr>
          <p:cNvSpPr txBox="1"/>
          <p:nvPr/>
        </p:nvSpPr>
        <p:spPr>
          <a:xfrm>
            <a:off x="6636510" y="10733608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0B7635-8BE2-70C9-F0B1-FBDDF6531B53}"/>
              </a:ext>
            </a:extLst>
          </p:cNvPr>
          <p:cNvSpPr txBox="1"/>
          <p:nvPr/>
        </p:nvSpPr>
        <p:spPr>
          <a:xfrm>
            <a:off x="6604058" y="11891585"/>
            <a:ext cx="15214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CFC450-C918-80F3-6236-47D67D2E08CE}"/>
              </a:ext>
            </a:extLst>
          </p:cNvPr>
          <p:cNvSpPr txBox="1"/>
          <p:nvPr/>
        </p:nvSpPr>
        <p:spPr>
          <a:xfrm>
            <a:off x="8602431" y="851010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56085C-A32F-903B-2CBA-F731C4CE0E85}"/>
              </a:ext>
            </a:extLst>
          </p:cNvPr>
          <p:cNvSpPr txBox="1"/>
          <p:nvPr/>
        </p:nvSpPr>
        <p:spPr>
          <a:xfrm>
            <a:off x="8602431" y="2086692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36F7A7-B09D-FBB1-864F-18EB57FE53A7}"/>
              </a:ext>
            </a:extLst>
          </p:cNvPr>
          <p:cNvSpPr txBox="1"/>
          <p:nvPr/>
        </p:nvSpPr>
        <p:spPr>
          <a:xfrm>
            <a:off x="8574223" y="3091541"/>
            <a:ext cx="15214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2FE105-7C4B-ED68-0448-21AC8D5D2906}"/>
              </a:ext>
            </a:extLst>
          </p:cNvPr>
          <p:cNvSpPr txBox="1"/>
          <p:nvPr/>
        </p:nvSpPr>
        <p:spPr>
          <a:xfrm>
            <a:off x="8642671" y="4200157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718842-3DBF-999D-044D-FE755072C7D8}"/>
              </a:ext>
            </a:extLst>
          </p:cNvPr>
          <p:cNvSpPr txBox="1"/>
          <p:nvPr/>
        </p:nvSpPr>
        <p:spPr>
          <a:xfrm>
            <a:off x="8642671" y="5308574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1E19EA-14F1-AEA4-F080-A00DAE1A8A13}"/>
              </a:ext>
            </a:extLst>
          </p:cNvPr>
          <p:cNvSpPr txBox="1"/>
          <p:nvPr/>
        </p:nvSpPr>
        <p:spPr>
          <a:xfrm>
            <a:off x="8642671" y="6380575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FED90A-2CEB-D59B-E901-A21F485E05BD}"/>
              </a:ext>
            </a:extLst>
          </p:cNvPr>
          <p:cNvSpPr txBox="1"/>
          <p:nvPr/>
        </p:nvSpPr>
        <p:spPr>
          <a:xfrm>
            <a:off x="8589092" y="7501285"/>
            <a:ext cx="143074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D5D37ED-925E-8F6D-A2B1-1C819B39197F}"/>
              </a:ext>
            </a:extLst>
          </p:cNvPr>
          <p:cNvSpPr txBox="1"/>
          <p:nvPr/>
        </p:nvSpPr>
        <p:spPr>
          <a:xfrm>
            <a:off x="8642671" y="8621993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75C9F4F-B2FA-A978-36F0-BB5B73FAC08C}"/>
              </a:ext>
            </a:extLst>
          </p:cNvPr>
          <p:cNvSpPr txBox="1"/>
          <p:nvPr/>
        </p:nvSpPr>
        <p:spPr>
          <a:xfrm>
            <a:off x="8642672" y="9693421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E1F190-3005-7C88-75BE-71E0DC54DF5E}"/>
              </a:ext>
            </a:extLst>
          </p:cNvPr>
          <p:cNvSpPr txBox="1"/>
          <p:nvPr/>
        </p:nvSpPr>
        <p:spPr>
          <a:xfrm>
            <a:off x="8665770" y="10768731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E564D03-31F3-F521-2B33-806CE5B584C3}"/>
              </a:ext>
            </a:extLst>
          </p:cNvPr>
          <p:cNvSpPr txBox="1"/>
          <p:nvPr/>
        </p:nvSpPr>
        <p:spPr>
          <a:xfrm>
            <a:off x="8711119" y="11889439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32A9FB-381D-6C3B-8DBC-9E63677CB109}"/>
              </a:ext>
            </a:extLst>
          </p:cNvPr>
          <p:cNvSpPr txBox="1"/>
          <p:nvPr/>
        </p:nvSpPr>
        <p:spPr>
          <a:xfrm>
            <a:off x="16831837" y="874254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D6AE8B-257B-AE56-2C59-F52154AE0F39}"/>
              </a:ext>
            </a:extLst>
          </p:cNvPr>
          <p:cNvSpPr txBox="1"/>
          <p:nvPr/>
        </p:nvSpPr>
        <p:spPr>
          <a:xfrm>
            <a:off x="16885582" y="1953095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C69ED2-2073-C93E-9450-CC3FBCC32A8B}"/>
              </a:ext>
            </a:extLst>
          </p:cNvPr>
          <p:cNvSpPr txBox="1"/>
          <p:nvPr/>
        </p:nvSpPr>
        <p:spPr>
          <a:xfrm>
            <a:off x="16831837" y="3106608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4C626D-66CD-587C-0B7F-446993B77C24}"/>
              </a:ext>
            </a:extLst>
          </p:cNvPr>
          <p:cNvSpPr txBox="1"/>
          <p:nvPr/>
        </p:nvSpPr>
        <p:spPr>
          <a:xfrm>
            <a:off x="16831837" y="4200156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E09AE99-42D6-98E4-6194-DD91E8CDE479}"/>
              </a:ext>
            </a:extLst>
          </p:cNvPr>
          <p:cNvSpPr txBox="1"/>
          <p:nvPr/>
        </p:nvSpPr>
        <p:spPr>
          <a:xfrm>
            <a:off x="16762540" y="5321601"/>
            <a:ext cx="143074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CBFEF87-995C-9EFA-8CF7-64AF49A4ACED}"/>
              </a:ext>
            </a:extLst>
          </p:cNvPr>
          <p:cNvSpPr txBox="1"/>
          <p:nvPr/>
        </p:nvSpPr>
        <p:spPr>
          <a:xfrm>
            <a:off x="16831837" y="6358421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5F8EC59-BE0B-9BAE-CB91-00C7B497B13B}"/>
              </a:ext>
            </a:extLst>
          </p:cNvPr>
          <p:cNvSpPr txBox="1"/>
          <p:nvPr/>
        </p:nvSpPr>
        <p:spPr>
          <a:xfrm>
            <a:off x="16831837" y="7547733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9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2EEDFB2-F3D9-E908-C62A-D2EF27466B6A}"/>
              </a:ext>
            </a:extLst>
          </p:cNvPr>
          <p:cNvSpPr txBox="1"/>
          <p:nvPr/>
        </p:nvSpPr>
        <p:spPr>
          <a:xfrm>
            <a:off x="16763389" y="8530802"/>
            <a:ext cx="15214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B93CBD-260A-CC08-FDAA-163755034309}"/>
              </a:ext>
            </a:extLst>
          </p:cNvPr>
          <p:cNvSpPr txBox="1"/>
          <p:nvPr/>
        </p:nvSpPr>
        <p:spPr>
          <a:xfrm>
            <a:off x="16823365" y="9644233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265FFF6-7C2A-CE7A-F88E-FC6B8DCB3FD9}"/>
              </a:ext>
            </a:extLst>
          </p:cNvPr>
          <p:cNvSpPr txBox="1"/>
          <p:nvPr/>
        </p:nvSpPr>
        <p:spPr>
          <a:xfrm>
            <a:off x="16831837" y="10748049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FC767B-9087-EA68-E895-ACE721BA9F80}"/>
              </a:ext>
            </a:extLst>
          </p:cNvPr>
          <p:cNvSpPr txBox="1"/>
          <p:nvPr/>
        </p:nvSpPr>
        <p:spPr>
          <a:xfrm>
            <a:off x="16897131" y="11889438"/>
            <a:ext cx="13845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8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B97092-1EED-0158-0041-B1B7C12456A7}"/>
              </a:ext>
            </a:extLst>
          </p:cNvPr>
          <p:cNvSpPr txBox="1"/>
          <p:nvPr/>
        </p:nvSpPr>
        <p:spPr>
          <a:xfrm>
            <a:off x="37109701" y="3035963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6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A968FC9-AF31-9187-0A55-A11BA18EFA3A}"/>
              </a:ext>
            </a:extLst>
          </p:cNvPr>
          <p:cNvSpPr txBox="1"/>
          <p:nvPr/>
        </p:nvSpPr>
        <p:spPr>
          <a:xfrm>
            <a:off x="37216381" y="11842865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7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D07D44-AE40-1699-FA6B-0CADC9E40985}"/>
              </a:ext>
            </a:extLst>
          </p:cNvPr>
          <p:cNvSpPr txBox="1"/>
          <p:nvPr/>
        </p:nvSpPr>
        <p:spPr>
          <a:xfrm>
            <a:off x="37216381" y="6318567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9D6DD7-96F0-0369-4CAC-7C182739CB48}"/>
              </a:ext>
            </a:extLst>
          </p:cNvPr>
          <p:cNvSpPr txBox="1"/>
          <p:nvPr/>
        </p:nvSpPr>
        <p:spPr>
          <a:xfrm>
            <a:off x="37216381" y="4180317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508715A-3ADA-675B-161A-B5C0949F58EA}"/>
              </a:ext>
            </a:extLst>
          </p:cNvPr>
          <p:cNvSpPr txBox="1"/>
          <p:nvPr/>
        </p:nvSpPr>
        <p:spPr>
          <a:xfrm>
            <a:off x="37054013" y="5273510"/>
            <a:ext cx="79220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C665D5-5140-0904-0870-E288B5E698F6}"/>
              </a:ext>
            </a:extLst>
          </p:cNvPr>
          <p:cNvSpPr txBox="1"/>
          <p:nvPr/>
        </p:nvSpPr>
        <p:spPr>
          <a:xfrm>
            <a:off x="37098455" y="834993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F92266-4558-AFC3-BB0A-C5A91840A81A}"/>
              </a:ext>
            </a:extLst>
          </p:cNvPr>
          <p:cNvSpPr txBox="1"/>
          <p:nvPr/>
        </p:nvSpPr>
        <p:spPr>
          <a:xfrm>
            <a:off x="37216381" y="9633240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55A5348-0692-A8AB-4599-95DED3CB0CB4}"/>
              </a:ext>
            </a:extLst>
          </p:cNvPr>
          <p:cNvSpPr txBox="1"/>
          <p:nvPr/>
        </p:nvSpPr>
        <p:spPr>
          <a:xfrm>
            <a:off x="37079485" y="1857105"/>
            <a:ext cx="7752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DFEE429-3812-038F-AB8A-0424628BC052}"/>
              </a:ext>
            </a:extLst>
          </p:cNvPr>
          <p:cNvSpPr txBox="1"/>
          <p:nvPr/>
        </p:nvSpPr>
        <p:spPr>
          <a:xfrm>
            <a:off x="37216381" y="7432060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799FE6-4991-0B6B-B6E4-1C632C6B64EC}"/>
              </a:ext>
            </a:extLst>
          </p:cNvPr>
          <p:cNvSpPr txBox="1"/>
          <p:nvPr/>
        </p:nvSpPr>
        <p:spPr>
          <a:xfrm>
            <a:off x="37216381" y="10703006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5F5341-D3D2-02F8-5479-1DBC7034A770}"/>
              </a:ext>
            </a:extLst>
          </p:cNvPr>
          <p:cNvSpPr txBox="1"/>
          <p:nvPr/>
        </p:nvSpPr>
        <p:spPr>
          <a:xfrm>
            <a:off x="37216381" y="8620938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79B0388-D3C1-FFA6-353F-57215873F68E}"/>
              </a:ext>
            </a:extLst>
          </p:cNvPr>
          <p:cNvSpPr txBox="1"/>
          <p:nvPr/>
        </p:nvSpPr>
        <p:spPr>
          <a:xfrm>
            <a:off x="29054382" y="794953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299AC90-1431-2C2B-295F-2510ABE3B7ED}"/>
              </a:ext>
            </a:extLst>
          </p:cNvPr>
          <p:cNvSpPr txBox="1"/>
          <p:nvPr/>
        </p:nvSpPr>
        <p:spPr>
          <a:xfrm>
            <a:off x="28971914" y="1857105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6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8993D1D-DDED-F0F6-9495-A25149F30B70}"/>
              </a:ext>
            </a:extLst>
          </p:cNvPr>
          <p:cNvSpPr txBox="1"/>
          <p:nvPr/>
        </p:nvSpPr>
        <p:spPr>
          <a:xfrm>
            <a:off x="28971914" y="3049560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E53CFE-8117-4238-76B9-32E0EC02F559}"/>
              </a:ext>
            </a:extLst>
          </p:cNvPr>
          <p:cNvSpPr txBox="1"/>
          <p:nvPr/>
        </p:nvSpPr>
        <p:spPr>
          <a:xfrm>
            <a:off x="28889073" y="4220357"/>
            <a:ext cx="79220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F24739F-01CD-448E-DF8F-235B42C49D2C}"/>
              </a:ext>
            </a:extLst>
          </p:cNvPr>
          <p:cNvSpPr txBox="1"/>
          <p:nvPr/>
        </p:nvSpPr>
        <p:spPr>
          <a:xfrm>
            <a:off x="28971914" y="5171960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FAC0403-58A3-4D1E-28F0-EBAF29EB8D4C}"/>
              </a:ext>
            </a:extLst>
          </p:cNvPr>
          <p:cNvSpPr txBox="1"/>
          <p:nvPr/>
        </p:nvSpPr>
        <p:spPr>
          <a:xfrm>
            <a:off x="28889073" y="6290237"/>
            <a:ext cx="7752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D7C1ABD-AAA6-714E-628D-996E7923E70F}"/>
              </a:ext>
            </a:extLst>
          </p:cNvPr>
          <p:cNvSpPr txBox="1"/>
          <p:nvPr/>
        </p:nvSpPr>
        <p:spPr>
          <a:xfrm>
            <a:off x="29002812" y="7492340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8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9855271-534B-1D7E-0561-85DF2310560F}"/>
              </a:ext>
            </a:extLst>
          </p:cNvPr>
          <p:cNvSpPr txBox="1"/>
          <p:nvPr/>
        </p:nvSpPr>
        <p:spPr>
          <a:xfrm>
            <a:off x="29054382" y="8660978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9B464D-C403-8433-90F3-16AA35964A19}"/>
              </a:ext>
            </a:extLst>
          </p:cNvPr>
          <p:cNvSpPr txBox="1"/>
          <p:nvPr/>
        </p:nvSpPr>
        <p:spPr>
          <a:xfrm>
            <a:off x="28981650" y="9702820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7F2CDB3-A7E4-824C-538E-0B3A1519F1D9}"/>
              </a:ext>
            </a:extLst>
          </p:cNvPr>
          <p:cNvSpPr txBox="1"/>
          <p:nvPr/>
        </p:nvSpPr>
        <p:spPr>
          <a:xfrm>
            <a:off x="29054382" y="10741577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E65E055-D54C-362B-B259-E603DF1A859E}"/>
              </a:ext>
            </a:extLst>
          </p:cNvPr>
          <p:cNvSpPr txBox="1"/>
          <p:nvPr/>
        </p:nvSpPr>
        <p:spPr>
          <a:xfrm>
            <a:off x="29054382" y="11916777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7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FC47989-039C-2D50-B165-D01F3025B250}"/>
              </a:ext>
            </a:extLst>
          </p:cNvPr>
          <p:cNvSpPr txBox="1"/>
          <p:nvPr/>
        </p:nvSpPr>
        <p:spPr>
          <a:xfrm>
            <a:off x="27041968" y="1987697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D0406D6-8C69-CF9E-501F-623CB09CD613}"/>
              </a:ext>
            </a:extLst>
          </p:cNvPr>
          <p:cNvSpPr txBox="1"/>
          <p:nvPr/>
        </p:nvSpPr>
        <p:spPr>
          <a:xfrm>
            <a:off x="27041968" y="5273232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7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26AF9DF-9BD2-4472-B387-28A630AA4396}"/>
              </a:ext>
            </a:extLst>
          </p:cNvPr>
          <p:cNvSpPr txBox="1"/>
          <p:nvPr/>
        </p:nvSpPr>
        <p:spPr>
          <a:xfrm>
            <a:off x="27041968" y="4149006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414D280-71CF-E53A-494C-0C20BDFFC049}"/>
              </a:ext>
            </a:extLst>
          </p:cNvPr>
          <p:cNvSpPr txBox="1"/>
          <p:nvPr/>
        </p:nvSpPr>
        <p:spPr>
          <a:xfrm>
            <a:off x="27058956" y="3097327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2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848BA85-8955-F286-19D9-E28B0AF22CC8}"/>
              </a:ext>
            </a:extLst>
          </p:cNvPr>
          <p:cNvSpPr txBox="1"/>
          <p:nvPr/>
        </p:nvSpPr>
        <p:spPr>
          <a:xfrm>
            <a:off x="27003261" y="847409"/>
            <a:ext cx="74090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FA095AF-1876-2EB5-4CB8-0EA7F790DBBF}"/>
              </a:ext>
            </a:extLst>
          </p:cNvPr>
          <p:cNvSpPr txBox="1"/>
          <p:nvPr/>
        </p:nvSpPr>
        <p:spPr>
          <a:xfrm>
            <a:off x="27041968" y="7486213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A311AC3-6C8D-1B4D-5F95-959139931762}"/>
              </a:ext>
            </a:extLst>
          </p:cNvPr>
          <p:cNvSpPr txBox="1"/>
          <p:nvPr/>
        </p:nvSpPr>
        <p:spPr>
          <a:xfrm>
            <a:off x="27041968" y="11878293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9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E05AFB2-5505-2993-FBF4-376906E3EEF7}"/>
              </a:ext>
            </a:extLst>
          </p:cNvPr>
          <p:cNvSpPr txBox="1"/>
          <p:nvPr/>
        </p:nvSpPr>
        <p:spPr>
          <a:xfrm>
            <a:off x="26912563" y="9586193"/>
            <a:ext cx="7752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C1B586F-CCD2-822E-DB8A-624B77B5AADD}"/>
              </a:ext>
            </a:extLst>
          </p:cNvPr>
          <p:cNvSpPr txBox="1"/>
          <p:nvPr/>
        </p:nvSpPr>
        <p:spPr>
          <a:xfrm>
            <a:off x="27041968" y="8444088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5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83E3B89-75D0-1374-77CA-F3324E0E2C9D}"/>
              </a:ext>
            </a:extLst>
          </p:cNvPr>
          <p:cNvSpPr txBox="1"/>
          <p:nvPr/>
        </p:nvSpPr>
        <p:spPr>
          <a:xfrm>
            <a:off x="27013772" y="10865106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D0F775F-5D9D-7A60-20C4-B3B36D7244B9}"/>
              </a:ext>
            </a:extLst>
          </p:cNvPr>
          <p:cNvSpPr txBox="1"/>
          <p:nvPr/>
        </p:nvSpPr>
        <p:spPr>
          <a:xfrm>
            <a:off x="27013772" y="6391509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8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EA6BAF0-3A3E-8723-C606-C7DB24AB0A6C}"/>
              </a:ext>
            </a:extLst>
          </p:cNvPr>
          <p:cNvSpPr txBox="1"/>
          <p:nvPr/>
        </p:nvSpPr>
        <p:spPr>
          <a:xfrm>
            <a:off x="18829497" y="4200017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67AFF2E-E0C0-2560-3DC3-A284408F1C6D}"/>
              </a:ext>
            </a:extLst>
          </p:cNvPr>
          <p:cNvSpPr txBox="1"/>
          <p:nvPr/>
        </p:nvSpPr>
        <p:spPr>
          <a:xfrm>
            <a:off x="18829497" y="847411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7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52C94EF-3629-B974-C915-7937DC1FF658}"/>
              </a:ext>
            </a:extLst>
          </p:cNvPr>
          <p:cNvSpPr txBox="1"/>
          <p:nvPr/>
        </p:nvSpPr>
        <p:spPr>
          <a:xfrm>
            <a:off x="18829497" y="3159531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61C7696-B451-72A3-69CA-692BF43D566E}"/>
              </a:ext>
            </a:extLst>
          </p:cNvPr>
          <p:cNvSpPr txBox="1"/>
          <p:nvPr/>
        </p:nvSpPr>
        <p:spPr>
          <a:xfrm>
            <a:off x="18881139" y="5253214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8317810-61C0-6249-2F2D-3600780F9373}"/>
              </a:ext>
            </a:extLst>
          </p:cNvPr>
          <p:cNvSpPr txBox="1"/>
          <p:nvPr/>
        </p:nvSpPr>
        <p:spPr>
          <a:xfrm>
            <a:off x="18783299" y="8623734"/>
            <a:ext cx="79220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4493816-704F-D422-63BF-45EF9CF34DC6}"/>
              </a:ext>
            </a:extLst>
          </p:cNvPr>
          <p:cNvSpPr txBox="1"/>
          <p:nvPr/>
        </p:nvSpPr>
        <p:spPr>
          <a:xfrm>
            <a:off x="18829497" y="11818717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1E0202-215A-326E-C08F-35D8AD8F2EAE}"/>
              </a:ext>
            </a:extLst>
          </p:cNvPr>
          <p:cNvSpPr txBox="1"/>
          <p:nvPr/>
        </p:nvSpPr>
        <p:spPr>
          <a:xfrm>
            <a:off x="18829497" y="10798434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10F2141-7CF8-730F-DC19-A34AB15508CB}"/>
              </a:ext>
            </a:extLst>
          </p:cNvPr>
          <p:cNvSpPr txBox="1"/>
          <p:nvPr/>
        </p:nvSpPr>
        <p:spPr>
          <a:xfrm>
            <a:off x="18731648" y="7528537"/>
            <a:ext cx="7752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11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7AB73F-F5C6-6675-CE90-98A474DD09D6}"/>
              </a:ext>
            </a:extLst>
          </p:cNvPr>
          <p:cNvSpPr txBox="1"/>
          <p:nvPr/>
        </p:nvSpPr>
        <p:spPr>
          <a:xfrm>
            <a:off x="18829497" y="9705838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85147F-15CA-2CAD-D1E7-A317A71F4BCC}"/>
              </a:ext>
            </a:extLst>
          </p:cNvPr>
          <p:cNvSpPr txBox="1"/>
          <p:nvPr/>
        </p:nvSpPr>
        <p:spPr>
          <a:xfrm>
            <a:off x="18829497" y="6416057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5029961-8BCD-0D89-D5B4-BC37213DA573}"/>
              </a:ext>
            </a:extLst>
          </p:cNvPr>
          <p:cNvSpPr txBox="1"/>
          <p:nvPr/>
        </p:nvSpPr>
        <p:spPr>
          <a:xfrm>
            <a:off x="18829497" y="2074551"/>
            <a:ext cx="63831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8</a:t>
            </a:r>
          </a:p>
        </p:txBody>
      </p:sp>
    </p:spTree>
    <p:extLst>
      <p:ext uri="{BB962C8B-B14F-4D97-AF65-F5344CB8AC3E}">
        <p14:creationId xmlns:p14="http://schemas.microsoft.com/office/powerpoint/2010/main" val="173667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FD37E-D202-7CFA-00E1-242EB94D0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B945388-E958-FB46-1C72-8CD2BAA48C47}"/>
              </a:ext>
            </a:extLst>
          </p:cNvPr>
          <p:cNvGrpSpPr/>
          <p:nvPr/>
        </p:nvGrpSpPr>
        <p:grpSpPr>
          <a:xfrm>
            <a:off x="-12497692" y="-1234887"/>
            <a:ext cx="51816892" cy="15305048"/>
            <a:chOff x="-12497692" y="-1234887"/>
            <a:chExt cx="51816892" cy="1530504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02D119-13D5-658D-C4C4-FBA5CECE156B}"/>
                </a:ext>
              </a:extLst>
            </p:cNvPr>
            <p:cNvSpPr/>
            <p:nvPr/>
          </p:nvSpPr>
          <p:spPr>
            <a:xfrm>
              <a:off x="-12497692" y="-1144829"/>
              <a:ext cx="51816892" cy="1521499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C2E26A-7E1A-2053-F7D0-1F423EA7FA6A}"/>
                </a:ext>
              </a:extLst>
            </p:cNvPr>
            <p:cNvSpPr txBox="1"/>
            <p:nvPr/>
          </p:nvSpPr>
          <p:spPr>
            <a:xfrm>
              <a:off x="-11532409" y="-1209386"/>
              <a:ext cx="89559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Desire to use Ratings</a:t>
              </a:r>
              <a:b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(AI users vs AI developers</a:t>
              </a:r>
              <a:r>
                <a:rPr lang="en-US" sz="4800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00F991-78FE-9143-40BF-5416CA6E7501}"/>
                </a:ext>
              </a:extLst>
            </p:cNvPr>
            <p:cNvSpPr txBox="1"/>
            <p:nvPr/>
          </p:nvSpPr>
          <p:spPr>
            <a:xfrm>
              <a:off x="-783820" y="-1234887"/>
              <a:ext cx="89559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Importance Ratings</a:t>
              </a:r>
              <a:b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(AI users vs AI developers</a:t>
              </a:r>
              <a:r>
                <a:rPr lang="en-US" sz="4800" dirty="0"/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589FD0-9E0E-E9BE-F2C8-271ECD59C57A}"/>
                </a:ext>
              </a:extLst>
            </p:cNvPr>
            <p:cNvSpPr txBox="1"/>
            <p:nvPr/>
          </p:nvSpPr>
          <p:spPr>
            <a:xfrm>
              <a:off x="9000288" y="-1144829"/>
              <a:ext cx="89559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Means to use Ratings</a:t>
              </a:r>
              <a:b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(AI users vs AI developers</a:t>
              </a:r>
              <a:r>
                <a:rPr lang="en-US" sz="4800" dirty="0"/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03DF72-B503-ED22-48ED-8AB73941E32A}"/>
                </a:ext>
              </a:extLst>
            </p:cNvPr>
            <p:cNvSpPr txBox="1"/>
            <p:nvPr/>
          </p:nvSpPr>
          <p:spPr>
            <a:xfrm>
              <a:off x="18652985" y="-1093554"/>
              <a:ext cx="922563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 to use Ratings</a:t>
              </a:r>
              <a:b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(AI users vs AI developers</a:t>
              </a:r>
              <a:r>
                <a:rPr lang="en-US" sz="4800" dirty="0"/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AACFFE-4E44-C1E6-D6A8-72D915DA8BCE}"/>
                </a:ext>
              </a:extLst>
            </p:cNvPr>
            <p:cNvSpPr txBox="1"/>
            <p:nvPr/>
          </p:nvSpPr>
          <p:spPr>
            <a:xfrm>
              <a:off x="29217267" y="-1074166"/>
              <a:ext cx="912518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Reason to use Ratings</a:t>
              </a:r>
              <a:b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(AI users vs AI developers</a:t>
              </a:r>
              <a:r>
                <a:rPr lang="en-US" sz="4800" dirty="0"/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F2051F-55C5-CC0D-F46C-E9A873EDE224}"/>
                </a:ext>
              </a:extLst>
            </p:cNvPr>
            <p:cNvSpPr txBox="1"/>
            <p:nvPr/>
          </p:nvSpPr>
          <p:spPr>
            <a:xfrm>
              <a:off x="-11774419" y="771072"/>
              <a:ext cx="1478851" cy="7078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B871CD-FF29-564E-4AC5-165FD1ECB005}"/>
                </a:ext>
              </a:extLst>
            </p:cNvPr>
            <p:cNvSpPr txBox="1"/>
            <p:nvPr/>
          </p:nvSpPr>
          <p:spPr>
            <a:xfrm>
              <a:off x="-11740318" y="1914807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8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5619CE-2301-AD63-342B-4F5187549046}"/>
                </a:ext>
              </a:extLst>
            </p:cNvPr>
            <p:cNvSpPr txBox="1"/>
            <p:nvPr/>
          </p:nvSpPr>
          <p:spPr>
            <a:xfrm>
              <a:off x="-11763418" y="3009585"/>
              <a:ext cx="1420537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7689AC-A4A8-E726-CD0A-60F0AAC0262F}"/>
                </a:ext>
              </a:extLst>
            </p:cNvPr>
            <p:cNvSpPr txBox="1"/>
            <p:nvPr/>
          </p:nvSpPr>
          <p:spPr>
            <a:xfrm>
              <a:off x="-11717219" y="4104363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DB29F7-1176-37BE-2843-F7D31F793B98}"/>
                </a:ext>
              </a:extLst>
            </p:cNvPr>
            <p:cNvSpPr txBox="1"/>
            <p:nvPr/>
          </p:nvSpPr>
          <p:spPr>
            <a:xfrm>
              <a:off x="-11717219" y="5199141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90D9BB-0F7D-DF95-B8B2-F4BF164C1E24}"/>
                </a:ext>
              </a:extLst>
            </p:cNvPr>
            <p:cNvSpPr txBox="1"/>
            <p:nvPr/>
          </p:nvSpPr>
          <p:spPr>
            <a:xfrm>
              <a:off x="-11740318" y="6372372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675E56-606B-9B6F-21F8-7392B3E96444}"/>
                </a:ext>
              </a:extLst>
            </p:cNvPr>
            <p:cNvSpPr txBox="1"/>
            <p:nvPr/>
          </p:nvSpPr>
          <p:spPr>
            <a:xfrm>
              <a:off x="-11717219" y="7408437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7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6B2B15-BB73-46B7-1E8F-5AFE24E046CF}"/>
                </a:ext>
              </a:extLst>
            </p:cNvPr>
            <p:cNvSpPr txBox="1"/>
            <p:nvPr/>
          </p:nvSpPr>
          <p:spPr>
            <a:xfrm>
              <a:off x="-11717219" y="8444502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B927FF-EE11-DD17-D369-C2B33FE087E5}"/>
                </a:ext>
              </a:extLst>
            </p:cNvPr>
            <p:cNvSpPr txBox="1"/>
            <p:nvPr/>
          </p:nvSpPr>
          <p:spPr>
            <a:xfrm>
              <a:off x="-11717219" y="9480567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4E1DA8-BBD3-E810-861E-F1C44C8E9060}"/>
                </a:ext>
              </a:extLst>
            </p:cNvPr>
            <p:cNvSpPr txBox="1"/>
            <p:nvPr/>
          </p:nvSpPr>
          <p:spPr>
            <a:xfrm>
              <a:off x="-11708479" y="10690734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EA3C93-C292-3F4D-FF8F-553EA6FDC74C}"/>
                </a:ext>
              </a:extLst>
            </p:cNvPr>
            <p:cNvSpPr txBox="1"/>
            <p:nvPr/>
          </p:nvSpPr>
          <p:spPr>
            <a:xfrm>
              <a:off x="-11767980" y="11796256"/>
              <a:ext cx="1521442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F2A6190-5631-D1FF-6AD3-916FC33C4C96}"/>
                </a:ext>
              </a:extLst>
            </p:cNvPr>
            <p:cNvSpPr txBox="1"/>
            <p:nvPr/>
          </p:nvSpPr>
          <p:spPr>
            <a:xfrm>
              <a:off x="-3607983" y="11796256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A55A41-13E4-75D6-FB92-99C7E70ED37F}"/>
                </a:ext>
              </a:extLst>
            </p:cNvPr>
            <p:cNvSpPr txBox="1"/>
            <p:nvPr/>
          </p:nvSpPr>
          <p:spPr>
            <a:xfrm>
              <a:off x="-3607983" y="10638614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16362B-0594-9468-4498-000993C6BF6C}"/>
                </a:ext>
              </a:extLst>
            </p:cNvPr>
            <p:cNvSpPr txBox="1"/>
            <p:nvPr/>
          </p:nvSpPr>
          <p:spPr>
            <a:xfrm>
              <a:off x="-3607983" y="9509090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0FF727-C374-BB3F-0D80-ADE9FE0E2EF0}"/>
                </a:ext>
              </a:extLst>
            </p:cNvPr>
            <p:cNvSpPr txBox="1"/>
            <p:nvPr/>
          </p:nvSpPr>
          <p:spPr>
            <a:xfrm>
              <a:off x="-3607983" y="8421366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F119FD-BB14-8B5A-AF16-D864AFEE20D1}"/>
                </a:ext>
              </a:extLst>
            </p:cNvPr>
            <p:cNvSpPr txBox="1"/>
            <p:nvPr/>
          </p:nvSpPr>
          <p:spPr>
            <a:xfrm>
              <a:off x="-3546592" y="7291842"/>
              <a:ext cx="1323155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167E73-6DAC-65EF-1BCA-0905E443921B}"/>
                </a:ext>
              </a:extLst>
            </p:cNvPr>
            <p:cNvSpPr txBox="1"/>
            <p:nvPr/>
          </p:nvSpPr>
          <p:spPr>
            <a:xfrm>
              <a:off x="-3607983" y="6251358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B1815F-2105-FE61-51CE-323D33A2000E}"/>
                </a:ext>
              </a:extLst>
            </p:cNvPr>
            <p:cNvSpPr txBox="1"/>
            <p:nvPr/>
          </p:nvSpPr>
          <p:spPr>
            <a:xfrm>
              <a:off x="-3631082" y="5115361"/>
              <a:ext cx="1430744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9E56A1-0A73-63E2-F139-4A913A753279}"/>
                </a:ext>
              </a:extLst>
            </p:cNvPr>
            <p:cNvSpPr txBox="1"/>
            <p:nvPr/>
          </p:nvSpPr>
          <p:spPr>
            <a:xfrm>
              <a:off x="-3546592" y="4104363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9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9612D6-626C-D9D7-D552-4AD245F482C0}"/>
                </a:ext>
              </a:extLst>
            </p:cNvPr>
            <p:cNvSpPr txBox="1"/>
            <p:nvPr/>
          </p:nvSpPr>
          <p:spPr>
            <a:xfrm>
              <a:off x="-3584884" y="2945351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5415EB-D90D-F251-4096-E9590945E434}"/>
                </a:ext>
              </a:extLst>
            </p:cNvPr>
            <p:cNvSpPr txBox="1"/>
            <p:nvPr/>
          </p:nvSpPr>
          <p:spPr>
            <a:xfrm>
              <a:off x="-3584884" y="1843662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06AD84B-EE75-8CCA-69E5-09D5040ED27A}"/>
                </a:ext>
              </a:extLst>
            </p:cNvPr>
            <p:cNvSpPr txBox="1"/>
            <p:nvPr/>
          </p:nvSpPr>
          <p:spPr>
            <a:xfrm>
              <a:off x="-3546592" y="782793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D75248-F50E-0BE0-DEBB-61CF73361AB0}"/>
                </a:ext>
              </a:extLst>
            </p:cNvPr>
            <p:cNvSpPr txBox="1"/>
            <p:nvPr/>
          </p:nvSpPr>
          <p:spPr>
            <a:xfrm>
              <a:off x="-1508007" y="861538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06F8E0-2ED7-289B-E4A4-5573D04C8C80}"/>
                </a:ext>
              </a:extLst>
            </p:cNvPr>
            <p:cNvSpPr txBox="1"/>
            <p:nvPr/>
          </p:nvSpPr>
          <p:spPr>
            <a:xfrm>
              <a:off x="-1527462" y="2013249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4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dirty="0"/>
                <a:t>C 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A08F95-DF12-40BB-ED73-0E89FD43AF70}"/>
                </a:ext>
              </a:extLst>
            </p:cNvPr>
            <p:cNvSpPr txBox="1"/>
            <p:nvPr/>
          </p:nvSpPr>
          <p:spPr>
            <a:xfrm>
              <a:off x="-1528251" y="3173412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6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70BE86-9A4E-D1D0-97F4-95B2AE387C24}"/>
                </a:ext>
              </a:extLst>
            </p:cNvPr>
            <p:cNvSpPr txBox="1"/>
            <p:nvPr/>
          </p:nvSpPr>
          <p:spPr>
            <a:xfrm>
              <a:off x="-1590978" y="4207119"/>
              <a:ext cx="1469058" cy="7078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F10FA1E-8FAF-E1FF-6F20-663B418DF7A0}"/>
                </a:ext>
              </a:extLst>
            </p:cNvPr>
            <p:cNvSpPr txBox="1"/>
            <p:nvPr/>
          </p:nvSpPr>
          <p:spPr>
            <a:xfrm>
              <a:off x="-1528251" y="5276404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7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DFF436C-AE97-136B-7691-84F81F452850}"/>
                </a:ext>
              </a:extLst>
            </p:cNvPr>
            <p:cNvSpPr txBox="1"/>
            <p:nvPr/>
          </p:nvSpPr>
          <p:spPr>
            <a:xfrm>
              <a:off x="-1524655" y="6428115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2446B48-154F-A380-5668-3CEE7114B66D}"/>
                </a:ext>
              </a:extLst>
            </p:cNvPr>
            <p:cNvSpPr txBox="1"/>
            <p:nvPr/>
          </p:nvSpPr>
          <p:spPr>
            <a:xfrm>
              <a:off x="-1528252" y="7489540"/>
              <a:ext cx="1406331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913060-AA9B-DFC4-18D8-5E19F563EFDD}"/>
                </a:ext>
              </a:extLst>
            </p:cNvPr>
            <p:cNvSpPr txBox="1"/>
            <p:nvPr/>
          </p:nvSpPr>
          <p:spPr>
            <a:xfrm>
              <a:off x="-1476609" y="8539530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5CDD20A-A77C-8E9F-5698-3BF78D8B253A}"/>
                </a:ext>
              </a:extLst>
            </p:cNvPr>
            <p:cNvSpPr txBox="1"/>
            <p:nvPr/>
          </p:nvSpPr>
          <p:spPr>
            <a:xfrm>
              <a:off x="-1528251" y="9639727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311D120-CD76-0A04-607E-EC17B648F3C2}"/>
                </a:ext>
              </a:extLst>
            </p:cNvPr>
            <p:cNvSpPr txBox="1"/>
            <p:nvPr/>
          </p:nvSpPr>
          <p:spPr>
            <a:xfrm>
              <a:off x="-1545057" y="10781681"/>
              <a:ext cx="1521442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C9BCEA-CA10-CE9E-D47D-7E80C779BF71}"/>
                </a:ext>
              </a:extLst>
            </p:cNvPr>
            <p:cNvSpPr txBox="1"/>
            <p:nvPr/>
          </p:nvSpPr>
          <p:spPr>
            <a:xfrm>
              <a:off x="-1476609" y="11839820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A62E5E-CE52-8EA3-6508-B91EF5A8B5F3}"/>
                </a:ext>
              </a:extLst>
            </p:cNvPr>
            <p:cNvSpPr txBox="1"/>
            <p:nvPr/>
          </p:nvSpPr>
          <p:spPr>
            <a:xfrm>
              <a:off x="6645179" y="954219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095F18-BD6D-B7DD-0103-29C4720FEBF9}"/>
                </a:ext>
              </a:extLst>
            </p:cNvPr>
            <p:cNvSpPr txBox="1"/>
            <p:nvPr/>
          </p:nvSpPr>
          <p:spPr>
            <a:xfrm>
              <a:off x="6656572" y="1970551"/>
              <a:ext cx="1364484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487554-17CC-2C5E-2389-E74A9A60398F}"/>
                </a:ext>
              </a:extLst>
            </p:cNvPr>
            <p:cNvSpPr txBox="1"/>
            <p:nvPr/>
          </p:nvSpPr>
          <p:spPr>
            <a:xfrm>
              <a:off x="6657217" y="3061421"/>
              <a:ext cx="1363839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8123339-C640-2389-D91C-395EDD618959}"/>
                </a:ext>
              </a:extLst>
            </p:cNvPr>
            <p:cNvSpPr txBox="1"/>
            <p:nvPr/>
          </p:nvSpPr>
          <p:spPr>
            <a:xfrm>
              <a:off x="6658014" y="4154470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E5C0A85-5B9D-9F43-5DA7-8519DFB33F72}"/>
                </a:ext>
              </a:extLst>
            </p:cNvPr>
            <p:cNvSpPr txBox="1"/>
            <p:nvPr/>
          </p:nvSpPr>
          <p:spPr>
            <a:xfrm>
              <a:off x="6654614" y="5267910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5BF04D-6BCC-EA98-294A-5C114A1C7B35}"/>
                </a:ext>
              </a:extLst>
            </p:cNvPr>
            <p:cNvSpPr txBox="1"/>
            <p:nvPr/>
          </p:nvSpPr>
          <p:spPr>
            <a:xfrm>
              <a:off x="6654614" y="6304731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2CBBFDE-B775-CFD1-AD65-D535C8FE82FC}"/>
                </a:ext>
              </a:extLst>
            </p:cNvPr>
            <p:cNvSpPr txBox="1"/>
            <p:nvPr/>
          </p:nvSpPr>
          <p:spPr>
            <a:xfrm>
              <a:off x="6654614" y="7464181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9F9062D-6A35-0445-A9CA-45169AC0D95A}"/>
                </a:ext>
              </a:extLst>
            </p:cNvPr>
            <p:cNvSpPr txBox="1"/>
            <p:nvPr/>
          </p:nvSpPr>
          <p:spPr>
            <a:xfrm>
              <a:off x="6654614" y="8500246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28EDB5F-602C-F3F3-F8E6-3553AE5DBBB6}"/>
                </a:ext>
              </a:extLst>
            </p:cNvPr>
            <p:cNvSpPr txBox="1"/>
            <p:nvPr/>
          </p:nvSpPr>
          <p:spPr>
            <a:xfrm>
              <a:off x="6654614" y="9667698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7327AEE-C8F3-9128-F6C5-29841CE8CDAF}"/>
                </a:ext>
              </a:extLst>
            </p:cNvPr>
            <p:cNvSpPr txBox="1"/>
            <p:nvPr/>
          </p:nvSpPr>
          <p:spPr>
            <a:xfrm>
              <a:off x="6636510" y="10733608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9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F30BC45-D5F3-E911-8CED-950F3B925AFE}"/>
                </a:ext>
              </a:extLst>
            </p:cNvPr>
            <p:cNvSpPr txBox="1"/>
            <p:nvPr/>
          </p:nvSpPr>
          <p:spPr>
            <a:xfrm>
              <a:off x="6604058" y="11891585"/>
              <a:ext cx="1521442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5FDD99E-1C9F-D378-5339-B159889018F8}"/>
                </a:ext>
              </a:extLst>
            </p:cNvPr>
            <p:cNvSpPr txBox="1"/>
            <p:nvPr/>
          </p:nvSpPr>
          <p:spPr>
            <a:xfrm>
              <a:off x="8801742" y="808480"/>
              <a:ext cx="1397885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142CFBE-EB51-B4BC-96C4-8BC3352B6289}"/>
                </a:ext>
              </a:extLst>
            </p:cNvPr>
            <p:cNvSpPr txBox="1"/>
            <p:nvPr/>
          </p:nvSpPr>
          <p:spPr>
            <a:xfrm>
              <a:off x="8815081" y="2044162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80D3B54-9773-B6F5-959E-0AD54D4580EF}"/>
                </a:ext>
              </a:extLst>
            </p:cNvPr>
            <p:cNvSpPr txBox="1"/>
            <p:nvPr/>
          </p:nvSpPr>
          <p:spPr>
            <a:xfrm>
              <a:off x="8855321" y="3049011"/>
              <a:ext cx="1452994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2E01378-A3E2-FF5C-6680-81BB99E97EBA}"/>
                </a:ext>
              </a:extLst>
            </p:cNvPr>
            <p:cNvSpPr txBox="1"/>
            <p:nvPr/>
          </p:nvSpPr>
          <p:spPr>
            <a:xfrm>
              <a:off x="8855321" y="4157627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DA4B79-7995-8C50-E5A2-153C2D30F2CE}"/>
                </a:ext>
              </a:extLst>
            </p:cNvPr>
            <p:cNvSpPr txBox="1"/>
            <p:nvPr/>
          </p:nvSpPr>
          <p:spPr>
            <a:xfrm>
              <a:off x="8855321" y="5266044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33EC462-9CED-007C-9B7D-D781FD4C16EA}"/>
                </a:ext>
              </a:extLst>
            </p:cNvPr>
            <p:cNvSpPr txBox="1"/>
            <p:nvPr/>
          </p:nvSpPr>
          <p:spPr>
            <a:xfrm>
              <a:off x="8855321" y="6338045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6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6E4E78-F4B5-B62F-748D-B9C0F3B536CE}"/>
                </a:ext>
              </a:extLst>
            </p:cNvPr>
            <p:cNvSpPr txBox="1"/>
            <p:nvPr/>
          </p:nvSpPr>
          <p:spPr>
            <a:xfrm>
              <a:off x="8815080" y="7458755"/>
              <a:ext cx="1417405" cy="7078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47F8FF6-9691-33DE-6467-FF66243635BD}"/>
                </a:ext>
              </a:extLst>
            </p:cNvPr>
            <p:cNvSpPr txBox="1"/>
            <p:nvPr/>
          </p:nvSpPr>
          <p:spPr>
            <a:xfrm>
              <a:off x="8855321" y="8579463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7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3490605-2776-41F9-0E46-4B9824F982C8}"/>
                </a:ext>
              </a:extLst>
            </p:cNvPr>
            <p:cNvSpPr txBox="1"/>
            <p:nvPr/>
          </p:nvSpPr>
          <p:spPr>
            <a:xfrm>
              <a:off x="8855322" y="9650891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C365965-EE60-327A-DB4A-6683D0872259}"/>
                </a:ext>
              </a:extLst>
            </p:cNvPr>
            <p:cNvSpPr txBox="1"/>
            <p:nvPr/>
          </p:nvSpPr>
          <p:spPr>
            <a:xfrm>
              <a:off x="8878420" y="10726201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2ACDA4B-7EDF-1B08-D8C0-02196080F9B3}"/>
                </a:ext>
              </a:extLst>
            </p:cNvPr>
            <p:cNvSpPr txBox="1"/>
            <p:nvPr/>
          </p:nvSpPr>
          <p:spPr>
            <a:xfrm>
              <a:off x="8923769" y="11846909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8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CEC2109-E64C-4932-9F4B-9911495D522A}"/>
                </a:ext>
              </a:extLst>
            </p:cNvPr>
            <p:cNvSpPr txBox="1"/>
            <p:nvPr/>
          </p:nvSpPr>
          <p:spPr>
            <a:xfrm>
              <a:off x="16831837" y="874254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6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60D39D-1AC2-B498-8B1D-8147B2C724B8}"/>
                </a:ext>
              </a:extLst>
            </p:cNvPr>
            <p:cNvSpPr txBox="1"/>
            <p:nvPr/>
          </p:nvSpPr>
          <p:spPr>
            <a:xfrm>
              <a:off x="16885582" y="1953095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7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EDE84BE-EDFF-8A5C-33E8-3DF520EA3E6E}"/>
                </a:ext>
              </a:extLst>
            </p:cNvPr>
            <p:cNvSpPr txBox="1"/>
            <p:nvPr/>
          </p:nvSpPr>
          <p:spPr>
            <a:xfrm>
              <a:off x="16831837" y="3106608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E79E51F-7998-6F08-F50F-5A7F6FE07C8D}"/>
                </a:ext>
              </a:extLst>
            </p:cNvPr>
            <p:cNvSpPr txBox="1"/>
            <p:nvPr/>
          </p:nvSpPr>
          <p:spPr>
            <a:xfrm>
              <a:off x="16831837" y="4200156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7E98BB5-5E89-6FD4-D591-FCB7A886FB50}"/>
                </a:ext>
              </a:extLst>
            </p:cNvPr>
            <p:cNvSpPr txBox="1"/>
            <p:nvPr/>
          </p:nvSpPr>
          <p:spPr>
            <a:xfrm>
              <a:off x="16762540" y="5321601"/>
              <a:ext cx="1430744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B919C9F-3F61-8E0C-3D76-185894553366}"/>
                </a:ext>
              </a:extLst>
            </p:cNvPr>
            <p:cNvSpPr txBox="1"/>
            <p:nvPr/>
          </p:nvSpPr>
          <p:spPr>
            <a:xfrm>
              <a:off x="16831837" y="6358421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4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FB5C272-D098-948E-5EA0-DD5F77EAAFB7}"/>
                </a:ext>
              </a:extLst>
            </p:cNvPr>
            <p:cNvSpPr txBox="1"/>
            <p:nvPr/>
          </p:nvSpPr>
          <p:spPr>
            <a:xfrm>
              <a:off x="16831837" y="7547733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9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ECE4929-8CD9-3544-BE61-3DE7D99894A6}"/>
                </a:ext>
              </a:extLst>
            </p:cNvPr>
            <p:cNvSpPr txBox="1"/>
            <p:nvPr/>
          </p:nvSpPr>
          <p:spPr>
            <a:xfrm>
              <a:off x="16763389" y="8530802"/>
              <a:ext cx="1521442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C6C1CE-3D53-5347-F5A3-1909B2ABCEBD}"/>
                </a:ext>
              </a:extLst>
            </p:cNvPr>
            <p:cNvSpPr txBox="1"/>
            <p:nvPr/>
          </p:nvSpPr>
          <p:spPr>
            <a:xfrm>
              <a:off x="16823365" y="9644233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FAF1A48-31C6-D8BB-7E44-B17DB3CCDEE7}"/>
                </a:ext>
              </a:extLst>
            </p:cNvPr>
            <p:cNvSpPr txBox="1"/>
            <p:nvPr/>
          </p:nvSpPr>
          <p:spPr>
            <a:xfrm>
              <a:off x="16831837" y="10748049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3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F3E9F66-09FB-F744-E345-300E1579F520}"/>
                </a:ext>
              </a:extLst>
            </p:cNvPr>
            <p:cNvSpPr txBox="1"/>
            <p:nvPr/>
          </p:nvSpPr>
          <p:spPr>
            <a:xfrm>
              <a:off x="16897131" y="11889438"/>
              <a:ext cx="138454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8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B8320A0-C8E3-04F5-DEE7-B38224921B90}"/>
                </a:ext>
              </a:extLst>
            </p:cNvPr>
            <p:cNvSpPr txBox="1"/>
            <p:nvPr/>
          </p:nvSpPr>
          <p:spPr>
            <a:xfrm>
              <a:off x="37162724" y="3035963"/>
              <a:ext cx="1652938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6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A450794-44C7-18CD-032F-315E4905DE9E}"/>
                </a:ext>
              </a:extLst>
            </p:cNvPr>
            <p:cNvSpPr txBox="1"/>
            <p:nvPr/>
          </p:nvSpPr>
          <p:spPr>
            <a:xfrm>
              <a:off x="37063122" y="11842865"/>
              <a:ext cx="1741294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7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F63ACA-65E4-C832-0266-83E5B8A20B58}"/>
                </a:ext>
              </a:extLst>
            </p:cNvPr>
            <p:cNvSpPr txBox="1"/>
            <p:nvPr/>
          </p:nvSpPr>
          <p:spPr>
            <a:xfrm>
              <a:off x="37151478" y="6318567"/>
              <a:ext cx="1652938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D9A0184-844F-297A-E7EF-395CC2C80B1E}"/>
                </a:ext>
              </a:extLst>
            </p:cNvPr>
            <p:cNvSpPr txBox="1"/>
            <p:nvPr/>
          </p:nvSpPr>
          <p:spPr>
            <a:xfrm>
              <a:off x="37162724" y="4180317"/>
              <a:ext cx="1641692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2115EFF-1BBB-C3E3-F891-4638B47DC353}"/>
                </a:ext>
              </a:extLst>
            </p:cNvPr>
            <p:cNvSpPr txBox="1"/>
            <p:nvPr/>
          </p:nvSpPr>
          <p:spPr>
            <a:xfrm>
              <a:off x="37063122" y="5273510"/>
              <a:ext cx="1741294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98B9BB9-9558-ECF5-3E73-1E1B2BBEC5C5}"/>
                </a:ext>
              </a:extLst>
            </p:cNvPr>
            <p:cNvSpPr txBox="1"/>
            <p:nvPr/>
          </p:nvSpPr>
          <p:spPr>
            <a:xfrm>
              <a:off x="37151478" y="834993"/>
              <a:ext cx="1652938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4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1A8955C-8589-73CF-8256-7E02A3C23133}"/>
                </a:ext>
              </a:extLst>
            </p:cNvPr>
            <p:cNvSpPr txBox="1"/>
            <p:nvPr/>
          </p:nvSpPr>
          <p:spPr>
            <a:xfrm>
              <a:off x="37151478" y="9633240"/>
              <a:ext cx="1664184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9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912FA31-2C64-5B58-38B2-09FD875C378A}"/>
                </a:ext>
              </a:extLst>
            </p:cNvPr>
            <p:cNvSpPr txBox="1"/>
            <p:nvPr/>
          </p:nvSpPr>
          <p:spPr>
            <a:xfrm>
              <a:off x="37093444" y="1857105"/>
              <a:ext cx="1722218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E7768D1-ACCF-B23E-5F50-D1F1B369172B}"/>
                </a:ext>
              </a:extLst>
            </p:cNvPr>
            <p:cNvSpPr txBox="1"/>
            <p:nvPr/>
          </p:nvSpPr>
          <p:spPr>
            <a:xfrm>
              <a:off x="37063122" y="7432060"/>
              <a:ext cx="1752540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21C1CFF-7C5F-91C4-D9A6-0D968286BE03}"/>
                </a:ext>
              </a:extLst>
            </p:cNvPr>
            <p:cNvSpPr txBox="1"/>
            <p:nvPr/>
          </p:nvSpPr>
          <p:spPr>
            <a:xfrm>
              <a:off x="37162724" y="10703006"/>
              <a:ext cx="1641692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3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C93D77A-BAF4-F8EA-B7AF-DA93608F1D87}"/>
                </a:ext>
              </a:extLst>
            </p:cNvPr>
            <p:cNvSpPr txBox="1"/>
            <p:nvPr/>
          </p:nvSpPr>
          <p:spPr>
            <a:xfrm>
              <a:off x="37063122" y="8620938"/>
              <a:ext cx="1741294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8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F492519-3AEE-FD21-1963-D16A6ABA8692}"/>
                </a:ext>
              </a:extLst>
            </p:cNvPr>
            <p:cNvSpPr txBox="1"/>
            <p:nvPr/>
          </p:nvSpPr>
          <p:spPr>
            <a:xfrm>
              <a:off x="29043642" y="794953"/>
              <a:ext cx="1397885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6324559-8D8E-2C4E-415B-D30892D7CFBD}"/>
                </a:ext>
              </a:extLst>
            </p:cNvPr>
            <p:cNvSpPr txBox="1"/>
            <p:nvPr/>
          </p:nvSpPr>
          <p:spPr>
            <a:xfrm>
              <a:off x="29043642" y="1857105"/>
              <a:ext cx="1300831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6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5C0E5F8-F3D6-901F-A307-F8598469A591}"/>
                </a:ext>
              </a:extLst>
            </p:cNvPr>
            <p:cNvSpPr txBox="1"/>
            <p:nvPr/>
          </p:nvSpPr>
          <p:spPr>
            <a:xfrm>
              <a:off x="29043642" y="3049560"/>
              <a:ext cx="1300831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9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4983260-B42C-5D23-7156-86963E2537BB}"/>
                </a:ext>
              </a:extLst>
            </p:cNvPr>
            <p:cNvSpPr txBox="1"/>
            <p:nvPr/>
          </p:nvSpPr>
          <p:spPr>
            <a:xfrm>
              <a:off x="29056322" y="4220357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75B450B-7447-5195-74D0-C49782097B14}"/>
                </a:ext>
              </a:extLst>
            </p:cNvPr>
            <p:cNvSpPr txBox="1"/>
            <p:nvPr/>
          </p:nvSpPr>
          <p:spPr>
            <a:xfrm>
              <a:off x="29043642" y="5171960"/>
              <a:ext cx="1300831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2B65A84-E431-CACB-702E-1996C32C3DB8}"/>
                </a:ext>
              </a:extLst>
            </p:cNvPr>
            <p:cNvSpPr txBox="1"/>
            <p:nvPr/>
          </p:nvSpPr>
          <p:spPr>
            <a:xfrm>
              <a:off x="29051117" y="6290237"/>
              <a:ext cx="1489894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8C2C09A-6CCC-9D2A-BD39-3E9E5A277844}"/>
                </a:ext>
              </a:extLst>
            </p:cNvPr>
            <p:cNvSpPr txBox="1"/>
            <p:nvPr/>
          </p:nvSpPr>
          <p:spPr>
            <a:xfrm>
              <a:off x="29043642" y="7492340"/>
              <a:ext cx="1337194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8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15F382D-9522-0AF1-69C7-1CA49E92897D}"/>
                </a:ext>
              </a:extLst>
            </p:cNvPr>
            <p:cNvSpPr txBox="1"/>
            <p:nvPr/>
          </p:nvSpPr>
          <p:spPr>
            <a:xfrm>
              <a:off x="29043642" y="8660978"/>
              <a:ext cx="1397885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B9E4762-4AC4-F3BF-71FA-EA5708BB1582}"/>
                </a:ext>
              </a:extLst>
            </p:cNvPr>
            <p:cNvSpPr txBox="1"/>
            <p:nvPr/>
          </p:nvSpPr>
          <p:spPr>
            <a:xfrm>
              <a:off x="29043642" y="9702820"/>
              <a:ext cx="1312289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ADB25B1-A841-C2A5-0608-C99E22B68A65}"/>
                </a:ext>
              </a:extLst>
            </p:cNvPr>
            <p:cNvSpPr txBox="1"/>
            <p:nvPr/>
          </p:nvSpPr>
          <p:spPr>
            <a:xfrm>
              <a:off x="29043642" y="10741577"/>
              <a:ext cx="1397885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3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5C349E0-D0C9-16D6-6894-20080E6E8799}"/>
                </a:ext>
              </a:extLst>
            </p:cNvPr>
            <p:cNvSpPr txBox="1"/>
            <p:nvPr/>
          </p:nvSpPr>
          <p:spPr>
            <a:xfrm>
              <a:off x="29043642" y="11916777"/>
              <a:ext cx="1397885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7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95A3646-0E99-8038-A0F7-7A26D2F8BD49}"/>
                </a:ext>
              </a:extLst>
            </p:cNvPr>
            <p:cNvSpPr txBox="1"/>
            <p:nvPr/>
          </p:nvSpPr>
          <p:spPr>
            <a:xfrm>
              <a:off x="26981008" y="1987697"/>
              <a:ext cx="118450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508710D-F348-5426-52E2-5ECDCB41A5EF}"/>
                </a:ext>
              </a:extLst>
            </p:cNvPr>
            <p:cNvSpPr txBox="1"/>
            <p:nvPr/>
          </p:nvSpPr>
          <p:spPr>
            <a:xfrm>
              <a:off x="26981008" y="5273232"/>
              <a:ext cx="118450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7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DCAE8B-99C6-F01D-F02A-8C4DAC66DB9E}"/>
                </a:ext>
              </a:extLst>
            </p:cNvPr>
            <p:cNvSpPr txBox="1"/>
            <p:nvPr/>
          </p:nvSpPr>
          <p:spPr>
            <a:xfrm>
              <a:off x="26981008" y="4149006"/>
              <a:ext cx="116381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8C14591-4D7B-9141-D18C-865EA97D73D2}"/>
                </a:ext>
              </a:extLst>
            </p:cNvPr>
            <p:cNvSpPr txBox="1"/>
            <p:nvPr/>
          </p:nvSpPr>
          <p:spPr>
            <a:xfrm>
              <a:off x="26997996" y="3097327"/>
              <a:ext cx="1167518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DF34705-52E2-438A-4B4C-F3DE648D8260}"/>
                </a:ext>
              </a:extLst>
            </p:cNvPr>
            <p:cNvSpPr txBox="1"/>
            <p:nvPr/>
          </p:nvSpPr>
          <p:spPr>
            <a:xfrm>
              <a:off x="26942301" y="847409"/>
              <a:ext cx="1196161" cy="7078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878FDF6-0810-045C-23D8-18B88DBA9274}"/>
                </a:ext>
              </a:extLst>
            </p:cNvPr>
            <p:cNvSpPr txBox="1"/>
            <p:nvPr/>
          </p:nvSpPr>
          <p:spPr>
            <a:xfrm>
              <a:off x="26981008" y="7486213"/>
              <a:ext cx="1161407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5D41A8B-74E4-F484-7EA9-41CF52BC5011}"/>
                </a:ext>
              </a:extLst>
            </p:cNvPr>
            <p:cNvSpPr txBox="1"/>
            <p:nvPr/>
          </p:nvSpPr>
          <p:spPr>
            <a:xfrm>
              <a:off x="26981008" y="11878293"/>
              <a:ext cx="117092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9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A521FDA-F196-E366-D145-9A2472710D2D}"/>
                </a:ext>
              </a:extLst>
            </p:cNvPr>
            <p:cNvSpPr txBox="1"/>
            <p:nvPr/>
          </p:nvSpPr>
          <p:spPr>
            <a:xfrm>
              <a:off x="26851602" y="9586193"/>
              <a:ext cx="1322679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4FBD6B7-7A73-AD54-2EE0-0387B1B9B212}"/>
                </a:ext>
              </a:extLst>
            </p:cNvPr>
            <p:cNvSpPr txBox="1"/>
            <p:nvPr/>
          </p:nvSpPr>
          <p:spPr>
            <a:xfrm>
              <a:off x="26981008" y="8444088"/>
              <a:ext cx="1161407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5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B729683-E428-C607-C32F-87D5F2E5EFC2}"/>
                </a:ext>
              </a:extLst>
            </p:cNvPr>
            <p:cNvSpPr txBox="1"/>
            <p:nvPr/>
          </p:nvSpPr>
          <p:spPr>
            <a:xfrm>
              <a:off x="26952812" y="10865106"/>
              <a:ext cx="1203366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3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043D7FC-9840-3B41-58EA-DA7DA951985C}"/>
                </a:ext>
              </a:extLst>
            </p:cNvPr>
            <p:cNvSpPr txBox="1"/>
            <p:nvPr/>
          </p:nvSpPr>
          <p:spPr>
            <a:xfrm>
              <a:off x="26952812" y="6391509"/>
              <a:ext cx="1221470" cy="7694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8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670DB10-AF65-A6EA-64C9-D1E9AE60F118}"/>
                </a:ext>
              </a:extLst>
            </p:cNvPr>
            <p:cNvSpPr txBox="1"/>
            <p:nvPr/>
          </p:nvSpPr>
          <p:spPr>
            <a:xfrm>
              <a:off x="18829497" y="4200017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6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86A4E75-F878-20D6-F1D7-276AD91E66A5}"/>
                </a:ext>
              </a:extLst>
            </p:cNvPr>
            <p:cNvSpPr txBox="1"/>
            <p:nvPr/>
          </p:nvSpPr>
          <p:spPr>
            <a:xfrm>
              <a:off x="18829497" y="847411"/>
              <a:ext cx="1349793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7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FADB01D-124E-EE6A-2445-E575EA384A23}"/>
                </a:ext>
              </a:extLst>
            </p:cNvPr>
            <p:cNvSpPr txBox="1"/>
            <p:nvPr/>
          </p:nvSpPr>
          <p:spPr>
            <a:xfrm>
              <a:off x="18829497" y="3159531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DFBFF17-9F20-282F-5B6E-59758E488324}"/>
                </a:ext>
              </a:extLst>
            </p:cNvPr>
            <p:cNvSpPr txBox="1"/>
            <p:nvPr/>
          </p:nvSpPr>
          <p:spPr>
            <a:xfrm>
              <a:off x="18881139" y="5253214"/>
              <a:ext cx="129948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07855FD-538F-EF23-3757-C13AF37EC1E3}"/>
                </a:ext>
              </a:extLst>
            </p:cNvPr>
            <p:cNvSpPr txBox="1"/>
            <p:nvPr/>
          </p:nvSpPr>
          <p:spPr>
            <a:xfrm>
              <a:off x="18783299" y="8623734"/>
              <a:ext cx="139732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E7BBAA1-3692-9D64-7F86-3260272DE870}"/>
                </a:ext>
              </a:extLst>
            </p:cNvPr>
            <p:cNvSpPr txBox="1"/>
            <p:nvPr/>
          </p:nvSpPr>
          <p:spPr>
            <a:xfrm>
              <a:off x="18829497" y="11818717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4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04F7C5-6C5C-E251-C823-17D7C5604C30}"/>
                </a:ext>
              </a:extLst>
            </p:cNvPr>
            <p:cNvSpPr txBox="1"/>
            <p:nvPr/>
          </p:nvSpPr>
          <p:spPr>
            <a:xfrm>
              <a:off x="18829497" y="10798434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9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0874281-0313-8700-7C0D-82487C20FB9E}"/>
                </a:ext>
              </a:extLst>
            </p:cNvPr>
            <p:cNvSpPr txBox="1"/>
            <p:nvPr/>
          </p:nvSpPr>
          <p:spPr>
            <a:xfrm>
              <a:off x="18823089" y="7452963"/>
              <a:ext cx="1384545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11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3364BF0-2C12-B8AA-9A5C-FF5A1EDEB53E}"/>
                </a:ext>
              </a:extLst>
            </p:cNvPr>
            <p:cNvSpPr txBox="1"/>
            <p:nvPr/>
          </p:nvSpPr>
          <p:spPr>
            <a:xfrm>
              <a:off x="18829497" y="9705838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5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00FB7933-8F50-808B-ADDC-85F9403D4F44}"/>
                </a:ext>
              </a:extLst>
            </p:cNvPr>
            <p:cNvSpPr txBox="1"/>
            <p:nvPr/>
          </p:nvSpPr>
          <p:spPr>
            <a:xfrm>
              <a:off x="18829497" y="6416057"/>
              <a:ext cx="1376151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24CC5475-160E-F647-D076-2FB3AA279F8C}"/>
                </a:ext>
              </a:extLst>
            </p:cNvPr>
            <p:cNvSpPr txBox="1"/>
            <p:nvPr/>
          </p:nvSpPr>
          <p:spPr>
            <a:xfrm>
              <a:off x="18829497" y="2074551"/>
              <a:ext cx="1384546" cy="7694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8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970A43F5-42D1-5ACB-BFA8-4AF95E2FD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39" t="3764" r="14636" b="3714"/>
            <a:stretch>
              <a:fillRect/>
            </a:stretch>
          </p:blipFill>
          <p:spPr>
            <a:xfrm>
              <a:off x="10063953" y="525614"/>
              <a:ext cx="6800743" cy="12175882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3690C0FC-0228-79BC-17D9-B2C3B5FFD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69" t="4037" r="14669" b="3584"/>
            <a:stretch>
              <a:fillRect/>
            </a:stretch>
          </p:blipFill>
          <p:spPr>
            <a:xfrm>
              <a:off x="-10357494" y="451833"/>
              <a:ext cx="6843070" cy="12157428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675B43EE-E1F9-D762-3B37-08D87B036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52" t="3732" r="14869" b="3152"/>
            <a:stretch>
              <a:fillRect/>
            </a:stretch>
          </p:blipFill>
          <p:spPr>
            <a:xfrm>
              <a:off x="-106680" y="507574"/>
              <a:ext cx="6786654" cy="12254207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3C79DF30-C801-CE50-79AD-0EDA4D521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18" t="3732" r="15091" b="3695"/>
            <a:stretch>
              <a:fillRect/>
            </a:stretch>
          </p:blipFill>
          <p:spPr>
            <a:xfrm>
              <a:off x="20190121" y="518594"/>
              <a:ext cx="6787814" cy="12182901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C94A7C1-3374-3F7F-0A63-73867C55DC3E}"/>
                </a:ext>
              </a:extLst>
            </p:cNvPr>
            <p:cNvSpPr txBox="1"/>
            <p:nvPr/>
          </p:nvSpPr>
          <p:spPr>
            <a:xfrm>
              <a:off x="-11774419" y="12701495"/>
              <a:ext cx="1875141" cy="6155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B72CACE-0479-2FF2-2E63-F00B578590FD}"/>
                </a:ext>
              </a:extLst>
            </p:cNvPr>
            <p:cNvSpPr txBox="1"/>
            <p:nvPr/>
          </p:nvSpPr>
          <p:spPr>
            <a:xfrm>
              <a:off x="-6346666" y="12793908"/>
              <a:ext cx="4163177" cy="6771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8DC5EA9-D206-A92E-7CD4-415830644602}"/>
                </a:ext>
              </a:extLst>
            </p:cNvPr>
            <p:cNvSpPr txBox="1"/>
            <p:nvPr/>
          </p:nvSpPr>
          <p:spPr>
            <a:xfrm>
              <a:off x="-1470247" y="12822359"/>
              <a:ext cx="2256295" cy="6771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9105ED2-6474-E3DC-6C6F-7C6D98AA9447}"/>
                </a:ext>
              </a:extLst>
            </p:cNvPr>
            <p:cNvSpPr txBox="1"/>
            <p:nvPr/>
          </p:nvSpPr>
          <p:spPr>
            <a:xfrm>
              <a:off x="4048946" y="12853812"/>
              <a:ext cx="4163177" cy="6771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BB5E356-8E99-42EB-5C67-E15739C4BE18}"/>
                </a:ext>
              </a:extLst>
            </p:cNvPr>
            <p:cNvSpPr txBox="1"/>
            <p:nvPr/>
          </p:nvSpPr>
          <p:spPr>
            <a:xfrm>
              <a:off x="8855321" y="12857357"/>
              <a:ext cx="2256295" cy="6771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72C5900-60D6-09D6-9014-B343A6CF8D25}"/>
                </a:ext>
              </a:extLst>
            </p:cNvPr>
            <p:cNvSpPr txBox="1"/>
            <p:nvPr/>
          </p:nvSpPr>
          <p:spPr>
            <a:xfrm>
              <a:off x="14191634" y="12888810"/>
              <a:ext cx="4163177" cy="6771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61194CB-CBBE-5966-4D08-08BCCA504931}"/>
                </a:ext>
              </a:extLst>
            </p:cNvPr>
            <p:cNvSpPr txBox="1"/>
            <p:nvPr/>
          </p:nvSpPr>
          <p:spPr>
            <a:xfrm>
              <a:off x="18866345" y="12884375"/>
              <a:ext cx="2256295" cy="6771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E7F639E-D468-E7A2-58BA-148B8D686AE1}"/>
                </a:ext>
              </a:extLst>
            </p:cNvPr>
            <p:cNvSpPr txBox="1"/>
            <p:nvPr/>
          </p:nvSpPr>
          <p:spPr>
            <a:xfrm>
              <a:off x="24080738" y="12915828"/>
              <a:ext cx="4163177" cy="6771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A56FBDE-99D9-B08F-027B-EE310A923FAB}"/>
                </a:ext>
              </a:extLst>
            </p:cNvPr>
            <p:cNvSpPr txBox="1"/>
            <p:nvPr/>
          </p:nvSpPr>
          <p:spPr>
            <a:xfrm>
              <a:off x="29058568" y="12835495"/>
              <a:ext cx="2256295" cy="6771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E08054F-5EAA-D8E3-8E34-DC7DA19A5A51}"/>
                </a:ext>
              </a:extLst>
            </p:cNvPr>
            <p:cNvSpPr txBox="1"/>
            <p:nvPr/>
          </p:nvSpPr>
          <p:spPr>
            <a:xfrm>
              <a:off x="34669201" y="12866948"/>
              <a:ext cx="4163177" cy="6771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0D9AAD60-305E-5FFB-3841-B09A8A047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6" t="3731" r="15222" b="3611"/>
            <a:stretch>
              <a:fillRect/>
            </a:stretch>
          </p:blipFill>
          <p:spPr>
            <a:xfrm>
              <a:off x="30334749" y="507574"/>
              <a:ext cx="6787814" cy="12193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288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220</TotalTime>
  <Words>600</Words>
  <Application>Microsoft Office PowerPoint</Application>
  <PresentationFormat>Custom</PresentationFormat>
  <Paragraphs>252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Zahedi</dc:creator>
  <cp:lastModifiedBy>Mohammad R. Slmanpour</cp:lastModifiedBy>
  <cp:revision>10</cp:revision>
  <dcterms:created xsi:type="dcterms:W3CDTF">2025-08-13T19:18:10Z</dcterms:created>
  <dcterms:modified xsi:type="dcterms:W3CDTF">2025-08-15T19:39:09Z</dcterms:modified>
</cp:coreProperties>
</file>