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61" r:id="rId2"/>
  </p:sldIdLst>
  <p:sldSz cx="155448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8C"/>
    <a:srgbClr val="D3D3D3"/>
    <a:srgbClr val="90EE90"/>
    <a:srgbClr val="FF7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1"/>
    <p:restoredTop sz="94700"/>
  </p:normalViewPr>
  <p:slideViewPr>
    <p:cSldViewPr snapToGrid="0">
      <p:cViewPr>
        <p:scale>
          <a:sx n="66" d="100"/>
          <a:sy n="66" d="100"/>
        </p:scale>
        <p:origin x="643" y="-17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E1A2-61CE-E744-B36A-6976BBDB26F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71675" y="1143000"/>
            <a:ext cx="29146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A2D63-E7A2-4642-B4C8-76C0DF736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0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66656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33313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99969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66625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333281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99938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66593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133249" algn="l" defTabSz="533313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2693671"/>
            <a:ext cx="13213080" cy="5730240"/>
          </a:xfrm>
        </p:spPr>
        <p:txBody>
          <a:bodyPr anchor="b"/>
          <a:lstStyle>
            <a:lvl1pPr algn="ctr"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8644891"/>
            <a:ext cx="11658600" cy="3973829"/>
          </a:xfrm>
        </p:spPr>
        <p:txBody>
          <a:bodyPr/>
          <a:lstStyle>
            <a:lvl1pPr marL="0" indent="0" algn="ctr">
              <a:buNone/>
              <a:defRPr sz="4080"/>
            </a:lvl1pPr>
            <a:lvl2pPr marL="777240" indent="0" algn="ctr">
              <a:buNone/>
              <a:defRPr sz="3400"/>
            </a:lvl2pPr>
            <a:lvl3pPr marL="1554480" indent="0" algn="ctr">
              <a:buNone/>
              <a:defRPr sz="3060"/>
            </a:lvl3pPr>
            <a:lvl4pPr marL="2331720" indent="0" algn="ctr">
              <a:buNone/>
              <a:defRPr sz="2720"/>
            </a:lvl4pPr>
            <a:lvl5pPr marL="3108960" indent="0" algn="ctr">
              <a:buNone/>
              <a:defRPr sz="2720"/>
            </a:lvl5pPr>
            <a:lvl6pPr marL="3886200" indent="0" algn="ctr">
              <a:buNone/>
              <a:defRPr sz="2720"/>
            </a:lvl6pPr>
            <a:lvl7pPr marL="4663440" indent="0" algn="ctr">
              <a:buNone/>
              <a:defRPr sz="2720"/>
            </a:lvl7pPr>
            <a:lvl8pPr marL="5440680" indent="0" algn="ctr">
              <a:buNone/>
              <a:defRPr sz="2720"/>
            </a:lvl8pPr>
            <a:lvl9pPr marL="6217920" indent="0" algn="ctr">
              <a:buNone/>
              <a:defRPr sz="2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876300"/>
            <a:ext cx="3351848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876300"/>
            <a:ext cx="9861233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4103375"/>
            <a:ext cx="13407390" cy="6846569"/>
          </a:xfrm>
        </p:spPr>
        <p:txBody>
          <a:bodyPr anchor="b"/>
          <a:lstStyle>
            <a:lvl1pPr>
              <a:defRPr sz="10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11014715"/>
            <a:ext cx="13407390" cy="3600449"/>
          </a:xfrm>
        </p:spPr>
        <p:txBody>
          <a:bodyPr/>
          <a:lstStyle>
            <a:lvl1pPr marL="0" indent="0">
              <a:buNone/>
              <a:defRPr sz="4080">
                <a:solidFill>
                  <a:schemeClr val="tx1"/>
                </a:solidFill>
              </a:defRPr>
            </a:lvl1pPr>
            <a:lvl2pPr marL="77724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2pPr>
            <a:lvl3pPr marL="1554480" indent="0">
              <a:buNone/>
              <a:defRPr sz="3060">
                <a:solidFill>
                  <a:schemeClr val="tx1">
                    <a:tint val="75000"/>
                  </a:schemeClr>
                </a:solidFill>
              </a:defRPr>
            </a:lvl3pPr>
            <a:lvl4pPr marL="23317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4pPr>
            <a:lvl5pPr marL="310896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5pPr>
            <a:lvl6pPr marL="388620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6pPr>
            <a:lvl7pPr marL="466344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7pPr>
            <a:lvl8pPr marL="544068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8pPr>
            <a:lvl9pPr marL="621792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4381500"/>
            <a:ext cx="66065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4381500"/>
            <a:ext cx="660654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876304"/>
            <a:ext cx="1340739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4034791"/>
            <a:ext cx="6576178" cy="197738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6012180"/>
            <a:ext cx="657617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4034791"/>
            <a:ext cx="6608565" cy="1977389"/>
          </a:xfrm>
        </p:spPr>
        <p:txBody>
          <a:bodyPr anchor="b"/>
          <a:lstStyle>
            <a:lvl1pPr marL="0" indent="0">
              <a:buNone/>
              <a:defRPr sz="4080" b="1"/>
            </a:lvl1pPr>
            <a:lvl2pPr marL="777240" indent="0">
              <a:buNone/>
              <a:defRPr sz="3400" b="1"/>
            </a:lvl2pPr>
            <a:lvl3pPr marL="1554480" indent="0">
              <a:buNone/>
              <a:defRPr sz="3060" b="1"/>
            </a:lvl3pPr>
            <a:lvl4pPr marL="2331720" indent="0">
              <a:buNone/>
              <a:defRPr sz="2720" b="1"/>
            </a:lvl4pPr>
            <a:lvl5pPr marL="3108960" indent="0">
              <a:buNone/>
              <a:defRPr sz="2720" b="1"/>
            </a:lvl5pPr>
            <a:lvl6pPr marL="3886200" indent="0">
              <a:buNone/>
              <a:defRPr sz="2720" b="1"/>
            </a:lvl6pPr>
            <a:lvl7pPr marL="4663440" indent="0">
              <a:buNone/>
              <a:defRPr sz="2720" b="1"/>
            </a:lvl7pPr>
            <a:lvl8pPr marL="5440680" indent="0">
              <a:buNone/>
              <a:defRPr sz="2720" b="1"/>
            </a:lvl8pPr>
            <a:lvl9pPr marL="6217920" indent="0">
              <a:buNone/>
              <a:defRPr sz="2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6012180"/>
            <a:ext cx="660856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9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8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97280"/>
            <a:ext cx="5013603" cy="384048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2369824"/>
            <a:ext cx="7869555" cy="11696700"/>
          </a:xfrm>
        </p:spPr>
        <p:txBody>
          <a:bodyPr/>
          <a:lstStyle>
            <a:lvl1pPr>
              <a:defRPr sz="5440"/>
            </a:lvl1pPr>
            <a:lvl2pPr>
              <a:defRPr sz="4760"/>
            </a:lvl2pPr>
            <a:lvl3pPr>
              <a:defRPr sz="408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937760"/>
            <a:ext cx="5013603" cy="9147811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7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1097280"/>
            <a:ext cx="5013603" cy="3840480"/>
          </a:xfrm>
        </p:spPr>
        <p:txBody>
          <a:bodyPr anchor="b"/>
          <a:lstStyle>
            <a:lvl1pPr>
              <a:defRPr sz="5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2369824"/>
            <a:ext cx="7869555" cy="11696700"/>
          </a:xfrm>
        </p:spPr>
        <p:txBody>
          <a:bodyPr anchor="t"/>
          <a:lstStyle>
            <a:lvl1pPr marL="0" indent="0">
              <a:buNone/>
              <a:defRPr sz="5440"/>
            </a:lvl1pPr>
            <a:lvl2pPr marL="777240" indent="0">
              <a:buNone/>
              <a:defRPr sz="4760"/>
            </a:lvl2pPr>
            <a:lvl3pPr marL="1554480" indent="0">
              <a:buNone/>
              <a:defRPr sz="4080"/>
            </a:lvl3pPr>
            <a:lvl4pPr marL="2331720" indent="0">
              <a:buNone/>
              <a:defRPr sz="3400"/>
            </a:lvl4pPr>
            <a:lvl5pPr marL="3108960" indent="0">
              <a:buNone/>
              <a:defRPr sz="3400"/>
            </a:lvl5pPr>
            <a:lvl6pPr marL="3886200" indent="0">
              <a:buNone/>
              <a:defRPr sz="3400"/>
            </a:lvl6pPr>
            <a:lvl7pPr marL="4663440" indent="0">
              <a:buNone/>
              <a:defRPr sz="3400"/>
            </a:lvl7pPr>
            <a:lvl8pPr marL="5440680" indent="0">
              <a:buNone/>
              <a:defRPr sz="3400"/>
            </a:lvl8pPr>
            <a:lvl9pPr marL="6217920" indent="0">
              <a:buNone/>
              <a:defRPr sz="3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4937760"/>
            <a:ext cx="5013603" cy="9147811"/>
          </a:xfrm>
        </p:spPr>
        <p:txBody>
          <a:bodyPr/>
          <a:lstStyle>
            <a:lvl1pPr marL="0" indent="0">
              <a:buNone/>
              <a:defRPr sz="2720"/>
            </a:lvl1pPr>
            <a:lvl2pPr marL="777240" indent="0">
              <a:buNone/>
              <a:defRPr sz="2380"/>
            </a:lvl2pPr>
            <a:lvl3pPr marL="1554480" indent="0">
              <a:buNone/>
              <a:defRPr sz="2040"/>
            </a:lvl3pPr>
            <a:lvl4pPr marL="2331720" indent="0">
              <a:buNone/>
              <a:defRPr sz="1700"/>
            </a:lvl4pPr>
            <a:lvl5pPr marL="3108960" indent="0">
              <a:buNone/>
              <a:defRPr sz="1700"/>
            </a:lvl5pPr>
            <a:lvl6pPr marL="3886200" indent="0">
              <a:buNone/>
              <a:defRPr sz="1700"/>
            </a:lvl6pPr>
            <a:lvl7pPr marL="4663440" indent="0">
              <a:buNone/>
              <a:defRPr sz="1700"/>
            </a:lvl7pPr>
            <a:lvl8pPr marL="5440680" indent="0">
              <a:buNone/>
              <a:defRPr sz="1700"/>
            </a:lvl8pPr>
            <a:lvl9pPr marL="6217920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876304"/>
            <a:ext cx="1340739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4381500"/>
            <a:ext cx="1340739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5255244"/>
            <a:ext cx="34975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A608-1B1D-624B-A42A-26F43488BD81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5255244"/>
            <a:ext cx="524637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5255244"/>
            <a:ext cx="349758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77AF-6441-E24B-8558-CE17DA8F7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554480" rtl="0" eaLnBrk="1" latinLnBrk="0" hangingPunct="1">
        <a:lnSpc>
          <a:spcPct val="90000"/>
        </a:lnSpc>
        <a:spcBef>
          <a:spcPct val="0"/>
        </a:spcBef>
        <a:buNone/>
        <a:defRPr sz="7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8620" indent="-388620" algn="l" defTabSz="155448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4760" kern="1200">
          <a:solidFill>
            <a:schemeClr val="tx1"/>
          </a:solidFill>
          <a:latin typeface="+mn-lt"/>
          <a:ea typeface="+mn-ea"/>
          <a:cs typeface="+mn-cs"/>
        </a:defRPr>
      </a:lvl1pPr>
      <a:lvl2pPr marL="11658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7203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49758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427482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505206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82930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606540" indent="-388620" algn="l" defTabSz="155448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1pPr>
      <a:lvl2pPr marL="7772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2pPr>
      <a:lvl3pPr marL="15544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3pPr>
      <a:lvl4pPr marL="23317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4pPr>
      <a:lvl5pPr marL="310896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5pPr>
      <a:lvl6pPr marL="388620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6pPr>
      <a:lvl7pPr marL="466344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7pPr>
      <a:lvl8pPr marL="544068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algn="l" defTabSz="1554480" rtl="0" eaLnBrk="1" latinLnBrk="0" hangingPunct="1">
        <a:defRPr sz="30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1F333BD-6F48-EBB1-56BA-2F05030E50A1}"/>
              </a:ext>
            </a:extLst>
          </p:cNvPr>
          <p:cNvGrpSpPr/>
          <p:nvPr/>
        </p:nvGrpSpPr>
        <p:grpSpPr>
          <a:xfrm>
            <a:off x="18982" y="199295"/>
            <a:ext cx="15482032" cy="14755895"/>
            <a:chOff x="18982" y="199295"/>
            <a:chExt cx="15482032" cy="1475589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DEC545E-57B1-AB3E-D38D-988B8F0C7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900" t="3494" b="5287"/>
            <a:stretch>
              <a:fillRect/>
            </a:stretch>
          </p:blipFill>
          <p:spPr>
            <a:xfrm>
              <a:off x="1732729" y="668897"/>
              <a:ext cx="2245757" cy="222429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4C7B1C-2EF8-DCC1-17CC-D9BBDC4D2B44}"/>
                </a:ext>
              </a:extLst>
            </p:cNvPr>
            <p:cNvSpPr txBox="1"/>
            <p:nvPr/>
          </p:nvSpPr>
          <p:spPr>
            <a:xfrm>
              <a:off x="2066837" y="222218"/>
              <a:ext cx="1477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Importance 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508ECB8-A48C-429A-D111-41D509B46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400" t="3480" b="5330"/>
            <a:stretch>
              <a:fillRect/>
            </a:stretch>
          </p:blipFill>
          <p:spPr>
            <a:xfrm>
              <a:off x="4533137" y="668589"/>
              <a:ext cx="2282331" cy="2223545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ADCAF4-960C-CE8C-1CEF-60A000EF714F}"/>
                </a:ext>
              </a:extLst>
            </p:cNvPr>
            <p:cNvSpPr txBox="1"/>
            <p:nvPr/>
          </p:nvSpPr>
          <p:spPr>
            <a:xfrm>
              <a:off x="4753838" y="199295"/>
              <a:ext cx="19129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Means to Use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1D1A3F-6F80-3B85-17D9-10775245D4E8}"/>
                </a:ext>
              </a:extLst>
            </p:cNvPr>
            <p:cNvSpPr txBox="1"/>
            <p:nvPr/>
          </p:nvSpPr>
          <p:spPr>
            <a:xfrm>
              <a:off x="7511272" y="215351"/>
              <a:ext cx="19129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 to Use 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06ABC9-9B2D-E51F-6512-6DB9690B8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400" t="3450" b="5329"/>
            <a:stretch>
              <a:fillRect/>
            </a:stretch>
          </p:blipFill>
          <p:spPr>
            <a:xfrm>
              <a:off x="7323227" y="667838"/>
              <a:ext cx="2282331" cy="222429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01110EA-C403-896D-B416-1F89C570D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539" t="3419" b="5287"/>
            <a:stretch>
              <a:fillRect/>
            </a:stretch>
          </p:blipFill>
          <p:spPr>
            <a:xfrm>
              <a:off x="10258307" y="667083"/>
              <a:ext cx="2254572" cy="222610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0F4B60-15F5-2A02-6F5C-6277A81F8B1D}"/>
                </a:ext>
              </a:extLst>
            </p:cNvPr>
            <p:cNvSpPr txBox="1"/>
            <p:nvPr/>
          </p:nvSpPr>
          <p:spPr>
            <a:xfrm>
              <a:off x="10608467" y="236936"/>
              <a:ext cx="17202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Desire to Use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7AE22A-DFBD-48BB-6B06-F983D4F80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7206" t="3344" b="5910"/>
            <a:stretch>
              <a:fillRect/>
            </a:stretch>
          </p:blipFill>
          <p:spPr>
            <a:xfrm>
              <a:off x="13095289" y="722782"/>
              <a:ext cx="2232379" cy="218312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8AED98-CCF6-2028-B128-CB1E9524F94D}"/>
                </a:ext>
              </a:extLst>
            </p:cNvPr>
            <p:cNvSpPr txBox="1"/>
            <p:nvPr/>
          </p:nvSpPr>
          <p:spPr>
            <a:xfrm>
              <a:off x="13255576" y="236935"/>
              <a:ext cx="21321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Reasons to Use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C3E968-E6F9-495C-56C3-7B479C4A30DC}"/>
                </a:ext>
              </a:extLst>
            </p:cNvPr>
            <p:cNvSpPr txBox="1"/>
            <p:nvPr/>
          </p:nvSpPr>
          <p:spPr>
            <a:xfrm rot="16200000">
              <a:off x="-745402" y="1341248"/>
              <a:ext cx="25924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1</a:t>
              </a:r>
            </a:p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Infrastructure and Integration Barriers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F07C3D-6E97-2F36-1D7E-03CD479C5001}"/>
                </a:ext>
              </a:extLst>
            </p:cNvPr>
            <p:cNvSpPr txBox="1"/>
            <p:nvPr/>
          </p:nvSpPr>
          <p:spPr>
            <a:xfrm>
              <a:off x="2465839" y="3037117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6CEB8-05DB-C968-087D-DC5F43EE1CD4}"/>
                </a:ext>
              </a:extLst>
            </p:cNvPr>
            <p:cNvSpPr txBox="1"/>
            <p:nvPr/>
          </p:nvSpPr>
          <p:spPr>
            <a:xfrm>
              <a:off x="1239736" y="1098649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607168-BF76-BD25-0FA9-DEF1224BC70E}"/>
                </a:ext>
              </a:extLst>
            </p:cNvPr>
            <p:cNvSpPr txBox="1"/>
            <p:nvPr/>
          </p:nvSpPr>
          <p:spPr>
            <a:xfrm>
              <a:off x="5367339" y="3099694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6D58DD6-9795-F6A9-851B-6D95720159BD}"/>
                </a:ext>
              </a:extLst>
            </p:cNvPr>
            <p:cNvSpPr txBox="1"/>
            <p:nvPr/>
          </p:nvSpPr>
          <p:spPr>
            <a:xfrm>
              <a:off x="4094500" y="1110841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EFD77B-44B1-EF3C-B247-8E99D0A2B331}"/>
                </a:ext>
              </a:extLst>
            </p:cNvPr>
            <p:cNvSpPr txBox="1"/>
            <p:nvPr/>
          </p:nvSpPr>
          <p:spPr>
            <a:xfrm>
              <a:off x="8143363" y="3096929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86D64D-DF11-3AE0-B0E3-AE2839314FBD}"/>
                </a:ext>
              </a:extLst>
            </p:cNvPr>
            <p:cNvSpPr txBox="1"/>
            <p:nvPr/>
          </p:nvSpPr>
          <p:spPr>
            <a:xfrm>
              <a:off x="6906084" y="1098649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57439E-FF0A-AE91-EA8C-031DACE4626A}"/>
                </a:ext>
              </a:extLst>
            </p:cNvPr>
            <p:cNvSpPr txBox="1"/>
            <p:nvPr/>
          </p:nvSpPr>
          <p:spPr>
            <a:xfrm>
              <a:off x="10970969" y="3097687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21CFC5-2FB8-AFD0-33B4-461955FE58C4}"/>
                </a:ext>
              </a:extLst>
            </p:cNvPr>
            <p:cNvSpPr txBox="1"/>
            <p:nvPr/>
          </p:nvSpPr>
          <p:spPr>
            <a:xfrm>
              <a:off x="9760360" y="1196185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7861A3-C390-6C6A-C73F-8326F4A2F9E7}"/>
                </a:ext>
              </a:extLst>
            </p:cNvPr>
            <p:cNvSpPr txBox="1"/>
            <p:nvPr/>
          </p:nvSpPr>
          <p:spPr>
            <a:xfrm>
              <a:off x="13941127" y="3146205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C186CB-3379-1700-E613-CC35791B434D}"/>
                </a:ext>
              </a:extLst>
            </p:cNvPr>
            <p:cNvSpPr txBox="1"/>
            <p:nvPr/>
          </p:nvSpPr>
          <p:spPr>
            <a:xfrm>
              <a:off x="12621552" y="1147417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F6B493-A322-282C-2679-BCAAF0E89B33}"/>
                </a:ext>
              </a:extLst>
            </p:cNvPr>
            <p:cNvSpPr txBox="1"/>
            <p:nvPr/>
          </p:nvSpPr>
          <p:spPr>
            <a:xfrm rot="16200000">
              <a:off x="-769476" y="4286437"/>
              <a:ext cx="25924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3</a:t>
              </a:r>
            </a:p>
            <a:p>
              <a:pPr algn="ctr"/>
              <a:r>
                <a:rPr lang="en-US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Insufficient Adaptability to Clinical Complexity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89ABAA0-6C11-5C7A-DA61-E712DE4B1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346" t="3121" b="5286"/>
            <a:stretch>
              <a:fillRect/>
            </a:stretch>
          </p:blipFill>
          <p:spPr>
            <a:xfrm>
              <a:off x="1714696" y="3507636"/>
              <a:ext cx="2311373" cy="224559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DD6C092-858A-33C1-0419-BEBD36DB4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7163" t="3609" b="5911"/>
            <a:stretch>
              <a:fillRect/>
            </a:stretch>
          </p:blipFill>
          <p:spPr>
            <a:xfrm>
              <a:off x="4533137" y="3520179"/>
              <a:ext cx="2291232" cy="223305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0137AE2-435F-853B-F59E-CF039215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8304" t="3608" b="6485"/>
            <a:stretch>
              <a:fillRect/>
            </a:stretch>
          </p:blipFill>
          <p:spPr>
            <a:xfrm>
              <a:off x="7347891" y="3505027"/>
              <a:ext cx="2292970" cy="224820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AE3A16C-538B-272A-4701-14874945E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65" t="3337" b="5788"/>
            <a:stretch>
              <a:fillRect/>
            </a:stretch>
          </p:blipFill>
          <p:spPr>
            <a:xfrm>
              <a:off x="10285443" y="3510427"/>
              <a:ext cx="2313375" cy="2242803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41F30CF8-116C-8AF6-4F74-FE247B871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7579" t="3681" b="5844"/>
            <a:stretch>
              <a:fillRect/>
            </a:stretch>
          </p:blipFill>
          <p:spPr>
            <a:xfrm>
              <a:off x="13128728" y="3541853"/>
              <a:ext cx="2258974" cy="22113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92E5A1D-1A8B-7E01-E679-1281517ADF14}"/>
                </a:ext>
              </a:extLst>
            </p:cNvPr>
            <p:cNvSpPr txBox="1"/>
            <p:nvPr/>
          </p:nvSpPr>
          <p:spPr>
            <a:xfrm>
              <a:off x="2542732" y="5906583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8317D2C-9857-DAA1-9FE4-FF2518A21026}"/>
                </a:ext>
              </a:extLst>
            </p:cNvPr>
            <p:cNvSpPr txBox="1"/>
            <p:nvPr/>
          </p:nvSpPr>
          <p:spPr>
            <a:xfrm>
              <a:off x="1252113" y="3972877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9EAB06-D8F0-F028-0BC2-CE1648D8731D}"/>
                </a:ext>
              </a:extLst>
            </p:cNvPr>
            <p:cNvSpPr txBox="1"/>
            <p:nvPr/>
          </p:nvSpPr>
          <p:spPr>
            <a:xfrm>
              <a:off x="5337044" y="5953319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CD30281-790F-34DD-98DE-A025783416D1}"/>
                </a:ext>
              </a:extLst>
            </p:cNvPr>
            <p:cNvSpPr txBox="1"/>
            <p:nvPr/>
          </p:nvSpPr>
          <p:spPr>
            <a:xfrm>
              <a:off x="4064205" y="3978973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BCEA1F6-9CED-24C2-35FA-DFA987D59EA8}"/>
                </a:ext>
              </a:extLst>
            </p:cNvPr>
            <p:cNvSpPr txBox="1"/>
            <p:nvPr/>
          </p:nvSpPr>
          <p:spPr>
            <a:xfrm>
              <a:off x="8125260" y="5949988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362F9-CBF1-B8CA-BE18-E34522BA3C4A}"/>
                </a:ext>
              </a:extLst>
            </p:cNvPr>
            <p:cNvSpPr txBox="1"/>
            <p:nvPr/>
          </p:nvSpPr>
          <p:spPr>
            <a:xfrm>
              <a:off x="6849881" y="3985069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2C54D4-F52C-D5CA-4E6F-46ED30041407}"/>
                </a:ext>
              </a:extLst>
            </p:cNvPr>
            <p:cNvSpPr txBox="1"/>
            <p:nvPr/>
          </p:nvSpPr>
          <p:spPr>
            <a:xfrm>
              <a:off x="11105266" y="6030985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DE101C-E63A-3B4A-BB35-D24885BD1E20}"/>
                </a:ext>
              </a:extLst>
            </p:cNvPr>
            <p:cNvSpPr txBox="1"/>
            <p:nvPr/>
          </p:nvSpPr>
          <p:spPr>
            <a:xfrm>
              <a:off x="9796359" y="3991165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164A48-9BC4-8C0E-F646-8B1C0B4A29B4}"/>
                </a:ext>
              </a:extLst>
            </p:cNvPr>
            <p:cNvSpPr txBox="1"/>
            <p:nvPr/>
          </p:nvSpPr>
          <p:spPr>
            <a:xfrm>
              <a:off x="13983984" y="6068693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01B0CD-A6FA-9A75-7E5E-4687045AB6F0}"/>
                </a:ext>
              </a:extLst>
            </p:cNvPr>
            <p:cNvSpPr txBox="1"/>
            <p:nvPr/>
          </p:nvSpPr>
          <p:spPr>
            <a:xfrm>
              <a:off x="12675839" y="3930205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615CAE2-ED88-2E21-DF90-A0D5F1E59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7911" t="3359" b="5639"/>
            <a:stretch>
              <a:fillRect/>
            </a:stretch>
          </p:blipFill>
          <p:spPr>
            <a:xfrm>
              <a:off x="1654752" y="6446237"/>
              <a:ext cx="2262202" cy="2235483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D19ED66-FF15-CDC7-A055-38CE8AF0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7930" t="3608" b="5607"/>
            <a:stretch>
              <a:fillRect/>
            </a:stretch>
          </p:blipFill>
          <p:spPr>
            <a:xfrm>
              <a:off x="4539458" y="6446235"/>
              <a:ext cx="2272284" cy="2240565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AF86367-AB30-9566-63A1-49D8C3C79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6577" t="3340" b="5689"/>
            <a:stretch>
              <a:fillRect/>
            </a:stretch>
          </p:blipFill>
          <p:spPr>
            <a:xfrm>
              <a:off x="7341480" y="6426419"/>
              <a:ext cx="2305660" cy="224514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E611981-EA8D-7A44-B30E-F7660E367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7402" t="3492" b="5303"/>
            <a:stretch>
              <a:fillRect/>
            </a:stretch>
          </p:blipFill>
          <p:spPr>
            <a:xfrm>
              <a:off x="10285442" y="6412448"/>
              <a:ext cx="2340045" cy="2304832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6C01CEA-6596-D328-67F3-CFB84CE37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l="7391" t="3448" b="5231"/>
            <a:stretch>
              <a:fillRect/>
            </a:stretch>
          </p:blipFill>
          <p:spPr>
            <a:xfrm>
              <a:off x="13222749" y="6501811"/>
              <a:ext cx="2215839" cy="218499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F136AA3-13BA-C2E9-6A73-A7613DA601FD}"/>
                </a:ext>
              </a:extLst>
            </p:cNvPr>
            <p:cNvSpPr txBox="1"/>
            <p:nvPr/>
          </p:nvSpPr>
          <p:spPr>
            <a:xfrm rot="16200000">
              <a:off x="-677091" y="7116313"/>
              <a:ext cx="25924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5</a:t>
              </a:r>
            </a:p>
            <a:p>
              <a:pPr algn="ctr"/>
              <a:r>
                <a:rPr lang="en-US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Ethical, Legal, Financial, and Privacy Concerns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28EEBE-A079-92DD-0635-45718935C9D4}"/>
                </a:ext>
              </a:extLst>
            </p:cNvPr>
            <p:cNvSpPr txBox="1"/>
            <p:nvPr/>
          </p:nvSpPr>
          <p:spPr>
            <a:xfrm>
              <a:off x="2436664" y="8889454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D2ABE6D-D7CA-70B0-1BEA-CA350BCFD519}"/>
                </a:ext>
              </a:extLst>
            </p:cNvPr>
            <p:cNvSpPr txBox="1"/>
            <p:nvPr/>
          </p:nvSpPr>
          <p:spPr>
            <a:xfrm>
              <a:off x="1172461" y="6940508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1D8916-E5BE-E98C-7011-70A1AAD42C9E}"/>
                </a:ext>
              </a:extLst>
            </p:cNvPr>
            <p:cNvSpPr txBox="1"/>
            <p:nvPr/>
          </p:nvSpPr>
          <p:spPr>
            <a:xfrm>
              <a:off x="5334608" y="8910224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3844DA-6CF5-2264-3A15-39C0E7E6BA51}"/>
                </a:ext>
              </a:extLst>
            </p:cNvPr>
            <p:cNvSpPr txBox="1"/>
            <p:nvPr/>
          </p:nvSpPr>
          <p:spPr>
            <a:xfrm>
              <a:off x="4051609" y="6903932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1CFE391-2DD8-3146-C96D-BC39A6921733}"/>
                </a:ext>
              </a:extLst>
            </p:cNvPr>
            <p:cNvSpPr txBox="1"/>
            <p:nvPr/>
          </p:nvSpPr>
          <p:spPr>
            <a:xfrm>
              <a:off x="8165496" y="8929644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14EDD74-6949-EB71-E652-2283F6C4BF05}"/>
                </a:ext>
              </a:extLst>
            </p:cNvPr>
            <p:cNvSpPr txBox="1"/>
            <p:nvPr/>
          </p:nvSpPr>
          <p:spPr>
            <a:xfrm>
              <a:off x="6887577" y="6885644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92A3C8D-B26F-E5D3-8B1A-3AE7771CF2E3}"/>
                </a:ext>
              </a:extLst>
            </p:cNvPr>
            <p:cNvSpPr txBox="1"/>
            <p:nvPr/>
          </p:nvSpPr>
          <p:spPr>
            <a:xfrm>
              <a:off x="11121118" y="8886972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79DBDE1-CC72-1068-5518-13DAAF4EA515}"/>
                </a:ext>
              </a:extLst>
            </p:cNvPr>
            <p:cNvSpPr txBox="1"/>
            <p:nvPr/>
          </p:nvSpPr>
          <p:spPr>
            <a:xfrm>
              <a:off x="9789859" y="6934412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68C7537-E882-76E2-0627-653CFE3ECDA4}"/>
                </a:ext>
              </a:extLst>
            </p:cNvPr>
            <p:cNvSpPr txBox="1"/>
            <p:nvPr/>
          </p:nvSpPr>
          <p:spPr>
            <a:xfrm>
              <a:off x="13999836" y="8889004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1AA16A-C646-A0FC-1340-D1B26B6E73CD}"/>
                </a:ext>
              </a:extLst>
            </p:cNvPr>
            <p:cNvSpPr txBox="1"/>
            <p:nvPr/>
          </p:nvSpPr>
          <p:spPr>
            <a:xfrm>
              <a:off x="12756969" y="6885644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F2A9BA-DE2A-0B8E-C0D4-0E61C88A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l="7097" t="3514" r="-1" b="5350"/>
            <a:stretch>
              <a:fillRect/>
            </a:stretch>
          </p:blipFill>
          <p:spPr>
            <a:xfrm>
              <a:off x="1779776" y="9546121"/>
              <a:ext cx="2262202" cy="2219159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3794705-9239-B5DE-8622-14D28A331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8041" t="3271" b="6419"/>
            <a:stretch>
              <a:fillRect/>
            </a:stretch>
          </p:blipFill>
          <p:spPr>
            <a:xfrm>
              <a:off x="4562383" y="9506634"/>
              <a:ext cx="2305070" cy="2263727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F95A1BB-1A1B-1F81-8CDE-384DB3DCC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6357" t="3295" b="5634"/>
            <a:stretch>
              <a:fillRect/>
            </a:stretch>
          </p:blipFill>
          <p:spPr>
            <a:xfrm>
              <a:off x="7299960" y="9458751"/>
              <a:ext cx="2366472" cy="230145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C756216-FD68-E589-58DD-6E9190DE2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l="8071" t="3274" b="5501"/>
            <a:stretch>
              <a:fillRect/>
            </a:stretch>
          </p:blipFill>
          <p:spPr>
            <a:xfrm>
              <a:off x="10285442" y="9471411"/>
              <a:ext cx="2316678" cy="229895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9985783-7810-ADB9-856D-017FD0BC8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l="7531" t="3447" b="5583"/>
            <a:stretch>
              <a:fillRect/>
            </a:stretch>
          </p:blipFill>
          <p:spPr>
            <a:xfrm>
              <a:off x="13279900" y="9527703"/>
              <a:ext cx="2212490" cy="217661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5376B7-9877-2837-0BE0-FA9D7888146F}"/>
                </a:ext>
              </a:extLst>
            </p:cNvPr>
            <p:cNvSpPr txBox="1"/>
            <p:nvPr/>
          </p:nvSpPr>
          <p:spPr>
            <a:xfrm rot="16200000">
              <a:off x="-557349" y="10187244"/>
              <a:ext cx="25924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6</a:t>
              </a:r>
            </a:p>
            <a:p>
              <a:pPr algn="ctr"/>
              <a:r>
                <a:rPr lang="en-US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Lack of Training and Familiarity with AI Tools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FF14BA3-5007-3686-022C-DF18939AB4E2}"/>
                </a:ext>
              </a:extLst>
            </p:cNvPr>
            <p:cNvSpPr txBox="1"/>
            <p:nvPr/>
          </p:nvSpPr>
          <p:spPr>
            <a:xfrm>
              <a:off x="2649308" y="11922942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035047-D920-AABA-D176-A1CC98D66215}"/>
                </a:ext>
              </a:extLst>
            </p:cNvPr>
            <p:cNvSpPr txBox="1"/>
            <p:nvPr/>
          </p:nvSpPr>
          <p:spPr>
            <a:xfrm>
              <a:off x="1259629" y="9970382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77EC7D-4E55-4608-0927-0D9D7C4BCD7C}"/>
                </a:ext>
              </a:extLst>
            </p:cNvPr>
            <p:cNvSpPr txBox="1"/>
            <p:nvPr/>
          </p:nvSpPr>
          <p:spPr>
            <a:xfrm>
              <a:off x="5349836" y="11953422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09F90E-BEB5-038B-5B3C-F02EBECB7F0C}"/>
                </a:ext>
              </a:extLst>
            </p:cNvPr>
            <p:cNvSpPr txBox="1"/>
            <p:nvPr/>
          </p:nvSpPr>
          <p:spPr>
            <a:xfrm>
              <a:off x="4066837" y="10000862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1FBAF03-4588-4B30-36BB-CF7A0357C777}"/>
                </a:ext>
              </a:extLst>
            </p:cNvPr>
            <p:cNvSpPr txBox="1"/>
            <p:nvPr/>
          </p:nvSpPr>
          <p:spPr>
            <a:xfrm>
              <a:off x="8223396" y="11922942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4E91D1-C000-C2FD-631E-28A1A43D6114}"/>
                </a:ext>
              </a:extLst>
            </p:cNvPr>
            <p:cNvSpPr txBox="1"/>
            <p:nvPr/>
          </p:nvSpPr>
          <p:spPr>
            <a:xfrm>
              <a:off x="11185114" y="11979838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8E9392A-7B72-E465-4DB3-E57B52EB0A3E}"/>
                </a:ext>
              </a:extLst>
            </p:cNvPr>
            <p:cNvSpPr txBox="1"/>
            <p:nvPr/>
          </p:nvSpPr>
          <p:spPr>
            <a:xfrm>
              <a:off x="9811945" y="9976478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BED8885-434A-61CA-1D49-E8A44D542499}"/>
                </a:ext>
              </a:extLst>
            </p:cNvPr>
            <p:cNvSpPr txBox="1"/>
            <p:nvPr/>
          </p:nvSpPr>
          <p:spPr>
            <a:xfrm>
              <a:off x="14063832" y="11931070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94F75B-3BCD-E1E4-05E7-84A0181F42E5}"/>
                </a:ext>
              </a:extLst>
            </p:cNvPr>
            <p:cNvSpPr txBox="1"/>
            <p:nvPr/>
          </p:nvSpPr>
          <p:spPr>
            <a:xfrm>
              <a:off x="12748575" y="9927710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01DD3B8-1C1D-CD7D-CC4F-30700B303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7452" t="3264" b="5886"/>
            <a:stretch>
              <a:fillRect/>
            </a:stretch>
          </p:blipFill>
          <p:spPr>
            <a:xfrm>
              <a:off x="1760728" y="12255261"/>
              <a:ext cx="2260628" cy="2219159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70A5E77-169A-3F24-E625-B5D4E865D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rcRect l="6261" t="3812" b="5340"/>
            <a:stretch>
              <a:fillRect/>
            </a:stretch>
          </p:blipFill>
          <p:spPr>
            <a:xfrm>
              <a:off x="4577080" y="12270397"/>
              <a:ext cx="2214982" cy="2146643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E83444F-182B-711B-E30B-FC005B80F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6423" t="4134" b="5247"/>
            <a:stretch>
              <a:fillRect/>
            </a:stretch>
          </p:blipFill>
          <p:spPr>
            <a:xfrm>
              <a:off x="7453560" y="12277429"/>
              <a:ext cx="2198967" cy="2129451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63A1E19D-37F8-142D-8B7C-43EEB7F38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l="6516" t="3442" b="5427"/>
            <a:stretch>
              <a:fillRect/>
            </a:stretch>
          </p:blipFill>
          <p:spPr>
            <a:xfrm>
              <a:off x="10343270" y="12277431"/>
              <a:ext cx="2283506" cy="222597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EEEE7DEC-50FD-5962-7F4F-B83E01A3C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rcRect l="6409" t="3228" b="5716"/>
            <a:stretch>
              <a:fillRect/>
            </a:stretch>
          </p:blipFill>
          <p:spPr>
            <a:xfrm>
              <a:off x="13295139" y="12296297"/>
              <a:ext cx="2205875" cy="2146143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F5732F-F9E3-52F0-6FC5-18088059DB0A}"/>
                </a:ext>
              </a:extLst>
            </p:cNvPr>
            <p:cNvSpPr txBox="1"/>
            <p:nvPr/>
          </p:nvSpPr>
          <p:spPr>
            <a:xfrm rot="16200000">
              <a:off x="-606903" y="12739598"/>
              <a:ext cx="259247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10</a:t>
              </a:r>
            </a:p>
            <a:p>
              <a:pPr algn="ctr"/>
              <a:r>
                <a:rPr lang="en-US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Clinical Distrust and Concerns Over AI Decision-Making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46A8D57-67A0-C899-5169-DBC4DC21C709}"/>
                </a:ext>
              </a:extLst>
            </p:cNvPr>
            <p:cNvSpPr txBox="1"/>
            <p:nvPr/>
          </p:nvSpPr>
          <p:spPr>
            <a:xfrm>
              <a:off x="14019111" y="14666297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DC276D5-E6FD-2062-26CA-44312A7FFB32}"/>
                </a:ext>
              </a:extLst>
            </p:cNvPr>
            <p:cNvSpPr txBox="1"/>
            <p:nvPr/>
          </p:nvSpPr>
          <p:spPr>
            <a:xfrm>
              <a:off x="12819424" y="12840737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D2F06FA-D6E6-C8DD-CCD4-D967CE8B254F}"/>
                </a:ext>
              </a:extLst>
            </p:cNvPr>
            <p:cNvSpPr txBox="1"/>
            <p:nvPr/>
          </p:nvSpPr>
          <p:spPr>
            <a:xfrm>
              <a:off x="11061145" y="14708969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92E43C5-827F-98C8-2685-87A0EBA0FE83}"/>
                </a:ext>
              </a:extLst>
            </p:cNvPr>
            <p:cNvSpPr txBox="1"/>
            <p:nvPr/>
          </p:nvSpPr>
          <p:spPr>
            <a:xfrm>
              <a:off x="9872888" y="12883409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596C4CA-490D-DB71-6D8D-7B6F4854A892}"/>
                </a:ext>
              </a:extLst>
            </p:cNvPr>
            <p:cNvSpPr txBox="1"/>
            <p:nvPr/>
          </p:nvSpPr>
          <p:spPr>
            <a:xfrm>
              <a:off x="8178675" y="14658169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5225F2-35B5-40D8-35F0-58048EFB66D5}"/>
                </a:ext>
              </a:extLst>
            </p:cNvPr>
            <p:cNvSpPr txBox="1"/>
            <p:nvPr/>
          </p:nvSpPr>
          <p:spPr>
            <a:xfrm>
              <a:off x="7017088" y="12791969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8E0087D-0F3D-56C5-E34C-2FB56C3318B0}"/>
                </a:ext>
              </a:extLst>
            </p:cNvPr>
            <p:cNvSpPr txBox="1"/>
            <p:nvPr/>
          </p:nvSpPr>
          <p:spPr>
            <a:xfrm>
              <a:off x="5299019" y="14676457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B9A0426-4475-30A1-D3ED-827174493EB7}"/>
                </a:ext>
              </a:extLst>
            </p:cNvPr>
            <p:cNvSpPr txBox="1"/>
            <p:nvPr/>
          </p:nvSpPr>
          <p:spPr>
            <a:xfrm>
              <a:off x="2293691" y="14671377"/>
              <a:ext cx="77944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users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82A85B8-1416-1CDD-0D34-F1F9E5FD3AEF}"/>
                </a:ext>
              </a:extLst>
            </p:cNvPr>
            <p:cNvSpPr txBox="1"/>
            <p:nvPr/>
          </p:nvSpPr>
          <p:spPr>
            <a:xfrm>
              <a:off x="1276884" y="12871217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0C46B43-0372-C602-CFEF-9DDD917A0CC7}"/>
                </a:ext>
              </a:extLst>
            </p:cNvPr>
            <p:cNvSpPr txBox="1"/>
            <p:nvPr/>
          </p:nvSpPr>
          <p:spPr>
            <a:xfrm>
              <a:off x="2694465" y="845447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60.0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0F564DD-AFB1-8EC6-803A-C27CAEC6B061}"/>
                </a:ext>
              </a:extLst>
            </p:cNvPr>
            <p:cNvSpPr txBox="1"/>
            <p:nvPr/>
          </p:nvSpPr>
          <p:spPr>
            <a:xfrm>
              <a:off x="2508699" y="1114286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67.0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637264F-B6F1-139F-A5DA-4D77A3DE70B8}"/>
                </a:ext>
              </a:extLst>
            </p:cNvPr>
            <p:cNvSpPr txBox="1"/>
            <p:nvPr/>
          </p:nvSpPr>
          <p:spPr>
            <a:xfrm>
              <a:off x="2872409" y="1118096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65.0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C5EF7B-1B5B-4C9A-359D-5B81ADC282B1}"/>
                </a:ext>
              </a:extLst>
            </p:cNvPr>
            <p:cNvSpPr txBox="1"/>
            <p:nvPr/>
          </p:nvSpPr>
          <p:spPr>
            <a:xfrm>
              <a:off x="1959311" y="1384396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64.0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CD80709-1C31-3D3A-40DE-309E87536F24}"/>
                </a:ext>
              </a:extLst>
            </p:cNvPr>
            <p:cNvSpPr txBox="1"/>
            <p:nvPr/>
          </p:nvSpPr>
          <p:spPr>
            <a:xfrm>
              <a:off x="3422292" y="1110476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88.0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8B92D03-6D92-E68F-552D-5B208EB66C68}"/>
                </a:ext>
              </a:extLst>
            </p:cNvPr>
            <p:cNvSpPr txBox="1"/>
            <p:nvPr/>
          </p:nvSpPr>
          <p:spPr>
            <a:xfrm>
              <a:off x="3240490" y="1196185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23.0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0B692EA-8D85-9AFC-832D-6B545BD0DD17}"/>
                </a:ext>
              </a:extLst>
            </p:cNvPr>
            <p:cNvSpPr txBox="1"/>
            <p:nvPr/>
          </p:nvSpPr>
          <p:spPr>
            <a:xfrm>
              <a:off x="3420270" y="846039"/>
              <a:ext cx="9445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11.0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C3DD838-F26E-DE70-E4AF-1B78C9FF5278}"/>
                </a:ext>
              </a:extLst>
            </p:cNvPr>
            <p:cNvSpPr txBox="1"/>
            <p:nvPr/>
          </p:nvSpPr>
          <p:spPr>
            <a:xfrm>
              <a:off x="3786266" y="1645500"/>
              <a:ext cx="9445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60.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318A3C8-F145-C981-617A-2734799E9513}"/>
                </a:ext>
              </a:extLst>
            </p:cNvPr>
            <p:cNvSpPr txBox="1"/>
            <p:nvPr/>
          </p:nvSpPr>
          <p:spPr>
            <a:xfrm>
              <a:off x="2508699" y="2175442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48.0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F133F32-8E21-9698-6A80-1D7F358E6B1E}"/>
                </a:ext>
              </a:extLst>
            </p:cNvPr>
            <p:cNvSpPr txBox="1"/>
            <p:nvPr/>
          </p:nvSpPr>
          <p:spPr>
            <a:xfrm>
              <a:off x="2323914" y="2605972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26.0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10E4B4F-800E-E1F8-773D-AD790E2ECE2A}"/>
                </a:ext>
              </a:extLst>
            </p:cNvPr>
            <p:cNvSpPr txBox="1"/>
            <p:nvPr/>
          </p:nvSpPr>
          <p:spPr>
            <a:xfrm>
              <a:off x="3600086" y="2604067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8.0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D17EB6E-AAE9-2DC4-B6C7-49A93D71C21D}"/>
                </a:ext>
              </a:extLst>
            </p:cNvPr>
            <p:cNvSpPr txBox="1"/>
            <p:nvPr/>
          </p:nvSpPr>
          <p:spPr>
            <a:xfrm>
              <a:off x="3240490" y="2438652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29.0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87BE80E-2AAE-9520-A28B-B943F0006BD9}"/>
                </a:ext>
              </a:extLst>
            </p:cNvPr>
            <p:cNvSpPr txBox="1"/>
            <p:nvPr/>
          </p:nvSpPr>
          <p:spPr>
            <a:xfrm>
              <a:off x="3240490" y="2175442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89.0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27EE521-0A46-AE19-1F84-71F6789F8050}"/>
                </a:ext>
              </a:extLst>
            </p:cNvPr>
            <p:cNvSpPr txBox="1"/>
            <p:nvPr/>
          </p:nvSpPr>
          <p:spPr>
            <a:xfrm>
              <a:off x="3240490" y="1906837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95.0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BEEEFC2-EED7-133B-A899-F0287349540F}"/>
                </a:ext>
              </a:extLst>
            </p:cNvPr>
            <p:cNvSpPr txBox="1"/>
            <p:nvPr/>
          </p:nvSpPr>
          <p:spPr>
            <a:xfrm>
              <a:off x="3603896" y="1901122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19.0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D42F6ED-6EB4-171C-7BD2-E629573702C2}"/>
                </a:ext>
              </a:extLst>
            </p:cNvPr>
            <p:cNvSpPr txBox="1"/>
            <p:nvPr/>
          </p:nvSpPr>
          <p:spPr>
            <a:xfrm>
              <a:off x="6005512" y="1927868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95.0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9B08DBE-8959-90E4-129D-7391B55BFDD1}"/>
                </a:ext>
              </a:extLst>
            </p:cNvPr>
            <p:cNvSpPr txBox="1"/>
            <p:nvPr/>
          </p:nvSpPr>
          <p:spPr>
            <a:xfrm>
              <a:off x="5807333" y="930920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8.0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F9AB8A6-A57B-A0D0-7350-CA366DE81273}"/>
                </a:ext>
              </a:extLst>
            </p:cNvPr>
            <p:cNvSpPr txBox="1"/>
            <p:nvPr/>
          </p:nvSpPr>
          <p:spPr>
            <a:xfrm>
              <a:off x="5592869" y="798449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29.0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2ECC671-3A0D-EE64-5659-FE577A2F9B3A}"/>
                </a:ext>
              </a:extLst>
            </p:cNvPr>
            <p:cNvSpPr txBox="1"/>
            <p:nvPr/>
          </p:nvSpPr>
          <p:spPr>
            <a:xfrm>
              <a:off x="5394959" y="1140235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23.0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EEBC4A4-97B7-EB30-C1F0-4871EBF74412}"/>
                </a:ext>
              </a:extLst>
            </p:cNvPr>
            <p:cNvSpPr txBox="1"/>
            <p:nvPr/>
          </p:nvSpPr>
          <p:spPr>
            <a:xfrm>
              <a:off x="4792969" y="2129722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48.0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1D5F763-7D1B-CEE1-5147-3838F669E584}"/>
                </a:ext>
              </a:extLst>
            </p:cNvPr>
            <p:cNvSpPr txBox="1"/>
            <p:nvPr/>
          </p:nvSpPr>
          <p:spPr>
            <a:xfrm>
              <a:off x="6004619" y="1605290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65.0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9B23E57-0115-C380-EE76-C059A14A2F60}"/>
                </a:ext>
              </a:extLst>
            </p:cNvPr>
            <p:cNvSpPr txBox="1"/>
            <p:nvPr/>
          </p:nvSpPr>
          <p:spPr>
            <a:xfrm>
              <a:off x="5812214" y="1598063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EF5C001-BFE0-7350-FB8C-45C2BFFD0851}"/>
                </a:ext>
              </a:extLst>
            </p:cNvPr>
            <p:cNvSpPr txBox="1"/>
            <p:nvPr/>
          </p:nvSpPr>
          <p:spPr>
            <a:xfrm>
              <a:off x="6611104" y="932283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19.0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4C8FCE7-4481-6E6F-23CD-D2FB140786A7}"/>
                </a:ext>
              </a:extLst>
            </p:cNvPr>
            <p:cNvSpPr txBox="1"/>
            <p:nvPr/>
          </p:nvSpPr>
          <p:spPr>
            <a:xfrm>
              <a:off x="6605878" y="2130528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ABD6BA9-EC09-561A-2D4F-E6461B6C8B27}"/>
                </a:ext>
              </a:extLst>
            </p:cNvPr>
            <p:cNvSpPr txBox="1"/>
            <p:nvPr/>
          </p:nvSpPr>
          <p:spPr>
            <a:xfrm>
              <a:off x="5196235" y="1732535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60.0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53A7668-5F7A-2A15-B730-685004AC57AE}"/>
                </a:ext>
              </a:extLst>
            </p:cNvPr>
            <p:cNvSpPr txBox="1"/>
            <p:nvPr/>
          </p:nvSpPr>
          <p:spPr>
            <a:xfrm>
              <a:off x="5590368" y="2655304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67.0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802160C-8EDE-006F-8564-6ADA8706B99A}"/>
                </a:ext>
              </a:extLst>
            </p:cNvPr>
            <p:cNvSpPr txBox="1"/>
            <p:nvPr/>
          </p:nvSpPr>
          <p:spPr>
            <a:xfrm>
              <a:off x="5804594" y="2138724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89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137EB0-CFA9-B75E-4D46-760BC216F494}"/>
                </a:ext>
              </a:extLst>
            </p:cNvPr>
            <p:cNvSpPr txBox="1"/>
            <p:nvPr/>
          </p:nvSpPr>
          <p:spPr>
            <a:xfrm>
              <a:off x="6004619" y="2127294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88.0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780BDDF-89F4-860C-A87B-D2BEB5DDD541}"/>
                </a:ext>
              </a:extLst>
            </p:cNvPr>
            <p:cNvSpPr txBox="1"/>
            <p:nvPr/>
          </p:nvSpPr>
          <p:spPr>
            <a:xfrm>
              <a:off x="6407467" y="1739801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64.0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FBB8B7A-094F-565E-64C3-5ECA275269B7}"/>
                </a:ext>
              </a:extLst>
            </p:cNvPr>
            <p:cNvSpPr txBox="1"/>
            <p:nvPr/>
          </p:nvSpPr>
          <p:spPr>
            <a:xfrm>
              <a:off x="5805428" y="1336542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26.0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20975E8-5E74-1CBF-B1CB-2F32ED80295E}"/>
                </a:ext>
              </a:extLst>
            </p:cNvPr>
            <p:cNvSpPr txBox="1"/>
            <p:nvPr/>
          </p:nvSpPr>
          <p:spPr>
            <a:xfrm>
              <a:off x="8712908" y="2213003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85.0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5336D87-EB9B-25A9-3C58-77E6CDF4D5FB}"/>
                </a:ext>
              </a:extLst>
            </p:cNvPr>
            <p:cNvSpPr txBox="1"/>
            <p:nvPr/>
          </p:nvSpPr>
          <p:spPr>
            <a:xfrm>
              <a:off x="7601389" y="1407640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64.0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47DF7C7-3EE8-E8FF-9CA4-C3400991CB14}"/>
                </a:ext>
              </a:extLst>
            </p:cNvPr>
            <p:cNvSpPr txBox="1"/>
            <p:nvPr/>
          </p:nvSpPr>
          <p:spPr>
            <a:xfrm>
              <a:off x="7601389" y="1996998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26.0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F5501C5-9381-473F-68CC-F431E60F763C}"/>
                </a:ext>
              </a:extLst>
            </p:cNvPr>
            <p:cNvSpPr txBox="1"/>
            <p:nvPr/>
          </p:nvSpPr>
          <p:spPr>
            <a:xfrm>
              <a:off x="8922805" y="1333726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65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0ADA7FD-FA9C-1F86-12D8-24C3A052B4E9}"/>
                </a:ext>
              </a:extLst>
            </p:cNvPr>
            <p:cNvSpPr txBox="1"/>
            <p:nvPr/>
          </p:nvSpPr>
          <p:spPr>
            <a:xfrm>
              <a:off x="9376160" y="1103580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23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E1D02F6E-0D2C-C34E-A9EC-BAECECCD6BBA}"/>
                </a:ext>
              </a:extLst>
            </p:cNvPr>
            <p:cNvSpPr txBox="1"/>
            <p:nvPr/>
          </p:nvSpPr>
          <p:spPr>
            <a:xfrm>
              <a:off x="7599484" y="1550515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95.0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5402540-A774-323F-18EF-0201B05CFABD}"/>
                </a:ext>
              </a:extLst>
            </p:cNvPr>
            <p:cNvSpPr txBox="1"/>
            <p:nvPr/>
          </p:nvSpPr>
          <p:spPr>
            <a:xfrm>
              <a:off x="9151405" y="1400401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60.0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292CA41-1E0C-4A62-D0F3-B9CA78A89284}"/>
                </a:ext>
              </a:extLst>
            </p:cNvPr>
            <p:cNvSpPr txBox="1"/>
            <p:nvPr/>
          </p:nvSpPr>
          <p:spPr>
            <a:xfrm>
              <a:off x="8711350" y="1558516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48.0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9D834D6-F7DB-FC89-E851-3255385429EF}"/>
                </a:ext>
              </a:extLst>
            </p:cNvPr>
            <p:cNvSpPr txBox="1"/>
            <p:nvPr/>
          </p:nvSpPr>
          <p:spPr>
            <a:xfrm>
              <a:off x="9155180" y="808852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19.0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3BAF307-A183-6BD2-4F80-D61B97EEE0B6}"/>
                </a:ext>
              </a:extLst>
            </p:cNvPr>
            <p:cNvSpPr txBox="1"/>
            <p:nvPr/>
          </p:nvSpPr>
          <p:spPr>
            <a:xfrm>
              <a:off x="8709410" y="814567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29.0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D12F8DB-5A0F-378F-6101-BDE816B8ABD3}"/>
                </a:ext>
              </a:extLst>
            </p:cNvPr>
            <p:cNvSpPr txBox="1"/>
            <p:nvPr/>
          </p:nvSpPr>
          <p:spPr>
            <a:xfrm>
              <a:off x="8272960" y="2282644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88.0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849DCE07-D662-A0A0-38F6-E7099D464D59}"/>
                </a:ext>
              </a:extLst>
            </p:cNvPr>
            <p:cNvSpPr txBox="1"/>
            <p:nvPr/>
          </p:nvSpPr>
          <p:spPr>
            <a:xfrm>
              <a:off x="7596685" y="2644594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8.0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8C6B7C9-D9C0-11B1-28D7-4482CEED17CB}"/>
                </a:ext>
              </a:extLst>
            </p:cNvPr>
            <p:cNvSpPr txBox="1"/>
            <p:nvPr/>
          </p:nvSpPr>
          <p:spPr>
            <a:xfrm>
              <a:off x="8711003" y="1976830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89.0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199EF981-22E1-DB4C-CB51-7A7F9D9D0DCE}"/>
                </a:ext>
              </a:extLst>
            </p:cNvPr>
            <p:cNvSpPr txBox="1"/>
            <p:nvPr/>
          </p:nvSpPr>
          <p:spPr>
            <a:xfrm>
              <a:off x="8714813" y="1770370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63B98A2-51E1-7CCC-2E2F-D7E876634849}"/>
                </a:ext>
              </a:extLst>
            </p:cNvPr>
            <p:cNvSpPr txBox="1"/>
            <p:nvPr/>
          </p:nvSpPr>
          <p:spPr>
            <a:xfrm>
              <a:off x="8716718" y="1687653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11.0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8CBED0E-B4B2-CE54-DB0F-45673C5BA20A}"/>
                </a:ext>
              </a:extLst>
            </p:cNvPr>
            <p:cNvSpPr txBox="1"/>
            <p:nvPr/>
          </p:nvSpPr>
          <p:spPr>
            <a:xfrm>
              <a:off x="11091857" y="867281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29.0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BC60810-6930-0D01-16DD-6672A24C8E07}"/>
                </a:ext>
              </a:extLst>
            </p:cNvPr>
            <p:cNvSpPr txBox="1"/>
            <p:nvPr/>
          </p:nvSpPr>
          <p:spPr>
            <a:xfrm>
              <a:off x="11677063" y="1153915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88.0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41F3642-F4A6-BFE6-3EFF-418ED9916924}"/>
                </a:ext>
              </a:extLst>
            </p:cNvPr>
            <p:cNvSpPr txBox="1"/>
            <p:nvPr/>
          </p:nvSpPr>
          <p:spPr>
            <a:xfrm>
              <a:off x="10509300" y="1447437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181DCEE-A387-0EA9-1229-240D6F70ED71}"/>
                </a:ext>
              </a:extLst>
            </p:cNvPr>
            <p:cNvSpPr txBox="1"/>
            <p:nvPr/>
          </p:nvSpPr>
          <p:spPr>
            <a:xfrm>
              <a:off x="10892921" y="2015944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90.0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93166F0-7299-D01C-094D-70E8D717BCD0}"/>
                </a:ext>
              </a:extLst>
            </p:cNvPr>
            <p:cNvSpPr txBox="1"/>
            <p:nvPr/>
          </p:nvSpPr>
          <p:spPr>
            <a:xfrm>
              <a:off x="11485462" y="2019328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89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0327246-B49C-A16B-F67F-DD324331CACF}"/>
                </a:ext>
              </a:extLst>
            </p:cNvPr>
            <p:cNvSpPr txBox="1"/>
            <p:nvPr/>
          </p:nvSpPr>
          <p:spPr>
            <a:xfrm>
              <a:off x="10500941" y="1645557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26.0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6ACF77D-767C-6571-64A9-A40B1F570C5D}"/>
                </a:ext>
              </a:extLst>
            </p:cNvPr>
            <p:cNvSpPr txBox="1"/>
            <p:nvPr/>
          </p:nvSpPr>
          <p:spPr>
            <a:xfrm>
              <a:off x="10896613" y="1447437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64.0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D6C04ECA-2A8C-5F6A-EDCE-C4D37A6514C5}"/>
                </a:ext>
              </a:extLst>
            </p:cNvPr>
            <p:cNvSpPr txBox="1"/>
            <p:nvPr/>
          </p:nvSpPr>
          <p:spPr>
            <a:xfrm>
              <a:off x="10894185" y="1153915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11.0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2EF3CF7-BC0C-028C-88BA-9838A6C7F510}"/>
                </a:ext>
              </a:extLst>
            </p:cNvPr>
            <p:cNvSpPr txBox="1"/>
            <p:nvPr/>
          </p:nvSpPr>
          <p:spPr>
            <a:xfrm>
              <a:off x="10894185" y="1723848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67.0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690DC1B-4B53-7A39-0588-57879E169AD7}"/>
                </a:ext>
              </a:extLst>
            </p:cNvPr>
            <p:cNvSpPr txBox="1"/>
            <p:nvPr/>
          </p:nvSpPr>
          <p:spPr>
            <a:xfrm>
              <a:off x="12261527" y="1640821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95.0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455001C-A1D7-FA9F-702B-BC5E3D6FE5DD}"/>
                </a:ext>
              </a:extLst>
            </p:cNvPr>
            <p:cNvSpPr txBox="1"/>
            <p:nvPr/>
          </p:nvSpPr>
          <p:spPr>
            <a:xfrm>
              <a:off x="11482832" y="1643500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23.0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4C9A1A7-864D-E2D5-A8E3-6DEF5045D186}"/>
                </a:ext>
              </a:extLst>
            </p:cNvPr>
            <p:cNvSpPr txBox="1"/>
            <p:nvPr/>
          </p:nvSpPr>
          <p:spPr>
            <a:xfrm>
              <a:off x="11875183" y="1734156"/>
              <a:ext cx="107526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85.0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5A45630-F938-7FA5-B049-F611EF9161AD}"/>
                </a:ext>
              </a:extLst>
            </p:cNvPr>
            <p:cNvSpPr txBox="1"/>
            <p:nvPr/>
          </p:nvSpPr>
          <p:spPr>
            <a:xfrm>
              <a:off x="12261527" y="2021821"/>
              <a:ext cx="107526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19.0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044D7BB-E32B-FA30-ED4D-AC19F4599E79}"/>
                </a:ext>
              </a:extLst>
            </p:cNvPr>
            <p:cNvSpPr txBox="1"/>
            <p:nvPr/>
          </p:nvSpPr>
          <p:spPr>
            <a:xfrm>
              <a:off x="11675962" y="2017423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65.0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5F70166-368F-DD79-CBC3-29301486E85E}"/>
                </a:ext>
              </a:extLst>
            </p:cNvPr>
            <p:cNvSpPr txBox="1"/>
            <p:nvPr/>
          </p:nvSpPr>
          <p:spPr>
            <a:xfrm>
              <a:off x="11674057" y="2591401"/>
              <a:ext cx="107526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8.0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EC0E148-6896-E2EA-C418-8A491BF16510}"/>
                </a:ext>
              </a:extLst>
            </p:cNvPr>
            <p:cNvSpPr txBox="1"/>
            <p:nvPr/>
          </p:nvSpPr>
          <p:spPr>
            <a:xfrm>
              <a:off x="10892921" y="2584703"/>
              <a:ext cx="107526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48.0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624E2048-6014-3BA6-C33C-1182288DB75F}"/>
                </a:ext>
              </a:extLst>
            </p:cNvPr>
            <p:cNvSpPr txBox="1"/>
            <p:nvPr/>
          </p:nvSpPr>
          <p:spPr>
            <a:xfrm>
              <a:off x="15069252" y="204277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19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13D6D0-6F54-8797-8271-34AB34997051}"/>
                </a:ext>
              </a:extLst>
            </p:cNvPr>
            <p:cNvSpPr txBox="1"/>
            <p:nvPr/>
          </p:nvSpPr>
          <p:spPr>
            <a:xfrm>
              <a:off x="14493135" y="2043729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65.0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6556A20-6670-EEC7-4683-9E3D8D541EA0}"/>
                </a:ext>
              </a:extLst>
            </p:cNvPr>
            <p:cNvSpPr txBox="1"/>
            <p:nvPr/>
          </p:nvSpPr>
          <p:spPr>
            <a:xfrm>
              <a:off x="13725012" y="2046916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60.0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1F667AC-95CC-29C3-42A3-1C0A87663C1D}"/>
                </a:ext>
              </a:extLst>
            </p:cNvPr>
            <p:cNvSpPr txBox="1"/>
            <p:nvPr/>
          </p:nvSpPr>
          <p:spPr>
            <a:xfrm>
              <a:off x="13721688" y="1197062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11.0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17163FF-ED37-20D2-6524-CD171B95B684}"/>
                </a:ext>
              </a:extLst>
            </p:cNvPr>
            <p:cNvSpPr txBox="1"/>
            <p:nvPr/>
          </p:nvSpPr>
          <p:spPr>
            <a:xfrm>
              <a:off x="14491123" y="1197062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88.0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6E14753-445C-E48D-2FF2-15E304E23CEC}"/>
                </a:ext>
              </a:extLst>
            </p:cNvPr>
            <p:cNvSpPr txBox="1"/>
            <p:nvPr/>
          </p:nvSpPr>
          <p:spPr>
            <a:xfrm>
              <a:off x="13719783" y="1486622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64.0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3BE2110-00BB-7C7A-B7C4-88A928B72959}"/>
                </a:ext>
              </a:extLst>
            </p:cNvPr>
            <p:cNvSpPr txBox="1"/>
            <p:nvPr/>
          </p:nvSpPr>
          <p:spPr>
            <a:xfrm>
              <a:off x="13725498" y="1757194"/>
              <a:ext cx="1075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67.0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0F410C2-BB66-4053-BB59-6A0C74256663}"/>
                </a:ext>
              </a:extLst>
            </p:cNvPr>
            <p:cNvSpPr txBox="1"/>
            <p:nvPr/>
          </p:nvSpPr>
          <p:spPr>
            <a:xfrm>
              <a:off x="13338479" y="1679089"/>
              <a:ext cx="857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26.0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71FB938-8408-59D6-6176-39D349E14DC9}"/>
                </a:ext>
              </a:extLst>
            </p:cNvPr>
            <p:cNvSpPr txBox="1"/>
            <p:nvPr/>
          </p:nvSpPr>
          <p:spPr>
            <a:xfrm>
              <a:off x="13338479" y="1477159"/>
              <a:ext cx="85726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2148F34-620F-3110-5E5A-41252D9622AC}"/>
                </a:ext>
              </a:extLst>
            </p:cNvPr>
            <p:cNvSpPr txBox="1"/>
            <p:nvPr/>
          </p:nvSpPr>
          <p:spPr>
            <a:xfrm>
              <a:off x="14296050" y="1668174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23.0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C269433-04C8-E2A1-3826-EFE71003363A}"/>
                </a:ext>
              </a:extLst>
            </p:cNvPr>
            <p:cNvSpPr txBox="1"/>
            <p:nvPr/>
          </p:nvSpPr>
          <p:spPr>
            <a:xfrm>
              <a:off x="14679433" y="1757194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85.0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095D2B6-BDF5-2240-3972-F9FDED8379A4}"/>
                </a:ext>
              </a:extLst>
            </p:cNvPr>
            <p:cNvSpPr txBox="1"/>
            <p:nvPr/>
          </p:nvSpPr>
          <p:spPr>
            <a:xfrm>
              <a:off x="15067347" y="1668174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95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213831E0-01A7-97E3-3597-AAD14FF6205E}"/>
                </a:ext>
              </a:extLst>
            </p:cNvPr>
            <p:cNvSpPr txBox="1"/>
            <p:nvPr/>
          </p:nvSpPr>
          <p:spPr>
            <a:xfrm>
              <a:off x="14299860" y="2045634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89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5D3BF0F9-3EC8-244D-3D64-5B640CBCE750}"/>
                </a:ext>
              </a:extLst>
            </p:cNvPr>
            <p:cNvSpPr txBox="1"/>
            <p:nvPr/>
          </p:nvSpPr>
          <p:spPr>
            <a:xfrm>
              <a:off x="13717392" y="2605624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48.0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0ADCB73A-DA01-8245-D893-11FFCFC31AD4}"/>
                </a:ext>
              </a:extLst>
            </p:cNvPr>
            <p:cNvSpPr txBox="1"/>
            <p:nvPr/>
          </p:nvSpPr>
          <p:spPr>
            <a:xfrm>
              <a:off x="14487420" y="2604543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65.0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728AC03-858F-F290-DC1B-7FF10EC9CB51}"/>
                </a:ext>
              </a:extLst>
            </p:cNvPr>
            <p:cNvSpPr txBox="1"/>
            <p:nvPr/>
          </p:nvSpPr>
          <p:spPr>
            <a:xfrm>
              <a:off x="13910858" y="91102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29.0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B819E19-562F-8B55-E389-B662CCC696AE}"/>
                </a:ext>
              </a:extLst>
            </p:cNvPr>
            <p:cNvSpPr txBox="1"/>
            <p:nvPr/>
          </p:nvSpPr>
          <p:spPr>
            <a:xfrm>
              <a:off x="15157744" y="447122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1454A3EB-DA0E-250E-A496-81970D4DEEDF}"/>
                </a:ext>
              </a:extLst>
            </p:cNvPr>
            <p:cNvSpPr txBox="1"/>
            <p:nvPr/>
          </p:nvSpPr>
          <p:spPr>
            <a:xfrm>
              <a:off x="14505054" y="498591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14.0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156A97B-0EF2-A30C-1F28-0103EA24841F}"/>
                </a:ext>
              </a:extLst>
            </p:cNvPr>
            <p:cNvSpPr txBox="1"/>
            <p:nvPr/>
          </p:nvSpPr>
          <p:spPr>
            <a:xfrm>
              <a:off x="13834232" y="5482640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50.0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AA3E1566-3E55-5DC5-A5CA-A445D20CAEB9}"/>
                </a:ext>
              </a:extLst>
            </p:cNvPr>
            <p:cNvSpPr txBox="1"/>
            <p:nvPr/>
          </p:nvSpPr>
          <p:spPr>
            <a:xfrm>
              <a:off x="13621993" y="4143565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94.0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F7FA23EA-1A15-556E-A749-6D03FB75A9F0}"/>
                </a:ext>
              </a:extLst>
            </p:cNvPr>
            <p:cNvSpPr txBox="1"/>
            <p:nvPr/>
          </p:nvSpPr>
          <p:spPr>
            <a:xfrm>
              <a:off x="14276693" y="397287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87.0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288A710-228A-3916-FF0F-53BC523B5CF9}"/>
                </a:ext>
              </a:extLst>
            </p:cNvPr>
            <p:cNvSpPr txBox="1"/>
            <p:nvPr/>
          </p:nvSpPr>
          <p:spPr>
            <a:xfrm>
              <a:off x="14497673" y="4226242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84.0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AAAD8D4-C9B5-8638-8669-503B1A7CAB04}"/>
                </a:ext>
              </a:extLst>
            </p:cNvPr>
            <p:cNvSpPr txBox="1"/>
            <p:nvPr/>
          </p:nvSpPr>
          <p:spPr>
            <a:xfrm>
              <a:off x="14932013" y="4481512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47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85774F4-29AC-8299-CC3C-A68001265CB7}"/>
                </a:ext>
              </a:extLst>
            </p:cNvPr>
            <p:cNvSpPr txBox="1"/>
            <p:nvPr/>
          </p:nvSpPr>
          <p:spPr>
            <a:xfrm>
              <a:off x="14496709" y="371149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1.0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01DC6BC7-605A-6075-784C-151919D1C3A6}"/>
                </a:ext>
              </a:extLst>
            </p:cNvPr>
            <p:cNvSpPr txBox="1"/>
            <p:nvPr/>
          </p:nvSpPr>
          <p:spPr>
            <a:xfrm>
              <a:off x="13397524" y="3705373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56.0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012A32FA-568D-D868-1EB3-34DDC917D844}"/>
                </a:ext>
              </a:extLst>
            </p:cNvPr>
            <p:cNvSpPr txBox="1"/>
            <p:nvPr/>
          </p:nvSpPr>
          <p:spPr>
            <a:xfrm>
              <a:off x="14058009" y="4814928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17.0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57C66DD-E372-BEC3-828A-C267C3CCD3E1}"/>
                </a:ext>
              </a:extLst>
            </p:cNvPr>
            <p:cNvSpPr txBox="1"/>
            <p:nvPr/>
          </p:nvSpPr>
          <p:spPr>
            <a:xfrm>
              <a:off x="13845219" y="4718963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82.0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7736496-2EAB-5B6E-4B18-F1B9FCF47DA8}"/>
                </a:ext>
              </a:extLst>
            </p:cNvPr>
            <p:cNvSpPr txBox="1"/>
            <p:nvPr/>
          </p:nvSpPr>
          <p:spPr>
            <a:xfrm>
              <a:off x="13622334" y="4722773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53.0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434BFCA2-65DA-C8E1-1D7D-C2F12DA16536}"/>
                </a:ext>
              </a:extLst>
            </p:cNvPr>
            <p:cNvSpPr txBox="1"/>
            <p:nvPr/>
          </p:nvSpPr>
          <p:spPr>
            <a:xfrm>
              <a:off x="14720569" y="5232717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7.0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A973514-751C-833E-392D-5CD78B0528A5}"/>
                </a:ext>
              </a:extLst>
            </p:cNvPr>
            <p:cNvSpPr txBox="1"/>
            <p:nvPr/>
          </p:nvSpPr>
          <p:spPr>
            <a:xfrm>
              <a:off x="14943454" y="5157647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49.0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8336DEB-2755-CE6F-42B1-30DE7ABDE8A0}"/>
                </a:ext>
              </a:extLst>
            </p:cNvPr>
            <p:cNvSpPr txBox="1"/>
            <p:nvPr/>
          </p:nvSpPr>
          <p:spPr>
            <a:xfrm>
              <a:off x="11013168" y="502780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53.0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7FE84D4D-6648-9FCF-B7CC-EC712308F283}"/>
                </a:ext>
              </a:extLst>
            </p:cNvPr>
            <p:cNvSpPr txBox="1"/>
            <p:nvPr/>
          </p:nvSpPr>
          <p:spPr>
            <a:xfrm>
              <a:off x="8249552" y="4037035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56.0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7DC7AAA9-EE59-6A00-F171-80C68E04DC43}"/>
                </a:ext>
              </a:extLst>
            </p:cNvPr>
            <p:cNvSpPr txBox="1"/>
            <p:nvPr/>
          </p:nvSpPr>
          <p:spPr>
            <a:xfrm>
              <a:off x="11920067" y="373710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B8CF20A9-F87E-A836-45F1-886BF702A830}"/>
                </a:ext>
              </a:extLst>
            </p:cNvPr>
            <p:cNvSpPr txBox="1"/>
            <p:nvPr/>
          </p:nvSpPr>
          <p:spPr>
            <a:xfrm>
              <a:off x="11465893" y="4158444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56.0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20F5A3F4-6641-709F-B8BA-2F3C30CF318C}"/>
                </a:ext>
              </a:extLst>
            </p:cNvPr>
            <p:cNvSpPr txBox="1"/>
            <p:nvPr/>
          </p:nvSpPr>
          <p:spPr>
            <a:xfrm>
              <a:off x="11690148" y="470218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7.0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B57CE1C-648B-9A68-1977-DD53545D44B8}"/>
                </a:ext>
              </a:extLst>
            </p:cNvPr>
            <p:cNvSpPr txBox="1"/>
            <p:nvPr/>
          </p:nvSpPr>
          <p:spPr>
            <a:xfrm>
              <a:off x="11247630" y="501256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94.0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566024B7-69EC-1058-B00D-CB11F55FD06C}"/>
                </a:ext>
              </a:extLst>
            </p:cNvPr>
            <p:cNvSpPr txBox="1"/>
            <p:nvPr/>
          </p:nvSpPr>
          <p:spPr>
            <a:xfrm>
              <a:off x="11247630" y="5432261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82.0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6FB14F4-224D-B1E6-5A53-80BDA57D4A0B}"/>
                </a:ext>
              </a:extLst>
            </p:cNvPr>
            <p:cNvSpPr txBox="1"/>
            <p:nvPr/>
          </p:nvSpPr>
          <p:spPr>
            <a:xfrm>
              <a:off x="10792335" y="5426546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87.0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A372083-E985-232A-4D4E-2C3CD2F12491}"/>
                </a:ext>
              </a:extLst>
            </p:cNvPr>
            <p:cNvSpPr txBox="1"/>
            <p:nvPr/>
          </p:nvSpPr>
          <p:spPr>
            <a:xfrm>
              <a:off x="10562418" y="5011256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84.0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6F0F65F7-4977-8B62-6232-DC01FD22B67F}"/>
                </a:ext>
              </a:extLst>
            </p:cNvPr>
            <p:cNvSpPr txBox="1"/>
            <p:nvPr/>
          </p:nvSpPr>
          <p:spPr>
            <a:xfrm>
              <a:off x="12147348" y="502603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49.0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1E99C19-3E8C-8A47-05A2-F199311B2A07}"/>
                </a:ext>
              </a:extLst>
            </p:cNvPr>
            <p:cNvSpPr txBox="1"/>
            <p:nvPr/>
          </p:nvSpPr>
          <p:spPr>
            <a:xfrm>
              <a:off x="11461218" y="4065906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17.0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515ED11-7636-3437-E252-D1D9C8EF8071}"/>
                </a:ext>
              </a:extLst>
            </p:cNvPr>
            <p:cNvSpPr txBox="1"/>
            <p:nvPr/>
          </p:nvSpPr>
          <p:spPr>
            <a:xfrm>
              <a:off x="11685752" y="3739080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14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81D5214-6562-CE9A-F70E-FC20E02E7D27}"/>
                </a:ext>
              </a:extLst>
            </p:cNvPr>
            <p:cNvSpPr txBox="1"/>
            <p:nvPr/>
          </p:nvSpPr>
          <p:spPr>
            <a:xfrm>
              <a:off x="11465075" y="3741509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F32DE2A8-A899-D35A-7D57-16D82E2D8B06}"/>
                </a:ext>
              </a:extLst>
            </p:cNvPr>
            <p:cNvSpPr txBox="1"/>
            <p:nvPr/>
          </p:nvSpPr>
          <p:spPr>
            <a:xfrm>
              <a:off x="12370628" y="4705844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1.0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4CB32777-44A1-9506-57CE-5FF0736EEF67}"/>
                </a:ext>
              </a:extLst>
            </p:cNvPr>
            <p:cNvSpPr txBox="1"/>
            <p:nvPr/>
          </p:nvSpPr>
          <p:spPr>
            <a:xfrm>
              <a:off x="8251141" y="4718963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84.0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C1CADE3-BFC6-2BAB-1AC8-9D4042D0D27F}"/>
                </a:ext>
              </a:extLst>
            </p:cNvPr>
            <p:cNvSpPr txBox="1"/>
            <p:nvPr/>
          </p:nvSpPr>
          <p:spPr>
            <a:xfrm>
              <a:off x="11165568" y="518020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53.0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3177AD1-C881-FA84-A9D4-0FB98F486AE9}"/>
                </a:ext>
              </a:extLst>
            </p:cNvPr>
            <p:cNvSpPr txBox="1"/>
            <p:nvPr/>
          </p:nvSpPr>
          <p:spPr>
            <a:xfrm>
              <a:off x="8941128" y="5070047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82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7B454241-104E-0C3F-7FC5-5A6207A7BF2E}"/>
                </a:ext>
              </a:extLst>
            </p:cNvPr>
            <p:cNvSpPr txBox="1"/>
            <p:nvPr/>
          </p:nvSpPr>
          <p:spPr>
            <a:xfrm>
              <a:off x="7549654" y="3678394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17.0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1B990EC9-10BC-E758-B75B-87D4B6265932}"/>
                </a:ext>
              </a:extLst>
            </p:cNvPr>
            <p:cNvSpPr txBox="1"/>
            <p:nvPr/>
          </p:nvSpPr>
          <p:spPr>
            <a:xfrm>
              <a:off x="9456593" y="4718963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1.0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77750AB-EDFE-B651-39E8-1F23086EFE0C}"/>
                </a:ext>
              </a:extLst>
            </p:cNvPr>
            <p:cNvSpPr txBox="1"/>
            <p:nvPr/>
          </p:nvSpPr>
          <p:spPr>
            <a:xfrm>
              <a:off x="9112345" y="3684110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14.0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A5154E7-E7D6-4F7D-4AD3-EA8A1AFBB0D4}"/>
                </a:ext>
              </a:extLst>
            </p:cNvPr>
            <p:cNvSpPr txBox="1"/>
            <p:nvPr/>
          </p:nvSpPr>
          <p:spPr>
            <a:xfrm>
              <a:off x="8588642" y="3950017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EB9C7723-99A9-5F61-F39C-AA7478740DA5}"/>
                </a:ext>
              </a:extLst>
            </p:cNvPr>
            <p:cNvSpPr txBox="1"/>
            <p:nvPr/>
          </p:nvSpPr>
          <p:spPr>
            <a:xfrm>
              <a:off x="8421691" y="5069699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87.0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63CD477-1CA6-73B7-8803-AD8F9F38F2AC}"/>
                </a:ext>
              </a:extLst>
            </p:cNvPr>
            <p:cNvSpPr txBox="1"/>
            <p:nvPr/>
          </p:nvSpPr>
          <p:spPr>
            <a:xfrm>
              <a:off x="9114483" y="5071952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53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5ADC0A88-96A5-D71A-D1CE-2E87F4AAE088}"/>
                </a:ext>
              </a:extLst>
            </p:cNvPr>
            <p:cNvSpPr txBox="1"/>
            <p:nvPr/>
          </p:nvSpPr>
          <p:spPr>
            <a:xfrm>
              <a:off x="8941128" y="4718963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50.0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8B010193-3221-F40F-3945-7570F5903A43}"/>
                </a:ext>
              </a:extLst>
            </p:cNvPr>
            <p:cNvSpPr txBox="1"/>
            <p:nvPr/>
          </p:nvSpPr>
          <p:spPr>
            <a:xfrm>
              <a:off x="8765868" y="4725242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94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6A4EDE21-E473-5D8A-AD40-C8A6A24DF18B}"/>
                </a:ext>
              </a:extLst>
            </p:cNvPr>
            <p:cNvSpPr txBox="1"/>
            <p:nvPr/>
          </p:nvSpPr>
          <p:spPr>
            <a:xfrm>
              <a:off x="9282812" y="4023169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47.0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630E1958-010E-D08B-7189-A5F2A53C5C24}"/>
                </a:ext>
              </a:extLst>
            </p:cNvPr>
            <p:cNvSpPr txBox="1"/>
            <p:nvPr/>
          </p:nvSpPr>
          <p:spPr>
            <a:xfrm>
              <a:off x="9111362" y="4467034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49.0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B4C7A0D8-929D-D4D8-1420-DE4747C94FD7}"/>
                </a:ext>
              </a:extLst>
            </p:cNvPr>
            <p:cNvSpPr txBox="1"/>
            <p:nvPr/>
          </p:nvSpPr>
          <p:spPr>
            <a:xfrm>
              <a:off x="8071603" y="5495150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7.0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84012B1-A01C-4514-B1C4-B433B7BD61C1}"/>
                </a:ext>
              </a:extLst>
            </p:cNvPr>
            <p:cNvSpPr txBox="1"/>
            <p:nvPr/>
          </p:nvSpPr>
          <p:spPr>
            <a:xfrm>
              <a:off x="5862281" y="4088567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94.0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114F6CD0-13DE-7489-5EAF-E26398C8A38D}"/>
                </a:ext>
              </a:extLst>
            </p:cNvPr>
            <p:cNvSpPr txBox="1"/>
            <p:nvPr/>
          </p:nvSpPr>
          <p:spPr>
            <a:xfrm>
              <a:off x="4753838" y="3754004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14.0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2C32BC3-47B5-8337-C246-9FF75E3CA126}"/>
                </a:ext>
              </a:extLst>
            </p:cNvPr>
            <p:cNvSpPr txBox="1"/>
            <p:nvPr/>
          </p:nvSpPr>
          <p:spPr>
            <a:xfrm>
              <a:off x="6041291" y="4423170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1.0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F4C8FBFC-BA79-122E-D7A2-F7ECCBD3984E}"/>
                </a:ext>
              </a:extLst>
            </p:cNvPr>
            <p:cNvSpPr txBox="1"/>
            <p:nvPr/>
          </p:nvSpPr>
          <p:spPr>
            <a:xfrm>
              <a:off x="6047113" y="5094812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47.0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C23FAA0B-FFDD-524F-585E-4B93CE76E134}"/>
                </a:ext>
              </a:extLst>
            </p:cNvPr>
            <p:cNvSpPr txBox="1"/>
            <p:nvPr/>
          </p:nvSpPr>
          <p:spPr>
            <a:xfrm>
              <a:off x="5303787" y="509873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49.0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80FADBF6-76A3-E2E9-473D-1F08A1229620}"/>
                </a:ext>
              </a:extLst>
            </p:cNvPr>
            <p:cNvSpPr txBox="1"/>
            <p:nvPr/>
          </p:nvSpPr>
          <p:spPr>
            <a:xfrm>
              <a:off x="6595194" y="409124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7.0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CD42EA01-F53A-24EC-6BB5-F39BF05C36B4}"/>
                </a:ext>
              </a:extLst>
            </p:cNvPr>
            <p:cNvSpPr txBox="1"/>
            <p:nvPr/>
          </p:nvSpPr>
          <p:spPr>
            <a:xfrm>
              <a:off x="6592165" y="4772525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17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C2901AC8-499F-FD0C-281E-34ACBD8FFC12}"/>
                </a:ext>
              </a:extLst>
            </p:cNvPr>
            <p:cNvSpPr txBox="1"/>
            <p:nvPr/>
          </p:nvSpPr>
          <p:spPr>
            <a:xfrm>
              <a:off x="6592165" y="520336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82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F8CF900-FA0C-8CAD-4C22-97C53F4A27BC}"/>
                </a:ext>
              </a:extLst>
            </p:cNvPr>
            <p:cNvSpPr txBox="1"/>
            <p:nvPr/>
          </p:nvSpPr>
          <p:spPr>
            <a:xfrm>
              <a:off x="6420493" y="5203366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87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14B6C77-8BAA-FCA1-F62D-93D9AB0F8275}"/>
                </a:ext>
              </a:extLst>
            </p:cNvPr>
            <p:cNvSpPr txBox="1"/>
            <p:nvPr/>
          </p:nvSpPr>
          <p:spPr>
            <a:xfrm>
              <a:off x="6231898" y="477252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56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413D4B1-9C0A-AF75-0832-8C77F8C7E65A}"/>
                </a:ext>
              </a:extLst>
            </p:cNvPr>
            <p:cNvSpPr txBox="1"/>
            <p:nvPr/>
          </p:nvSpPr>
          <p:spPr>
            <a:xfrm>
              <a:off x="6414048" y="477252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D910F0D-DE9F-3E57-5E74-746965CE0F96}"/>
                </a:ext>
              </a:extLst>
            </p:cNvPr>
            <p:cNvSpPr txBox="1"/>
            <p:nvPr/>
          </p:nvSpPr>
          <p:spPr>
            <a:xfrm>
              <a:off x="6415953" y="542403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84.0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45CB56D-8BEE-1EA9-A874-D38B9039CCCE}"/>
                </a:ext>
              </a:extLst>
            </p:cNvPr>
            <p:cNvSpPr txBox="1"/>
            <p:nvPr/>
          </p:nvSpPr>
          <p:spPr>
            <a:xfrm>
              <a:off x="5303787" y="477252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53.0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77B1D028-0B49-7045-235C-615885D99E04}"/>
                </a:ext>
              </a:extLst>
            </p:cNvPr>
            <p:cNvSpPr txBox="1"/>
            <p:nvPr/>
          </p:nvSpPr>
          <p:spPr>
            <a:xfrm>
              <a:off x="5122812" y="477252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50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D18E142-D001-5CA5-7942-6337354EAF02}"/>
                </a:ext>
              </a:extLst>
            </p:cNvPr>
            <p:cNvSpPr txBox="1"/>
            <p:nvPr/>
          </p:nvSpPr>
          <p:spPr>
            <a:xfrm>
              <a:off x="3455788" y="366956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14.0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59EF1D7-688F-81B8-971E-077D0620833A}"/>
                </a:ext>
              </a:extLst>
            </p:cNvPr>
            <p:cNvSpPr txBox="1"/>
            <p:nvPr/>
          </p:nvSpPr>
          <p:spPr>
            <a:xfrm>
              <a:off x="3076965" y="4128671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47.0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0F29908-BE13-4499-DE9B-58D3A638FC4F}"/>
                </a:ext>
              </a:extLst>
            </p:cNvPr>
            <p:cNvSpPr txBox="1"/>
            <p:nvPr/>
          </p:nvSpPr>
          <p:spPr>
            <a:xfrm>
              <a:off x="2337899" y="488410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94.0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F4F80353-383F-F073-7E26-FF5ECD369F6C}"/>
                </a:ext>
              </a:extLst>
            </p:cNvPr>
            <p:cNvSpPr txBox="1"/>
            <p:nvPr/>
          </p:nvSpPr>
          <p:spPr>
            <a:xfrm>
              <a:off x="2149705" y="4588121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87.0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8346C2E-1C6E-9302-B9DD-C49EC4AA93BB}"/>
                </a:ext>
              </a:extLst>
            </p:cNvPr>
            <p:cNvSpPr txBox="1"/>
            <p:nvPr/>
          </p:nvSpPr>
          <p:spPr>
            <a:xfrm>
              <a:off x="3085107" y="4882037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49.0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4A4D011D-7A0A-43D4-91C5-9528F2B8BF38}"/>
                </a:ext>
              </a:extLst>
            </p:cNvPr>
            <p:cNvSpPr txBox="1"/>
            <p:nvPr/>
          </p:nvSpPr>
          <p:spPr>
            <a:xfrm>
              <a:off x="3086490" y="4285641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50.0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86118777-DB54-47CC-1B3E-7A6B55C27A77}"/>
                </a:ext>
              </a:extLst>
            </p:cNvPr>
            <p:cNvSpPr txBox="1"/>
            <p:nvPr/>
          </p:nvSpPr>
          <p:spPr>
            <a:xfrm>
              <a:off x="3649921" y="4127526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0005DE9-5CC5-6AE6-2D1B-F703E0C24AE2}"/>
                </a:ext>
              </a:extLst>
            </p:cNvPr>
            <p:cNvSpPr txBox="1"/>
            <p:nvPr/>
          </p:nvSpPr>
          <p:spPr>
            <a:xfrm>
              <a:off x="3270947" y="4593233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1.0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FEED132-D109-9F57-226D-69683241C284}"/>
                </a:ext>
              </a:extLst>
            </p:cNvPr>
            <p:cNvSpPr txBox="1"/>
            <p:nvPr/>
          </p:nvSpPr>
          <p:spPr>
            <a:xfrm>
              <a:off x="3462601" y="4808051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82.0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219357F4-7F47-BC72-B4F9-CD11F2D5775E}"/>
                </a:ext>
              </a:extLst>
            </p:cNvPr>
            <p:cNvSpPr txBox="1"/>
            <p:nvPr/>
          </p:nvSpPr>
          <p:spPr>
            <a:xfrm>
              <a:off x="3829187" y="4808051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7.0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F4194DC-1AC2-2CB2-ACFC-116AC498713B}"/>
                </a:ext>
              </a:extLst>
            </p:cNvPr>
            <p:cNvSpPr txBox="1"/>
            <p:nvPr/>
          </p:nvSpPr>
          <p:spPr>
            <a:xfrm>
              <a:off x="2888611" y="4588121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56.0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2E60715-AE3F-05A2-473A-837DFE7497BC}"/>
                </a:ext>
              </a:extLst>
            </p:cNvPr>
            <p:cNvSpPr txBox="1"/>
            <p:nvPr/>
          </p:nvSpPr>
          <p:spPr>
            <a:xfrm>
              <a:off x="1956973" y="504031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84.0</a:t>
              </a: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6006E9A7-5D79-5DF4-791A-69A7D1CB40EF}"/>
                </a:ext>
              </a:extLst>
            </p:cNvPr>
            <p:cNvSpPr txBox="1"/>
            <p:nvPr/>
          </p:nvSpPr>
          <p:spPr>
            <a:xfrm>
              <a:off x="2517095" y="5493828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17.0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A185A81-76F3-8F71-9852-3B53933390E1}"/>
                </a:ext>
              </a:extLst>
            </p:cNvPr>
            <p:cNvSpPr txBox="1"/>
            <p:nvPr/>
          </p:nvSpPr>
          <p:spPr>
            <a:xfrm>
              <a:off x="3055594" y="7877879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72.0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D4839EE8-057D-D39A-11F3-08AFE79AA57E}"/>
                </a:ext>
              </a:extLst>
            </p:cNvPr>
            <p:cNvSpPr txBox="1"/>
            <p:nvPr/>
          </p:nvSpPr>
          <p:spPr>
            <a:xfrm>
              <a:off x="3227513" y="6988673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18.0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7CE0132C-EA3E-66B3-061C-F64FECE741B1}"/>
                </a:ext>
              </a:extLst>
            </p:cNvPr>
            <p:cNvSpPr txBox="1"/>
            <p:nvPr/>
          </p:nvSpPr>
          <p:spPr>
            <a:xfrm>
              <a:off x="2038643" y="7340939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27.0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C69AA6D0-08E2-A2AA-30BD-9482060B7083}"/>
                </a:ext>
              </a:extLst>
            </p:cNvPr>
            <p:cNvSpPr txBox="1"/>
            <p:nvPr/>
          </p:nvSpPr>
          <p:spPr>
            <a:xfrm>
              <a:off x="2379133" y="7693617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96.0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0DB617F-8F50-DD44-65D7-3E7CDDFB16CE}"/>
                </a:ext>
              </a:extLst>
            </p:cNvPr>
            <p:cNvSpPr txBox="1"/>
            <p:nvPr/>
          </p:nvSpPr>
          <p:spPr>
            <a:xfrm>
              <a:off x="3735989" y="7346583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16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DC1D06D-F9EA-23F4-6CCB-14CB8E9D0D24}"/>
                </a:ext>
              </a:extLst>
            </p:cNvPr>
            <p:cNvSpPr txBox="1"/>
            <p:nvPr/>
          </p:nvSpPr>
          <p:spPr>
            <a:xfrm>
              <a:off x="1871333" y="7342844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93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12F43F92-894C-C247-A91C-3B7007FAB49C}"/>
                </a:ext>
              </a:extLst>
            </p:cNvPr>
            <p:cNvSpPr txBox="1"/>
            <p:nvPr/>
          </p:nvSpPr>
          <p:spPr>
            <a:xfrm>
              <a:off x="3566867" y="7079960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68.0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C90D1BBB-CED4-41AE-987F-14C2E7CD9FD0}"/>
                </a:ext>
              </a:extLst>
            </p:cNvPr>
            <p:cNvSpPr txBox="1"/>
            <p:nvPr/>
          </p:nvSpPr>
          <p:spPr>
            <a:xfrm>
              <a:off x="3062054" y="7339040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62.0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0A1FE50-ED9D-9B77-B290-454591274B52}"/>
                </a:ext>
              </a:extLst>
            </p:cNvPr>
            <p:cNvSpPr txBox="1"/>
            <p:nvPr/>
          </p:nvSpPr>
          <p:spPr>
            <a:xfrm>
              <a:off x="2550645" y="6619690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86.0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EE77F47A-836F-2382-4B39-BF21037F76CA}"/>
                </a:ext>
              </a:extLst>
            </p:cNvPr>
            <p:cNvSpPr txBox="1"/>
            <p:nvPr/>
          </p:nvSpPr>
          <p:spPr>
            <a:xfrm>
              <a:off x="2205778" y="8398467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83.0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3705C44-682D-EED9-E5E0-A0A527437337}"/>
                </a:ext>
              </a:extLst>
            </p:cNvPr>
            <p:cNvSpPr txBox="1"/>
            <p:nvPr/>
          </p:nvSpPr>
          <p:spPr>
            <a:xfrm>
              <a:off x="3401208" y="769160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31.0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0494CC8-3C7C-76F7-D1F2-1AEE3DA7AEF0}"/>
                </a:ext>
              </a:extLst>
            </p:cNvPr>
            <p:cNvSpPr txBox="1"/>
            <p:nvPr/>
          </p:nvSpPr>
          <p:spPr>
            <a:xfrm>
              <a:off x="3189025" y="1143619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79.0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D85142C6-06F7-3CE4-86BD-B8E4D809C89D}"/>
                </a:ext>
              </a:extLst>
            </p:cNvPr>
            <p:cNvSpPr txBox="1"/>
            <p:nvPr/>
          </p:nvSpPr>
          <p:spPr>
            <a:xfrm>
              <a:off x="3738489" y="1061610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9.0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61CCB41-4A85-DD9B-8A08-D51CE1649D7C}"/>
                </a:ext>
              </a:extLst>
            </p:cNvPr>
            <p:cNvSpPr txBox="1"/>
            <p:nvPr/>
          </p:nvSpPr>
          <p:spPr>
            <a:xfrm>
              <a:off x="2099661" y="10408532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42.0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18BA2888-D1CA-873A-EE27-F33257B9E204}"/>
                </a:ext>
              </a:extLst>
            </p:cNvPr>
            <p:cNvSpPr txBox="1"/>
            <p:nvPr/>
          </p:nvSpPr>
          <p:spPr>
            <a:xfrm>
              <a:off x="2099661" y="11028660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76.0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CCFE328-46E6-1EBF-6E05-02921E02E3EC}"/>
                </a:ext>
              </a:extLst>
            </p:cNvPr>
            <p:cNvSpPr txBox="1"/>
            <p:nvPr/>
          </p:nvSpPr>
          <p:spPr>
            <a:xfrm>
              <a:off x="3183422" y="10086176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21.0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1531D5EF-34E5-21FF-45EF-BEE15F2764F1}"/>
                </a:ext>
              </a:extLst>
            </p:cNvPr>
            <p:cNvSpPr txBox="1"/>
            <p:nvPr/>
          </p:nvSpPr>
          <p:spPr>
            <a:xfrm>
              <a:off x="2099661" y="9765229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25.0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1824B025-6FEF-8D56-0B5A-A13D45CB0303}"/>
                </a:ext>
              </a:extLst>
            </p:cNvPr>
            <p:cNvSpPr txBox="1"/>
            <p:nvPr/>
          </p:nvSpPr>
          <p:spPr>
            <a:xfrm>
              <a:off x="2647397" y="976625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5.0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4EB87C96-8719-3BDE-9D06-52FDFBF4B3FC}"/>
                </a:ext>
              </a:extLst>
            </p:cNvPr>
            <p:cNvSpPr txBox="1"/>
            <p:nvPr/>
          </p:nvSpPr>
          <p:spPr>
            <a:xfrm>
              <a:off x="2673700" y="11031078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92.0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A98937B-C7C5-E743-CB93-6408C49FA3EE}"/>
                </a:ext>
              </a:extLst>
            </p:cNvPr>
            <p:cNvSpPr txBox="1"/>
            <p:nvPr/>
          </p:nvSpPr>
          <p:spPr>
            <a:xfrm>
              <a:off x="2625545" y="11022379"/>
              <a:ext cx="45719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endParaRPr lang="en-US" sz="1000" b="1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18468941-2320-3750-C362-DFF914C5C7D7}"/>
                </a:ext>
              </a:extLst>
            </p:cNvPr>
            <p:cNvSpPr txBox="1"/>
            <p:nvPr/>
          </p:nvSpPr>
          <p:spPr>
            <a:xfrm>
              <a:off x="5451159" y="9671325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9.0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5A0F5E08-2FC1-8D57-FA5D-46B377B9528A}"/>
                </a:ext>
              </a:extLst>
            </p:cNvPr>
            <p:cNvSpPr txBox="1"/>
            <p:nvPr/>
          </p:nvSpPr>
          <p:spPr>
            <a:xfrm>
              <a:off x="5724329" y="10456904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21.0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4C444F43-4544-ABB6-CD77-41595AFC5714}"/>
                </a:ext>
              </a:extLst>
            </p:cNvPr>
            <p:cNvSpPr txBox="1"/>
            <p:nvPr/>
          </p:nvSpPr>
          <p:spPr>
            <a:xfrm>
              <a:off x="4898081" y="10195172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12.0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546AE6D8-1F6A-948C-333F-A50A2D83BC17}"/>
                </a:ext>
              </a:extLst>
            </p:cNvPr>
            <p:cNvSpPr txBox="1"/>
            <p:nvPr/>
          </p:nvSpPr>
          <p:spPr>
            <a:xfrm>
              <a:off x="5175182" y="10983575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42.0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2000AA12-28B1-F13E-CA07-009106EDFA68}"/>
                </a:ext>
              </a:extLst>
            </p:cNvPr>
            <p:cNvSpPr txBox="1"/>
            <p:nvPr/>
          </p:nvSpPr>
          <p:spPr>
            <a:xfrm>
              <a:off x="6288385" y="1149207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76.0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FB985BEF-D265-A33C-70A2-87CD9DCA04FD}"/>
                </a:ext>
              </a:extLst>
            </p:cNvPr>
            <p:cNvSpPr txBox="1"/>
            <p:nvPr/>
          </p:nvSpPr>
          <p:spPr>
            <a:xfrm>
              <a:off x="6566364" y="1072083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92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17A1CBBE-C947-56F6-BB76-93F29B84D0FD}"/>
                </a:ext>
              </a:extLst>
            </p:cNvPr>
            <p:cNvSpPr txBox="1"/>
            <p:nvPr/>
          </p:nvSpPr>
          <p:spPr>
            <a:xfrm>
              <a:off x="6287751" y="10708893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79.0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472EAF7-B1C7-0BB0-07C7-2E9E48549BC9}"/>
                </a:ext>
              </a:extLst>
            </p:cNvPr>
            <p:cNvSpPr txBox="1"/>
            <p:nvPr/>
          </p:nvSpPr>
          <p:spPr>
            <a:xfrm>
              <a:off x="5735747" y="11231351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5.0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3E6A59D9-5B9A-2F93-FBF4-CC43C6B2168C}"/>
                </a:ext>
              </a:extLst>
            </p:cNvPr>
            <p:cNvSpPr txBox="1"/>
            <p:nvPr/>
          </p:nvSpPr>
          <p:spPr>
            <a:xfrm>
              <a:off x="5735747" y="10114004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25.0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C8001D93-AD4C-B6FB-4737-B890CF05823A}"/>
                </a:ext>
              </a:extLst>
            </p:cNvPr>
            <p:cNvSpPr txBox="1"/>
            <p:nvPr/>
          </p:nvSpPr>
          <p:spPr>
            <a:xfrm>
              <a:off x="8959850" y="10697972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5.0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D208091-8F8B-01E8-F78A-3D62719A82C7}"/>
                </a:ext>
              </a:extLst>
            </p:cNvPr>
            <p:cNvSpPr txBox="1"/>
            <p:nvPr/>
          </p:nvSpPr>
          <p:spPr>
            <a:xfrm>
              <a:off x="8697523" y="11072213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76.0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F035DCE4-FF86-DA42-450B-36D453093580}"/>
                </a:ext>
              </a:extLst>
            </p:cNvPr>
            <p:cNvSpPr txBox="1"/>
            <p:nvPr/>
          </p:nvSpPr>
          <p:spPr>
            <a:xfrm>
              <a:off x="9531510" y="1028839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21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B4195088-7F36-F85C-2411-F5BE6D5DC3AE}"/>
                </a:ext>
              </a:extLst>
            </p:cNvPr>
            <p:cNvSpPr txBox="1"/>
            <p:nvPr/>
          </p:nvSpPr>
          <p:spPr>
            <a:xfrm>
              <a:off x="8769806" y="9881991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25.0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0C269D2-3E65-5CC2-AA81-85BBCF4A2B2C}"/>
                </a:ext>
              </a:extLst>
            </p:cNvPr>
            <p:cNvSpPr txBox="1"/>
            <p:nvPr/>
          </p:nvSpPr>
          <p:spPr>
            <a:xfrm>
              <a:off x="11459313" y="9854177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12.0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E4B9084A-56AC-9B04-1B40-2896580B9D52}"/>
                </a:ext>
              </a:extLst>
            </p:cNvPr>
            <p:cNvSpPr txBox="1"/>
            <p:nvPr/>
          </p:nvSpPr>
          <p:spPr>
            <a:xfrm>
              <a:off x="7827755" y="11370290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42.0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538AF803-DBBD-C7D1-4C2B-C2EE3959129F}"/>
                </a:ext>
              </a:extLst>
            </p:cNvPr>
            <p:cNvSpPr txBox="1"/>
            <p:nvPr/>
          </p:nvSpPr>
          <p:spPr>
            <a:xfrm>
              <a:off x="7828795" y="11097239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9.0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45B0D40-C7E6-9177-460A-F70ACE402510}"/>
                </a:ext>
              </a:extLst>
            </p:cNvPr>
            <p:cNvSpPr txBox="1"/>
            <p:nvPr/>
          </p:nvSpPr>
          <p:spPr>
            <a:xfrm>
              <a:off x="8011675" y="10824824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79.0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73A9F3EA-45A1-DFCC-6399-B4420538D059}"/>
                </a:ext>
              </a:extLst>
            </p:cNvPr>
            <p:cNvSpPr txBox="1"/>
            <p:nvPr/>
          </p:nvSpPr>
          <p:spPr>
            <a:xfrm>
              <a:off x="7641394" y="975499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12.0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68D04F72-BA31-490E-6658-F4C385AA0AA1}"/>
                </a:ext>
              </a:extLst>
            </p:cNvPr>
            <p:cNvSpPr txBox="1"/>
            <p:nvPr/>
          </p:nvSpPr>
          <p:spPr>
            <a:xfrm>
              <a:off x="8397064" y="10697972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92.0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CBB4AAD7-2DE9-AD9E-5115-FE300D1E88B0}"/>
                </a:ext>
              </a:extLst>
            </p:cNvPr>
            <p:cNvSpPr txBox="1"/>
            <p:nvPr/>
          </p:nvSpPr>
          <p:spPr>
            <a:xfrm>
              <a:off x="11711233" y="11208491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92.0</a:t>
              </a: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7F731AFE-DE16-3FE2-B427-0E422E82B7F3}"/>
                </a:ext>
              </a:extLst>
            </p:cNvPr>
            <p:cNvSpPr txBox="1"/>
            <p:nvPr/>
          </p:nvSpPr>
          <p:spPr>
            <a:xfrm>
              <a:off x="11459313" y="11116290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42.0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122711DD-3596-B97A-B3D6-66B87F56860E}"/>
                </a:ext>
              </a:extLst>
            </p:cNvPr>
            <p:cNvSpPr txBox="1"/>
            <p:nvPr/>
          </p:nvSpPr>
          <p:spPr>
            <a:xfrm>
              <a:off x="11964556" y="985036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9.0</a:t>
              </a: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F6964FEC-9E21-5AC4-039E-A6D59DC2409F}"/>
                </a:ext>
              </a:extLst>
            </p:cNvPr>
            <p:cNvSpPr txBox="1"/>
            <p:nvPr/>
          </p:nvSpPr>
          <p:spPr>
            <a:xfrm>
              <a:off x="12468390" y="1066734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79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B964400D-850C-D7B6-EAC0-CEBFD5710DF1}"/>
                </a:ext>
              </a:extLst>
            </p:cNvPr>
            <p:cNvSpPr txBox="1"/>
            <p:nvPr/>
          </p:nvSpPr>
          <p:spPr>
            <a:xfrm>
              <a:off x="11202525" y="10401440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5.0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D91C9484-A071-0887-C5BE-C6C6355F39FD}"/>
                </a:ext>
              </a:extLst>
            </p:cNvPr>
            <p:cNvSpPr txBox="1"/>
            <p:nvPr/>
          </p:nvSpPr>
          <p:spPr>
            <a:xfrm>
              <a:off x="12210301" y="1039519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21.0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887E626A-1024-8CF3-68FA-6EFA11B2052B}"/>
                </a:ext>
              </a:extLst>
            </p:cNvPr>
            <p:cNvSpPr txBox="1"/>
            <p:nvPr/>
          </p:nvSpPr>
          <p:spPr>
            <a:xfrm>
              <a:off x="10698827" y="966413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25.0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59F532B9-DA65-7500-F6C1-855493C22A86}"/>
                </a:ext>
              </a:extLst>
            </p:cNvPr>
            <p:cNvSpPr txBox="1"/>
            <p:nvPr/>
          </p:nvSpPr>
          <p:spPr>
            <a:xfrm>
              <a:off x="11964556" y="11486234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76.0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C14DDDE-D61E-EA4D-4697-90D7E6565240}"/>
                </a:ext>
              </a:extLst>
            </p:cNvPr>
            <p:cNvSpPr txBox="1"/>
            <p:nvPr/>
          </p:nvSpPr>
          <p:spPr>
            <a:xfrm>
              <a:off x="15061714" y="10964651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42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265C2D1-3849-1252-093F-7177668A038A}"/>
                </a:ext>
              </a:extLst>
            </p:cNvPr>
            <p:cNvSpPr txBox="1"/>
            <p:nvPr/>
          </p:nvSpPr>
          <p:spPr>
            <a:xfrm>
              <a:off x="15265098" y="1095690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79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2489248F-9B21-7AC4-E056-87982C3FE19C}"/>
                </a:ext>
              </a:extLst>
            </p:cNvPr>
            <p:cNvSpPr txBox="1"/>
            <p:nvPr/>
          </p:nvSpPr>
          <p:spPr>
            <a:xfrm>
              <a:off x="14408607" y="1033677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21.0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9A7F521-8E42-9337-6B50-56698085DE9D}"/>
                </a:ext>
              </a:extLst>
            </p:cNvPr>
            <p:cNvSpPr txBox="1"/>
            <p:nvPr/>
          </p:nvSpPr>
          <p:spPr>
            <a:xfrm>
              <a:off x="13550123" y="10497235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5.0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A5641D36-FF51-FB8C-A6D4-83E19B6DBF9B}"/>
                </a:ext>
              </a:extLst>
            </p:cNvPr>
            <p:cNvSpPr txBox="1"/>
            <p:nvPr/>
          </p:nvSpPr>
          <p:spPr>
            <a:xfrm>
              <a:off x="13762992" y="10972780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76.0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7166427D-B2F4-1D3B-99ED-619D8C9A8DFA}"/>
                </a:ext>
              </a:extLst>
            </p:cNvPr>
            <p:cNvSpPr txBox="1"/>
            <p:nvPr/>
          </p:nvSpPr>
          <p:spPr>
            <a:xfrm>
              <a:off x="14630677" y="1024533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12.0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7ABEC78-47B1-E6F6-57A8-80C0B931A893}"/>
                </a:ext>
              </a:extLst>
            </p:cNvPr>
            <p:cNvSpPr txBox="1"/>
            <p:nvPr/>
          </p:nvSpPr>
          <p:spPr>
            <a:xfrm>
              <a:off x="14615059" y="1144395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9.0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72E29CFE-A61E-83D6-1053-5F77E7ED8EBA}"/>
                </a:ext>
              </a:extLst>
            </p:cNvPr>
            <p:cNvSpPr txBox="1"/>
            <p:nvPr/>
          </p:nvSpPr>
          <p:spPr>
            <a:xfrm>
              <a:off x="14416915" y="10962929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92.0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3DCEBF4C-60A4-EC5A-DD39-C995DC1CE369}"/>
                </a:ext>
              </a:extLst>
            </p:cNvPr>
            <p:cNvSpPr txBox="1"/>
            <p:nvPr/>
          </p:nvSpPr>
          <p:spPr>
            <a:xfrm>
              <a:off x="13763264" y="968690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25.0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0151B1C5-7D86-EC9B-FD5C-E09E52BE6E6C}"/>
                </a:ext>
              </a:extLst>
            </p:cNvPr>
            <p:cNvSpPr txBox="1"/>
            <p:nvPr/>
          </p:nvSpPr>
          <p:spPr>
            <a:xfrm>
              <a:off x="5948661" y="809334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62.0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D233990C-6B12-9385-18F5-FFA9E6C3C78F}"/>
                </a:ext>
              </a:extLst>
            </p:cNvPr>
            <p:cNvSpPr txBox="1"/>
            <p:nvPr/>
          </p:nvSpPr>
          <p:spPr>
            <a:xfrm>
              <a:off x="6121899" y="7435563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93.0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04A52989-318B-5A62-2A66-799A5AB76F3E}"/>
                </a:ext>
              </a:extLst>
            </p:cNvPr>
            <p:cNvSpPr txBox="1"/>
            <p:nvPr/>
          </p:nvSpPr>
          <p:spPr>
            <a:xfrm>
              <a:off x="5436297" y="661437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16.0</a:t>
              </a: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E4FCE76-B781-8118-D681-9707462F3333}"/>
                </a:ext>
              </a:extLst>
            </p:cNvPr>
            <p:cNvSpPr txBox="1"/>
            <p:nvPr/>
          </p:nvSpPr>
          <p:spPr>
            <a:xfrm>
              <a:off x="4755942" y="6862784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27.0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D5C914C-C329-702A-0964-E203E432727D}"/>
                </a:ext>
              </a:extLst>
            </p:cNvPr>
            <p:cNvSpPr txBox="1"/>
            <p:nvPr/>
          </p:nvSpPr>
          <p:spPr>
            <a:xfrm>
              <a:off x="5257738" y="8088702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18.0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4D8B01C9-18A8-23AF-E55A-5F4F6C1518F0}"/>
                </a:ext>
              </a:extLst>
            </p:cNvPr>
            <p:cNvSpPr txBox="1"/>
            <p:nvPr/>
          </p:nvSpPr>
          <p:spPr>
            <a:xfrm>
              <a:off x="5097192" y="7352369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31.0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4B3DBF6B-4776-EE0A-F2B8-AA8DD8AB63DE}"/>
                </a:ext>
              </a:extLst>
            </p:cNvPr>
            <p:cNvSpPr txBox="1"/>
            <p:nvPr/>
          </p:nvSpPr>
          <p:spPr>
            <a:xfrm>
              <a:off x="6628111" y="7439928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72.0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3EA53586-AA8C-0C59-59A0-8C3A2882ED0E}"/>
                </a:ext>
              </a:extLst>
            </p:cNvPr>
            <p:cNvSpPr txBox="1"/>
            <p:nvPr/>
          </p:nvSpPr>
          <p:spPr>
            <a:xfrm>
              <a:off x="6121004" y="777330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96.0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81A83075-6A2A-83AE-2254-785547BB055A}"/>
                </a:ext>
              </a:extLst>
            </p:cNvPr>
            <p:cNvSpPr txBox="1"/>
            <p:nvPr/>
          </p:nvSpPr>
          <p:spPr>
            <a:xfrm>
              <a:off x="6292454" y="842481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86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AA602C2C-CC4B-6AAB-3EA4-72F4DFC194C3}"/>
                </a:ext>
              </a:extLst>
            </p:cNvPr>
            <p:cNvSpPr txBox="1"/>
            <p:nvPr/>
          </p:nvSpPr>
          <p:spPr>
            <a:xfrm>
              <a:off x="6290549" y="834480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83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FB4619F1-8E89-42ED-27C8-2ADB801AF7EC}"/>
                </a:ext>
              </a:extLst>
            </p:cNvPr>
            <p:cNvSpPr txBox="1"/>
            <p:nvPr/>
          </p:nvSpPr>
          <p:spPr>
            <a:xfrm>
              <a:off x="6460094" y="834861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68.0</a:t>
              </a: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34FA652E-7493-1F1C-AB0D-FEA97A68A6EB}"/>
                </a:ext>
              </a:extLst>
            </p:cNvPr>
            <p:cNvSpPr txBox="1"/>
            <p:nvPr/>
          </p:nvSpPr>
          <p:spPr>
            <a:xfrm>
              <a:off x="8006599" y="7777044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18.0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11A898CC-5582-91B2-6341-95787362F5E6}"/>
                </a:ext>
              </a:extLst>
            </p:cNvPr>
            <p:cNvSpPr txBox="1"/>
            <p:nvPr/>
          </p:nvSpPr>
          <p:spPr>
            <a:xfrm>
              <a:off x="9234321" y="778854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86.0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3FE9AFD-696E-4E5C-4977-536F22C42D95}"/>
                </a:ext>
              </a:extLst>
            </p:cNvPr>
            <p:cNvSpPr txBox="1"/>
            <p:nvPr/>
          </p:nvSpPr>
          <p:spPr>
            <a:xfrm>
              <a:off x="8415174" y="7155528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96.0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7FD9277-57E3-9E90-7992-D1FDE903C6C4}"/>
                </a:ext>
              </a:extLst>
            </p:cNvPr>
            <p:cNvSpPr txBox="1"/>
            <p:nvPr/>
          </p:nvSpPr>
          <p:spPr>
            <a:xfrm>
              <a:off x="7596355" y="7144669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72.0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96312F53-95E6-8565-3336-F434C428BD37}"/>
                </a:ext>
              </a:extLst>
            </p:cNvPr>
            <p:cNvSpPr txBox="1"/>
            <p:nvPr/>
          </p:nvSpPr>
          <p:spPr>
            <a:xfrm>
              <a:off x="8211962" y="6590290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27.0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0507919B-6032-9E74-CFC5-B0310A75C530}"/>
                </a:ext>
              </a:extLst>
            </p:cNvPr>
            <p:cNvSpPr txBox="1"/>
            <p:nvPr/>
          </p:nvSpPr>
          <p:spPr>
            <a:xfrm>
              <a:off x="8413139" y="7068469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31.0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F45BE7A4-9610-B334-9075-09651921F781}"/>
                </a:ext>
              </a:extLst>
            </p:cNvPr>
            <p:cNvSpPr txBox="1"/>
            <p:nvPr/>
          </p:nvSpPr>
          <p:spPr>
            <a:xfrm>
              <a:off x="9426113" y="7557276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62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812A3B0-6A79-3F38-BD5F-370D036DA752}"/>
                </a:ext>
              </a:extLst>
            </p:cNvPr>
            <p:cNvSpPr txBox="1"/>
            <p:nvPr/>
          </p:nvSpPr>
          <p:spPr>
            <a:xfrm>
              <a:off x="8826347" y="7573488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83.0</a:t>
              </a:r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67F0CA99-4B95-B3B6-A336-F1C12EE2ACE3}"/>
                </a:ext>
              </a:extLst>
            </p:cNvPr>
            <p:cNvSpPr txBox="1"/>
            <p:nvPr/>
          </p:nvSpPr>
          <p:spPr>
            <a:xfrm>
              <a:off x="8006599" y="8022789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68.0</a:t>
              </a:r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BF3EEE8-7E5E-6538-BE06-4798F9F1ABD7}"/>
                </a:ext>
              </a:extLst>
            </p:cNvPr>
            <p:cNvSpPr txBox="1"/>
            <p:nvPr/>
          </p:nvSpPr>
          <p:spPr>
            <a:xfrm>
              <a:off x="8211966" y="8413771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93.0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2AF34E9F-D02F-C197-A70C-3BEE89693F46}"/>
                </a:ext>
              </a:extLst>
            </p:cNvPr>
            <p:cNvSpPr txBox="1"/>
            <p:nvPr/>
          </p:nvSpPr>
          <p:spPr>
            <a:xfrm>
              <a:off x="12128910" y="8164901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16.0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C7BF3026-3BA2-79EE-8655-E2997ECD6DEC}"/>
                </a:ext>
              </a:extLst>
            </p:cNvPr>
            <p:cNvSpPr txBox="1"/>
            <p:nvPr/>
          </p:nvSpPr>
          <p:spPr>
            <a:xfrm>
              <a:off x="12127205" y="7123279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31.0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10B56A0F-5C5A-04A0-C51C-3D5DF921D002}"/>
                </a:ext>
              </a:extLst>
            </p:cNvPr>
            <p:cNvSpPr txBox="1"/>
            <p:nvPr/>
          </p:nvSpPr>
          <p:spPr>
            <a:xfrm>
              <a:off x="11641152" y="6594258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18.0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31F1184E-3787-6940-5BB0-9736F76E0365}"/>
                </a:ext>
              </a:extLst>
            </p:cNvPr>
            <p:cNvSpPr txBox="1"/>
            <p:nvPr/>
          </p:nvSpPr>
          <p:spPr>
            <a:xfrm>
              <a:off x="11316471" y="7390545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68.0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6DE1891-FD0E-F3ED-6106-254106CCB26C}"/>
                </a:ext>
              </a:extLst>
            </p:cNvPr>
            <p:cNvSpPr txBox="1"/>
            <p:nvPr/>
          </p:nvSpPr>
          <p:spPr>
            <a:xfrm>
              <a:off x="10992555" y="8164901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93.0</a:t>
              </a:r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B0029456-0F5F-285E-50B2-18039322B745}"/>
                </a:ext>
              </a:extLst>
            </p:cNvPr>
            <p:cNvSpPr txBox="1"/>
            <p:nvPr/>
          </p:nvSpPr>
          <p:spPr>
            <a:xfrm>
              <a:off x="12450777" y="8164901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72</a:t>
              </a: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85552A09-8202-68E0-1EBA-C6AA83157D6C}"/>
                </a:ext>
              </a:extLst>
            </p:cNvPr>
            <p:cNvSpPr txBox="1"/>
            <p:nvPr/>
          </p:nvSpPr>
          <p:spPr>
            <a:xfrm>
              <a:off x="11483557" y="817871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62.0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B8392F87-0FB0-FE83-D127-B96D27826ACF}"/>
                </a:ext>
              </a:extLst>
            </p:cNvPr>
            <p:cNvSpPr txBox="1"/>
            <p:nvPr/>
          </p:nvSpPr>
          <p:spPr>
            <a:xfrm>
              <a:off x="11483145" y="791773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86.0</a:t>
              </a: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9E3C2CD6-0AE1-59DB-6A14-292624D01F56}"/>
                </a:ext>
              </a:extLst>
            </p:cNvPr>
            <p:cNvSpPr txBox="1"/>
            <p:nvPr/>
          </p:nvSpPr>
          <p:spPr>
            <a:xfrm>
              <a:off x="11477376" y="784534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27.0</a:t>
              </a:r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7AD3EA8F-A34A-85FF-DDE1-D114E44AA514}"/>
                </a:ext>
              </a:extLst>
            </p:cNvPr>
            <p:cNvSpPr txBox="1"/>
            <p:nvPr/>
          </p:nvSpPr>
          <p:spPr>
            <a:xfrm>
              <a:off x="10666800" y="8427791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83.0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843FE710-6999-9AFA-26ED-89D598FD1E65}"/>
                </a:ext>
              </a:extLst>
            </p:cNvPr>
            <p:cNvSpPr txBox="1"/>
            <p:nvPr/>
          </p:nvSpPr>
          <p:spPr>
            <a:xfrm>
              <a:off x="10506844" y="7898201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96.0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B3ADBE71-BEC7-F221-CCA7-BA0776DFA0E0}"/>
                </a:ext>
              </a:extLst>
            </p:cNvPr>
            <p:cNvSpPr txBox="1"/>
            <p:nvPr/>
          </p:nvSpPr>
          <p:spPr>
            <a:xfrm>
              <a:off x="15245833" y="7917251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16</a:t>
              </a:r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4A590FE5-6353-60A2-A311-21AA9A892C82}"/>
                </a:ext>
              </a:extLst>
            </p:cNvPr>
            <p:cNvSpPr txBox="1"/>
            <p:nvPr/>
          </p:nvSpPr>
          <p:spPr>
            <a:xfrm>
              <a:off x="15090620" y="7926876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68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E5AA29A3-80D5-DCEB-BE85-893ADA6203C6}"/>
                </a:ext>
              </a:extLst>
            </p:cNvPr>
            <p:cNvSpPr txBox="1"/>
            <p:nvPr/>
          </p:nvSpPr>
          <p:spPr>
            <a:xfrm>
              <a:off x="14626236" y="7159474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72.0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95879BEA-F5AF-2907-3C0D-620948B8E2F4}"/>
                </a:ext>
              </a:extLst>
            </p:cNvPr>
            <p:cNvSpPr txBox="1"/>
            <p:nvPr/>
          </p:nvSpPr>
          <p:spPr>
            <a:xfrm>
              <a:off x="13402901" y="6911552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27.0</a:t>
              </a: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84F2B043-6BBB-3679-4447-249A486AF4C0}"/>
                </a:ext>
              </a:extLst>
            </p:cNvPr>
            <p:cNvSpPr txBox="1"/>
            <p:nvPr/>
          </p:nvSpPr>
          <p:spPr>
            <a:xfrm>
              <a:off x="13865104" y="8299521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83.0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0BD70E9B-7458-CF6D-C8D8-1269658A8A82}"/>
                </a:ext>
              </a:extLst>
            </p:cNvPr>
            <p:cNvSpPr txBox="1"/>
            <p:nvPr/>
          </p:nvSpPr>
          <p:spPr>
            <a:xfrm>
              <a:off x="14173092" y="7416377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86.0</a:t>
              </a: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1D441FEA-9E94-6B84-1C0A-EDC97EED459E}"/>
                </a:ext>
              </a:extLst>
            </p:cNvPr>
            <p:cNvSpPr txBox="1"/>
            <p:nvPr/>
          </p:nvSpPr>
          <p:spPr>
            <a:xfrm>
              <a:off x="14932941" y="7426174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96.0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2BC4EE8C-FE9D-02ED-911A-AE00628F9CC6}"/>
                </a:ext>
              </a:extLst>
            </p:cNvPr>
            <p:cNvSpPr txBox="1"/>
            <p:nvPr/>
          </p:nvSpPr>
          <p:spPr>
            <a:xfrm>
              <a:off x="14630677" y="754057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62.0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E020319F-64BE-3942-908E-10BD32EA373D}"/>
                </a:ext>
              </a:extLst>
            </p:cNvPr>
            <p:cNvSpPr txBox="1"/>
            <p:nvPr/>
          </p:nvSpPr>
          <p:spPr>
            <a:xfrm>
              <a:off x="14321639" y="6779768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93</a:t>
              </a: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7A9BBFF1-15CE-9730-880F-DC49B92E8736}"/>
                </a:ext>
              </a:extLst>
            </p:cNvPr>
            <p:cNvSpPr txBox="1"/>
            <p:nvPr/>
          </p:nvSpPr>
          <p:spPr>
            <a:xfrm>
              <a:off x="14489814" y="791925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18.0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B9EFDC4F-D3FF-6707-9C56-47F305787B9B}"/>
                </a:ext>
              </a:extLst>
            </p:cNvPr>
            <p:cNvSpPr txBox="1"/>
            <p:nvPr/>
          </p:nvSpPr>
          <p:spPr>
            <a:xfrm>
              <a:off x="14474574" y="790973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31.0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E4585DFE-A902-A063-9A7D-59D093EA9870}"/>
                </a:ext>
              </a:extLst>
            </p:cNvPr>
            <p:cNvSpPr txBox="1"/>
            <p:nvPr/>
          </p:nvSpPr>
          <p:spPr>
            <a:xfrm>
              <a:off x="2919114" y="13790389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34.0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B850D6D2-BFAD-6D96-0A12-F3A438C96C21}"/>
                </a:ext>
              </a:extLst>
            </p:cNvPr>
            <p:cNvSpPr txBox="1"/>
            <p:nvPr/>
          </p:nvSpPr>
          <p:spPr>
            <a:xfrm>
              <a:off x="3266620" y="12432325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66.0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1731A39C-4B0C-1EB6-A37F-EA30C5E2A154}"/>
                </a:ext>
              </a:extLst>
            </p:cNvPr>
            <p:cNvSpPr txBox="1"/>
            <p:nvPr/>
          </p:nvSpPr>
          <p:spPr>
            <a:xfrm>
              <a:off x="2557083" y="12693770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70.0</a:t>
              </a: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482660D3-7FF7-31E5-3BCB-59AF4DCEDB8A}"/>
                </a:ext>
              </a:extLst>
            </p:cNvPr>
            <p:cNvSpPr txBox="1"/>
            <p:nvPr/>
          </p:nvSpPr>
          <p:spPr>
            <a:xfrm>
              <a:off x="2182939" y="13456712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59.0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9C24FE06-DA4F-4251-D182-2662B0B02203}"/>
                </a:ext>
              </a:extLst>
            </p:cNvPr>
            <p:cNvSpPr txBox="1"/>
            <p:nvPr/>
          </p:nvSpPr>
          <p:spPr>
            <a:xfrm>
              <a:off x="3630475" y="1243784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28.0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B49219D6-4709-1674-3D9D-E6D829E22482}"/>
                </a:ext>
              </a:extLst>
            </p:cNvPr>
            <p:cNvSpPr txBox="1"/>
            <p:nvPr/>
          </p:nvSpPr>
          <p:spPr>
            <a:xfrm>
              <a:off x="3636190" y="1320365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43.0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976A4A4E-2283-16B5-3D43-4D5523968A5E}"/>
                </a:ext>
              </a:extLst>
            </p:cNvPr>
            <p:cNvSpPr txBox="1"/>
            <p:nvPr/>
          </p:nvSpPr>
          <p:spPr>
            <a:xfrm>
              <a:off x="3632380" y="1396755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33.0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3DD4DF49-3A6B-A15E-BAD0-97CFE3BDFA0F}"/>
                </a:ext>
              </a:extLst>
            </p:cNvPr>
            <p:cNvSpPr txBox="1"/>
            <p:nvPr/>
          </p:nvSpPr>
          <p:spPr>
            <a:xfrm>
              <a:off x="2190559" y="14201567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91.0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2007C36A-95AD-7047-BB9E-F8D0E94FEA54}"/>
                </a:ext>
              </a:extLst>
            </p:cNvPr>
            <p:cNvSpPr txBox="1"/>
            <p:nvPr/>
          </p:nvSpPr>
          <p:spPr>
            <a:xfrm>
              <a:off x="3265706" y="13119378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44.0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8F8923B4-5F98-36BF-7B71-2DF70E6306E3}"/>
                </a:ext>
              </a:extLst>
            </p:cNvPr>
            <p:cNvSpPr txBox="1"/>
            <p:nvPr/>
          </p:nvSpPr>
          <p:spPr>
            <a:xfrm>
              <a:off x="8899992" y="12710438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33.0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4440A970-8B7C-3B93-3931-AEE689168F5D}"/>
                </a:ext>
              </a:extLst>
            </p:cNvPr>
            <p:cNvSpPr txBox="1"/>
            <p:nvPr/>
          </p:nvSpPr>
          <p:spPr>
            <a:xfrm>
              <a:off x="5119435" y="13034765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28.0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BA40B950-9326-5538-6E4F-710398CEF0F5}"/>
                </a:ext>
              </a:extLst>
            </p:cNvPr>
            <p:cNvSpPr txBox="1"/>
            <p:nvPr/>
          </p:nvSpPr>
          <p:spPr>
            <a:xfrm>
              <a:off x="5835322" y="1248800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59.0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F823C9-93EB-631F-4F66-4324453C2B1C}"/>
                </a:ext>
              </a:extLst>
            </p:cNvPr>
            <p:cNvSpPr txBox="1"/>
            <p:nvPr/>
          </p:nvSpPr>
          <p:spPr>
            <a:xfrm>
              <a:off x="6315221" y="14080999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91.0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8904FBA8-DE69-6EDC-FD01-715FC3F168E9}"/>
                </a:ext>
              </a:extLst>
            </p:cNvPr>
            <p:cNvSpPr txBox="1"/>
            <p:nvPr/>
          </p:nvSpPr>
          <p:spPr>
            <a:xfrm>
              <a:off x="4877371" y="13873272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55.0</a:t>
              </a: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A311E38D-E5DC-80FD-3C51-B1F0494AAACF}"/>
                </a:ext>
              </a:extLst>
            </p:cNvPr>
            <p:cNvSpPr txBox="1"/>
            <p:nvPr/>
          </p:nvSpPr>
          <p:spPr>
            <a:xfrm>
              <a:off x="5112319" y="12806165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33.0</a:t>
              </a:r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DEAD825E-9DE1-8EF8-5EA4-7CA2DC75F2CE}"/>
                </a:ext>
              </a:extLst>
            </p:cNvPr>
            <p:cNvSpPr txBox="1"/>
            <p:nvPr/>
          </p:nvSpPr>
          <p:spPr>
            <a:xfrm>
              <a:off x="5353646" y="12590802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34.0</a:t>
              </a: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7D33754E-70BD-DA88-33A9-862933142D5F}"/>
                </a:ext>
              </a:extLst>
            </p:cNvPr>
            <p:cNvSpPr txBox="1"/>
            <p:nvPr/>
          </p:nvSpPr>
          <p:spPr>
            <a:xfrm>
              <a:off x="6545887" y="1259849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66.0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0E1D08F-9012-E081-827F-10C6CF3B9E3D}"/>
                </a:ext>
              </a:extLst>
            </p:cNvPr>
            <p:cNvSpPr txBox="1"/>
            <p:nvPr/>
          </p:nvSpPr>
          <p:spPr>
            <a:xfrm>
              <a:off x="5114185" y="12488007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44.0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099DA28C-10EB-E836-2331-ACB01A6D82D9}"/>
                </a:ext>
              </a:extLst>
            </p:cNvPr>
            <p:cNvSpPr txBox="1"/>
            <p:nvPr/>
          </p:nvSpPr>
          <p:spPr>
            <a:xfrm>
              <a:off x="6548650" y="1344604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43.0</a:t>
              </a:r>
            </a:p>
          </p:txBody>
        </p:sp>
        <p:sp>
          <p:nvSpPr>
            <p:cNvPr id="361" name="TextBox 360">
              <a:extLst>
                <a:ext uri="{FF2B5EF4-FFF2-40B4-BE49-F238E27FC236}">
                  <a16:creationId xmlns:a16="http://schemas.microsoft.com/office/drawing/2014/main" id="{61391BC5-1856-3EDC-0E44-E91C454028EB}"/>
                </a:ext>
              </a:extLst>
            </p:cNvPr>
            <p:cNvSpPr txBox="1"/>
            <p:nvPr/>
          </p:nvSpPr>
          <p:spPr>
            <a:xfrm>
              <a:off x="6543152" y="1387657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70.0</a:t>
              </a: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12AE3A6E-22A9-64FA-436E-5DBB64A82373}"/>
                </a:ext>
              </a:extLst>
            </p:cNvPr>
            <p:cNvSpPr txBox="1"/>
            <p:nvPr/>
          </p:nvSpPr>
          <p:spPr>
            <a:xfrm>
              <a:off x="10950395" y="12950678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43.0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15E64BE-CE1B-D001-E27B-5067D3C97236}"/>
                </a:ext>
              </a:extLst>
            </p:cNvPr>
            <p:cNvSpPr txBox="1"/>
            <p:nvPr/>
          </p:nvSpPr>
          <p:spPr>
            <a:xfrm>
              <a:off x="8210288" y="14071392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70.0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B096DE79-8D04-7269-0DBC-789A3DB1CC0C}"/>
                </a:ext>
              </a:extLst>
            </p:cNvPr>
            <p:cNvSpPr txBox="1"/>
            <p:nvPr/>
          </p:nvSpPr>
          <p:spPr>
            <a:xfrm>
              <a:off x="9134790" y="13456712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55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7CB56CC3-85C0-1CFA-C41B-D3A0E431781E}"/>
                </a:ext>
              </a:extLst>
            </p:cNvPr>
            <p:cNvSpPr txBox="1"/>
            <p:nvPr/>
          </p:nvSpPr>
          <p:spPr>
            <a:xfrm>
              <a:off x="9375909" y="13440535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66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1635894C-18A8-DA55-78CE-9EAC586D43DB}"/>
                </a:ext>
              </a:extLst>
            </p:cNvPr>
            <p:cNvSpPr txBox="1"/>
            <p:nvPr/>
          </p:nvSpPr>
          <p:spPr>
            <a:xfrm>
              <a:off x="8907231" y="13131443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43.0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EEE639F-0F9A-79E0-2D84-BE4A4B63E210}"/>
                </a:ext>
              </a:extLst>
            </p:cNvPr>
            <p:cNvSpPr txBox="1"/>
            <p:nvPr/>
          </p:nvSpPr>
          <p:spPr>
            <a:xfrm>
              <a:off x="8671011" y="13131443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59</a:t>
              </a: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69690ACB-6747-BA0F-457E-DB125C6C1F2B}"/>
                </a:ext>
              </a:extLst>
            </p:cNvPr>
            <p:cNvSpPr txBox="1"/>
            <p:nvPr/>
          </p:nvSpPr>
          <p:spPr>
            <a:xfrm>
              <a:off x="8210171" y="12485461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28.0</a:t>
              </a: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A7DCC71-539E-899D-21AA-C035C81E962D}"/>
                </a:ext>
              </a:extLst>
            </p:cNvPr>
            <p:cNvSpPr txBox="1"/>
            <p:nvPr/>
          </p:nvSpPr>
          <p:spPr>
            <a:xfrm>
              <a:off x="8905760" y="1343672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34</a:t>
              </a: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8914CE7-BA09-7682-3D38-6D50227A1148}"/>
                </a:ext>
              </a:extLst>
            </p:cNvPr>
            <p:cNvSpPr txBox="1"/>
            <p:nvPr/>
          </p:nvSpPr>
          <p:spPr>
            <a:xfrm>
              <a:off x="8905760" y="13766290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91.0</a:t>
              </a: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6B463D8F-AD5D-5F27-D319-CA1A4E81702E}"/>
                </a:ext>
              </a:extLst>
            </p:cNvPr>
            <p:cNvSpPr txBox="1"/>
            <p:nvPr/>
          </p:nvSpPr>
          <p:spPr>
            <a:xfrm>
              <a:off x="7746389" y="13439567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44.0</a:t>
              </a: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58A97A0-AD0D-0B09-8060-32BA42445E5E}"/>
                </a:ext>
              </a:extLst>
            </p:cNvPr>
            <p:cNvSpPr txBox="1"/>
            <p:nvPr/>
          </p:nvSpPr>
          <p:spPr>
            <a:xfrm>
              <a:off x="12046471" y="1384185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44.0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652AEDBE-DCAD-B263-EE9D-6581B29E9E13}"/>
                </a:ext>
              </a:extLst>
            </p:cNvPr>
            <p:cNvSpPr txBox="1"/>
            <p:nvPr/>
          </p:nvSpPr>
          <p:spPr>
            <a:xfrm>
              <a:off x="10951573" y="13506070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70.0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19FFA795-3412-A9BD-545A-4070144EA784}"/>
                </a:ext>
              </a:extLst>
            </p:cNvPr>
            <p:cNvSpPr txBox="1"/>
            <p:nvPr/>
          </p:nvSpPr>
          <p:spPr>
            <a:xfrm>
              <a:off x="12036751" y="12840123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55.0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F566CE8F-8E9E-C391-58D3-FE644B2AFA59}"/>
                </a:ext>
              </a:extLst>
            </p:cNvPr>
            <p:cNvSpPr txBox="1"/>
            <p:nvPr/>
          </p:nvSpPr>
          <p:spPr>
            <a:xfrm>
              <a:off x="12046276" y="12513873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66.0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C27BB9CE-4208-01DF-FC29-93F25CAE7A80}"/>
                </a:ext>
              </a:extLst>
            </p:cNvPr>
            <p:cNvSpPr txBox="1"/>
            <p:nvPr/>
          </p:nvSpPr>
          <p:spPr>
            <a:xfrm>
              <a:off x="10676075" y="12956606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59.0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48581057-08CB-9210-DC1F-EC93AF915C55}"/>
                </a:ext>
              </a:extLst>
            </p:cNvPr>
            <p:cNvSpPr txBox="1"/>
            <p:nvPr/>
          </p:nvSpPr>
          <p:spPr>
            <a:xfrm>
              <a:off x="11501314" y="13176303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91.0</a:t>
              </a:r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01E0F0A3-681D-BCE2-19C4-E0527877B5AF}"/>
                </a:ext>
              </a:extLst>
            </p:cNvPr>
            <p:cNvSpPr txBox="1"/>
            <p:nvPr/>
          </p:nvSpPr>
          <p:spPr>
            <a:xfrm>
              <a:off x="12323003" y="13410993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34.0</a:t>
              </a:r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3B0EC4B5-C345-F1B7-FF95-EA725539E734}"/>
                </a:ext>
              </a:extLst>
            </p:cNvPr>
            <p:cNvSpPr txBox="1"/>
            <p:nvPr/>
          </p:nvSpPr>
          <p:spPr>
            <a:xfrm>
              <a:off x="12311387" y="14173428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33.0</a:t>
              </a:r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472459BF-6AB9-2C6B-81B0-29AAC5850C47}"/>
                </a:ext>
              </a:extLst>
            </p:cNvPr>
            <p:cNvSpPr txBox="1"/>
            <p:nvPr/>
          </p:nvSpPr>
          <p:spPr>
            <a:xfrm>
              <a:off x="12046471" y="13413865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28.0</a:t>
              </a:r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F1446B5-2A0C-84F6-87D8-0F2F576B9CB5}"/>
                </a:ext>
              </a:extLst>
            </p:cNvPr>
            <p:cNvSpPr txBox="1"/>
            <p:nvPr/>
          </p:nvSpPr>
          <p:spPr>
            <a:xfrm>
              <a:off x="14608197" y="14086293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34.0</a:t>
              </a:r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A26B1413-10B0-EBD9-F24A-FF171EAD3D61}"/>
                </a:ext>
              </a:extLst>
            </p:cNvPr>
            <p:cNvSpPr txBox="1"/>
            <p:nvPr/>
          </p:nvSpPr>
          <p:spPr>
            <a:xfrm>
              <a:off x="13525030" y="13163727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59.0</a:t>
              </a: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1C9BE6DB-BD8C-D287-030C-4C926BDA7301}"/>
                </a:ext>
              </a:extLst>
            </p:cNvPr>
            <p:cNvSpPr txBox="1"/>
            <p:nvPr/>
          </p:nvSpPr>
          <p:spPr>
            <a:xfrm>
              <a:off x="14779278" y="1291734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91.0</a:t>
              </a: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6CB257B8-48A0-E153-DF16-70AC7D5397B2}"/>
                </a:ext>
              </a:extLst>
            </p:cNvPr>
            <p:cNvSpPr txBox="1"/>
            <p:nvPr/>
          </p:nvSpPr>
          <p:spPr>
            <a:xfrm>
              <a:off x="13880798" y="13620370"/>
              <a:ext cx="92098" cy="45719"/>
            </a:xfrm>
            <a:prstGeom prst="rect">
              <a:avLst/>
            </a:prstGeom>
            <a:solidFill>
              <a:srgbClr val="D3D3D3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55.0</a:t>
              </a: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134015E9-ACC2-98C9-721E-2AC8DA0C08C7}"/>
                </a:ext>
              </a:extLst>
            </p:cNvPr>
            <p:cNvSpPr txBox="1"/>
            <p:nvPr/>
          </p:nvSpPr>
          <p:spPr>
            <a:xfrm>
              <a:off x="15311651" y="13631972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43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EDE4091-5EEA-6196-7888-72AEBA3883E5}"/>
                </a:ext>
              </a:extLst>
            </p:cNvPr>
            <p:cNvSpPr txBox="1"/>
            <p:nvPr/>
          </p:nvSpPr>
          <p:spPr>
            <a:xfrm>
              <a:off x="14421939" y="13161187"/>
              <a:ext cx="80817" cy="45719"/>
            </a:xfrm>
            <a:prstGeom prst="rect">
              <a:avLst/>
            </a:prstGeom>
            <a:solidFill>
              <a:srgbClr val="FF7F5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70.0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8A703BE9-75FC-1200-5CD5-4A09E89DC0E7}"/>
                </a:ext>
              </a:extLst>
            </p:cNvPr>
            <p:cNvSpPr txBox="1"/>
            <p:nvPr/>
          </p:nvSpPr>
          <p:spPr>
            <a:xfrm>
              <a:off x="14608516" y="13608773"/>
              <a:ext cx="78355" cy="45719"/>
            </a:xfrm>
            <a:prstGeom prst="rect">
              <a:avLst/>
            </a:prstGeom>
            <a:solidFill>
              <a:srgbClr val="F0E68C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33.0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49F549AB-878A-C722-3828-50535D1E21A6}"/>
                </a:ext>
              </a:extLst>
            </p:cNvPr>
            <p:cNvSpPr txBox="1"/>
            <p:nvPr/>
          </p:nvSpPr>
          <p:spPr>
            <a:xfrm>
              <a:off x="15132338" y="1315864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66.0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5DF0C80A-344F-8432-594D-B197FED43DA5}"/>
                </a:ext>
              </a:extLst>
            </p:cNvPr>
            <p:cNvSpPr txBox="1"/>
            <p:nvPr/>
          </p:nvSpPr>
          <p:spPr>
            <a:xfrm>
              <a:off x="14953449" y="12676047"/>
              <a:ext cx="89892" cy="45719"/>
            </a:xfrm>
            <a:prstGeom prst="rect">
              <a:avLst/>
            </a:prstGeom>
            <a:solidFill>
              <a:srgbClr val="90EE90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44.0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18BC0CF-0502-98C4-5FDF-9EE02AB76539}"/>
                </a:ext>
              </a:extLst>
            </p:cNvPr>
            <p:cNvSpPr txBox="1"/>
            <p:nvPr/>
          </p:nvSpPr>
          <p:spPr>
            <a:xfrm>
              <a:off x="14955448" y="12558695"/>
              <a:ext cx="88978" cy="457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noAutofit/>
            </a:bodyPr>
            <a:lstStyle/>
            <a:p>
              <a:r>
                <a:rPr lang="en-US" sz="1000" b="1" dirty="0"/>
                <a:t>28.0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25E806-24B5-2955-BBA9-665CE2B7FF97}"/>
                </a:ext>
              </a:extLst>
            </p:cNvPr>
            <p:cNvSpPr txBox="1"/>
            <p:nvPr/>
          </p:nvSpPr>
          <p:spPr>
            <a:xfrm>
              <a:off x="6873087" y="9970382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1B47778-4126-A988-BFB0-41E3ABB805B2}"/>
                </a:ext>
              </a:extLst>
            </p:cNvPr>
            <p:cNvSpPr txBox="1"/>
            <p:nvPr/>
          </p:nvSpPr>
          <p:spPr>
            <a:xfrm>
              <a:off x="4109492" y="12810257"/>
              <a:ext cx="246221" cy="1230489"/>
            </a:xfrm>
            <a:prstGeom prst="rect">
              <a:avLst/>
            </a:prstGeom>
            <a:noFill/>
          </p:spPr>
          <p:txBody>
            <a:bodyPr vert="vert270" wrap="square" lIns="0" tIns="0" rIns="0" bIns="0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AI developers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1584F2-78B0-0055-C7DF-1DBA733A06E1}"/>
                </a:ext>
              </a:extLst>
            </p:cNvPr>
            <p:cNvSpPr txBox="1"/>
            <p:nvPr/>
          </p:nvSpPr>
          <p:spPr>
            <a:xfrm>
              <a:off x="1491122" y="849249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5.00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95A4601-6617-CD6D-0782-ACC2E26E2147}"/>
                </a:ext>
              </a:extLst>
            </p:cNvPr>
            <p:cNvSpPr txBox="1"/>
            <p:nvPr/>
          </p:nvSpPr>
          <p:spPr>
            <a:xfrm>
              <a:off x="1491122" y="1104519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4.75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23AF952-25F2-0532-636D-26BCA22878AC}"/>
                </a:ext>
              </a:extLst>
            </p:cNvPr>
            <p:cNvSpPr txBox="1"/>
            <p:nvPr/>
          </p:nvSpPr>
          <p:spPr>
            <a:xfrm>
              <a:off x="1491122" y="1359789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9637474-FD98-6DFE-1735-B84C53B3021E}"/>
                </a:ext>
              </a:extLst>
            </p:cNvPr>
            <p:cNvSpPr txBox="1"/>
            <p:nvPr/>
          </p:nvSpPr>
          <p:spPr>
            <a:xfrm>
              <a:off x="1491122" y="1636014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4A68BC-D4E1-73D3-DD1F-2594EF25C5BA}"/>
                </a:ext>
              </a:extLst>
            </p:cNvPr>
            <p:cNvSpPr txBox="1"/>
            <p:nvPr/>
          </p:nvSpPr>
          <p:spPr>
            <a:xfrm>
              <a:off x="1491122" y="1912239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DE6D4A8-C9A0-0DA9-28FC-4BA43D1C1BF4}"/>
                </a:ext>
              </a:extLst>
            </p:cNvPr>
            <p:cNvSpPr txBox="1"/>
            <p:nvPr/>
          </p:nvSpPr>
          <p:spPr>
            <a:xfrm>
              <a:off x="1491122" y="216268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FC46C71-EF98-0D5A-F62D-ECA4019C1AE4}"/>
                </a:ext>
              </a:extLst>
            </p:cNvPr>
            <p:cNvSpPr txBox="1"/>
            <p:nvPr/>
          </p:nvSpPr>
          <p:spPr>
            <a:xfrm>
              <a:off x="1491122" y="241313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35451ED-97FC-C3E7-3D47-07D18EF13BAB}"/>
                </a:ext>
              </a:extLst>
            </p:cNvPr>
            <p:cNvSpPr txBox="1"/>
            <p:nvPr/>
          </p:nvSpPr>
          <p:spPr>
            <a:xfrm>
              <a:off x="1483175" y="2695075"/>
              <a:ext cx="457200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75B7D270-A957-9310-0629-3CAE324A4FE6}"/>
                </a:ext>
              </a:extLst>
            </p:cNvPr>
            <p:cNvSpPr txBox="1"/>
            <p:nvPr/>
          </p:nvSpPr>
          <p:spPr>
            <a:xfrm>
              <a:off x="1898084" y="289721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FD8BA4FC-058A-439B-F600-FF379B26EB30}"/>
                </a:ext>
              </a:extLst>
            </p:cNvPr>
            <p:cNvSpPr txBox="1"/>
            <p:nvPr/>
          </p:nvSpPr>
          <p:spPr>
            <a:xfrm>
              <a:off x="2353379" y="289721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9CD6C835-196A-C7DF-A96D-006439B01C31}"/>
                </a:ext>
              </a:extLst>
            </p:cNvPr>
            <p:cNvSpPr txBox="1"/>
            <p:nvPr/>
          </p:nvSpPr>
          <p:spPr>
            <a:xfrm>
              <a:off x="2808674" y="289721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4DB4A308-5443-3107-78B5-AE9F1C0F1C6B}"/>
                </a:ext>
              </a:extLst>
            </p:cNvPr>
            <p:cNvSpPr txBox="1"/>
            <p:nvPr/>
          </p:nvSpPr>
          <p:spPr>
            <a:xfrm>
              <a:off x="3263969" y="289721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438C78CB-1060-8C9B-D8E1-85725E639531}"/>
                </a:ext>
              </a:extLst>
            </p:cNvPr>
            <p:cNvSpPr txBox="1"/>
            <p:nvPr/>
          </p:nvSpPr>
          <p:spPr>
            <a:xfrm>
              <a:off x="3813048" y="289721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E305D307-4F2B-86E1-0DE9-5D9758BDF4D1}"/>
                </a:ext>
              </a:extLst>
            </p:cNvPr>
            <p:cNvSpPr txBox="1"/>
            <p:nvPr/>
          </p:nvSpPr>
          <p:spPr>
            <a:xfrm>
              <a:off x="4506468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2.00</a:t>
              </a: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ED8A9F1D-078C-4C9E-B5A6-EEB20AD7B945}"/>
                </a:ext>
              </a:extLst>
            </p:cNvPr>
            <p:cNvSpPr txBox="1"/>
            <p:nvPr/>
          </p:nvSpPr>
          <p:spPr>
            <a:xfrm>
              <a:off x="4360418" y="252552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56E66A17-4968-F8A0-9120-F93A306790AA}"/>
                </a:ext>
              </a:extLst>
            </p:cNvPr>
            <p:cNvSpPr txBox="1"/>
            <p:nvPr/>
          </p:nvSpPr>
          <p:spPr>
            <a:xfrm>
              <a:off x="4360418" y="212554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A051133-17F5-9F42-D131-6C98F130F9DE}"/>
                </a:ext>
              </a:extLst>
            </p:cNvPr>
            <p:cNvSpPr txBox="1"/>
            <p:nvPr/>
          </p:nvSpPr>
          <p:spPr>
            <a:xfrm>
              <a:off x="4360418" y="174934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ABF09DD3-7F5D-1805-62CF-F4901AFA0753}"/>
                </a:ext>
              </a:extLst>
            </p:cNvPr>
            <p:cNvSpPr txBox="1"/>
            <p:nvPr/>
          </p:nvSpPr>
          <p:spPr>
            <a:xfrm>
              <a:off x="4360418" y="1348976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6E3E4FA8-31BC-CF22-2783-064114FB51B8}"/>
                </a:ext>
              </a:extLst>
            </p:cNvPr>
            <p:cNvSpPr txBox="1"/>
            <p:nvPr/>
          </p:nvSpPr>
          <p:spPr>
            <a:xfrm>
              <a:off x="4360418" y="941582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</a:t>
              </a: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CB6351B-5EC5-C409-4A86-0E30420BF5A1}"/>
                </a:ext>
              </a:extLst>
            </p:cNvPr>
            <p:cNvSpPr txBox="1"/>
            <p:nvPr/>
          </p:nvSpPr>
          <p:spPr>
            <a:xfrm>
              <a:off x="4763643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6EF31018-0AFF-EA76-5BCD-CBFBDFFFF781}"/>
                </a:ext>
              </a:extLst>
            </p:cNvPr>
            <p:cNvSpPr txBox="1"/>
            <p:nvPr/>
          </p:nvSpPr>
          <p:spPr>
            <a:xfrm>
              <a:off x="5020818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D9937BB3-2E38-622F-927E-BD0F7BA9DB06}"/>
                </a:ext>
              </a:extLst>
            </p:cNvPr>
            <p:cNvSpPr txBox="1"/>
            <p:nvPr/>
          </p:nvSpPr>
          <p:spPr>
            <a:xfrm>
              <a:off x="5260848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7E3E2C3F-D63E-58A1-D569-317CE12FE811}"/>
                </a:ext>
              </a:extLst>
            </p:cNvPr>
            <p:cNvSpPr txBox="1"/>
            <p:nvPr/>
          </p:nvSpPr>
          <p:spPr>
            <a:xfrm>
              <a:off x="5513451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2EB0F794-3AD4-6142-2081-EAC9275F5330}"/>
                </a:ext>
              </a:extLst>
            </p:cNvPr>
            <p:cNvSpPr txBox="1"/>
            <p:nvPr/>
          </p:nvSpPr>
          <p:spPr>
            <a:xfrm>
              <a:off x="5749671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4725B104-E9BC-3E96-63C4-54DE5DFBEE8C}"/>
                </a:ext>
              </a:extLst>
            </p:cNvPr>
            <p:cNvSpPr txBox="1"/>
            <p:nvPr/>
          </p:nvSpPr>
          <p:spPr>
            <a:xfrm>
              <a:off x="6020181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56237150-9AF5-0C5C-D1D8-A6A62A114E41}"/>
                </a:ext>
              </a:extLst>
            </p:cNvPr>
            <p:cNvSpPr txBox="1"/>
            <p:nvPr/>
          </p:nvSpPr>
          <p:spPr>
            <a:xfrm>
              <a:off x="6256782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60B72F0F-B9AF-804E-DD7D-9F7262FEDC29}"/>
                </a:ext>
              </a:extLst>
            </p:cNvPr>
            <p:cNvSpPr txBox="1"/>
            <p:nvPr/>
          </p:nvSpPr>
          <p:spPr>
            <a:xfrm>
              <a:off x="6519672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F40244F4-E711-F6FA-A91F-479E233AF3DA}"/>
                </a:ext>
              </a:extLst>
            </p:cNvPr>
            <p:cNvSpPr txBox="1"/>
            <p:nvPr/>
          </p:nvSpPr>
          <p:spPr>
            <a:xfrm>
              <a:off x="7453561" y="2901435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94112CB7-9AAB-6114-EB5D-D75648DA6E5D}"/>
                </a:ext>
              </a:extLst>
            </p:cNvPr>
            <p:cNvSpPr txBox="1"/>
            <p:nvPr/>
          </p:nvSpPr>
          <p:spPr>
            <a:xfrm>
              <a:off x="7150666" y="2433196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C64CF74F-046D-A853-9C84-BB0CCF55E2F8}"/>
                </a:ext>
              </a:extLst>
            </p:cNvPr>
            <p:cNvSpPr txBox="1"/>
            <p:nvPr/>
          </p:nvSpPr>
          <p:spPr>
            <a:xfrm>
              <a:off x="7150666" y="1983616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D7E53E30-7796-E6BB-AF9E-CF803EAF6476}"/>
                </a:ext>
              </a:extLst>
            </p:cNvPr>
            <p:cNvSpPr txBox="1"/>
            <p:nvPr/>
          </p:nvSpPr>
          <p:spPr>
            <a:xfrm>
              <a:off x="7150666" y="154368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4EDB3E19-7C53-C876-5097-AF6400B93EB7}"/>
                </a:ext>
              </a:extLst>
            </p:cNvPr>
            <p:cNvSpPr txBox="1"/>
            <p:nvPr/>
          </p:nvSpPr>
          <p:spPr>
            <a:xfrm>
              <a:off x="7151428" y="110451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E856C463-3D09-E193-DE0F-7D3FD165486C}"/>
                </a:ext>
              </a:extLst>
            </p:cNvPr>
            <p:cNvSpPr txBox="1"/>
            <p:nvPr/>
          </p:nvSpPr>
          <p:spPr>
            <a:xfrm>
              <a:off x="7149523" y="679704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E6C50722-827F-05C1-8BCD-431EE3BC94B1}"/>
                </a:ext>
              </a:extLst>
            </p:cNvPr>
            <p:cNvSpPr txBox="1"/>
            <p:nvPr/>
          </p:nvSpPr>
          <p:spPr>
            <a:xfrm>
              <a:off x="7724452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E7F8E742-4435-75A4-1611-EC45AC523873}"/>
                </a:ext>
              </a:extLst>
            </p:cNvPr>
            <p:cNvSpPr txBox="1"/>
            <p:nvPr/>
          </p:nvSpPr>
          <p:spPr>
            <a:xfrm>
              <a:off x="8005249" y="2897233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C78CBF69-1862-DD8B-24A8-66D1B21958B5}"/>
                </a:ext>
              </a:extLst>
            </p:cNvPr>
            <p:cNvSpPr txBox="1"/>
            <p:nvPr/>
          </p:nvSpPr>
          <p:spPr>
            <a:xfrm>
              <a:off x="8293666" y="2897232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21D46DAD-FFB3-1E7A-04A5-FE6E6FE96093}"/>
                </a:ext>
              </a:extLst>
            </p:cNvPr>
            <p:cNvSpPr txBox="1"/>
            <p:nvPr/>
          </p:nvSpPr>
          <p:spPr>
            <a:xfrm>
              <a:off x="8564176" y="2897232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A49F2BD2-DADC-700E-5F0C-C7C66BC416A4}"/>
                </a:ext>
              </a:extLst>
            </p:cNvPr>
            <p:cNvSpPr txBox="1"/>
            <p:nvPr/>
          </p:nvSpPr>
          <p:spPr>
            <a:xfrm>
              <a:off x="8845354" y="2897232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011667DE-4F6E-44A4-02C7-23CE94718B09}"/>
                </a:ext>
              </a:extLst>
            </p:cNvPr>
            <p:cNvSpPr txBox="1"/>
            <p:nvPr/>
          </p:nvSpPr>
          <p:spPr>
            <a:xfrm>
              <a:off x="9126532" y="2897231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7F27D20F-88D0-97D2-8E21-6C2771C6B111}"/>
                </a:ext>
              </a:extLst>
            </p:cNvPr>
            <p:cNvSpPr txBox="1"/>
            <p:nvPr/>
          </p:nvSpPr>
          <p:spPr>
            <a:xfrm>
              <a:off x="9295638" y="2897231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F5200CB7-C459-0C0E-62B8-EC17BF2E54AF}"/>
                </a:ext>
              </a:extLst>
            </p:cNvPr>
            <p:cNvSpPr txBox="1"/>
            <p:nvPr/>
          </p:nvSpPr>
          <p:spPr>
            <a:xfrm>
              <a:off x="10384073" y="2892180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2.00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D90C41EA-F943-9125-4A29-894C5EAD5499}"/>
                </a:ext>
              </a:extLst>
            </p:cNvPr>
            <p:cNvSpPr txBox="1"/>
            <p:nvPr/>
          </p:nvSpPr>
          <p:spPr>
            <a:xfrm>
              <a:off x="10673633" y="2892180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23D1391A-B1C2-F311-926F-5E8A3625D5F5}"/>
                </a:ext>
              </a:extLst>
            </p:cNvPr>
            <p:cNvSpPr txBox="1"/>
            <p:nvPr/>
          </p:nvSpPr>
          <p:spPr>
            <a:xfrm>
              <a:off x="10929284" y="2892180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11D31BB5-34DC-705D-EB6A-CD91619802B2}"/>
                </a:ext>
              </a:extLst>
            </p:cNvPr>
            <p:cNvSpPr txBox="1"/>
            <p:nvPr/>
          </p:nvSpPr>
          <p:spPr>
            <a:xfrm>
              <a:off x="11180744" y="2892180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34E40793-B55D-18CE-A3F8-12A16E43E9DA}"/>
                </a:ext>
              </a:extLst>
            </p:cNvPr>
            <p:cNvSpPr txBox="1"/>
            <p:nvPr/>
          </p:nvSpPr>
          <p:spPr>
            <a:xfrm>
              <a:off x="11414678" y="2892180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93D1FD04-F128-3C86-584F-43454DAE36AE}"/>
                </a:ext>
              </a:extLst>
            </p:cNvPr>
            <p:cNvSpPr txBox="1"/>
            <p:nvPr/>
          </p:nvSpPr>
          <p:spPr>
            <a:xfrm>
              <a:off x="11669188" y="2892180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E7ED7C8F-44E5-11C8-F28A-F2AAAE2506C2}"/>
                </a:ext>
              </a:extLst>
            </p:cNvPr>
            <p:cNvSpPr txBox="1"/>
            <p:nvPr/>
          </p:nvSpPr>
          <p:spPr>
            <a:xfrm>
              <a:off x="11914169" y="2892180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E8068E3E-6B1F-B6F3-EC7E-52019A4D66AC}"/>
                </a:ext>
              </a:extLst>
            </p:cNvPr>
            <p:cNvSpPr txBox="1"/>
            <p:nvPr/>
          </p:nvSpPr>
          <p:spPr>
            <a:xfrm>
              <a:off x="12154961" y="2892180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D4D97347-99E1-E138-C49E-692B45C4115A}"/>
                </a:ext>
              </a:extLst>
            </p:cNvPr>
            <p:cNvSpPr txBox="1"/>
            <p:nvPr/>
          </p:nvSpPr>
          <p:spPr>
            <a:xfrm>
              <a:off x="12341307" y="2879622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F051B62D-E29E-64EE-A1F1-266921EC3600}"/>
                </a:ext>
              </a:extLst>
            </p:cNvPr>
            <p:cNvSpPr txBox="1"/>
            <p:nvPr/>
          </p:nvSpPr>
          <p:spPr>
            <a:xfrm>
              <a:off x="10010657" y="257169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92C17A3-8793-4B81-11F8-8308F8F6CC1C}"/>
                </a:ext>
              </a:extLst>
            </p:cNvPr>
            <p:cNvSpPr txBox="1"/>
            <p:nvPr/>
          </p:nvSpPr>
          <p:spPr>
            <a:xfrm>
              <a:off x="10029707" y="229692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8EEDD322-89D8-32C4-7E8D-5B6204AF7316}"/>
                </a:ext>
              </a:extLst>
            </p:cNvPr>
            <p:cNvSpPr txBox="1"/>
            <p:nvPr/>
          </p:nvSpPr>
          <p:spPr>
            <a:xfrm>
              <a:off x="10023613" y="2022159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57432185-BE90-4D0E-C77A-3F2AF4730B3D}"/>
                </a:ext>
              </a:extLst>
            </p:cNvPr>
            <p:cNvSpPr txBox="1"/>
            <p:nvPr/>
          </p:nvSpPr>
          <p:spPr>
            <a:xfrm>
              <a:off x="10023613" y="172834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9CC90E80-624C-D810-E909-A615C3C9FC9A}"/>
                </a:ext>
              </a:extLst>
            </p:cNvPr>
            <p:cNvSpPr txBox="1"/>
            <p:nvPr/>
          </p:nvSpPr>
          <p:spPr>
            <a:xfrm>
              <a:off x="10023613" y="143453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3EAB7E95-237C-27BA-ED5E-8C517D467818}"/>
                </a:ext>
              </a:extLst>
            </p:cNvPr>
            <p:cNvSpPr txBox="1"/>
            <p:nvPr/>
          </p:nvSpPr>
          <p:spPr>
            <a:xfrm>
              <a:off x="10023613" y="115976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B922D004-64D8-2D2B-180C-8E6481370CA7}"/>
                </a:ext>
              </a:extLst>
            </p:cNvPr>
            <p:cNvSpPr txBox="1"/>
            <p:nvPr/>
          </p:nvSpPr>
          <p:spPr>
            <a:xfrm>
              <a:off x="10023613" y="848871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DE4EA36F-B3B7-EC65-C9FC-97A261A274EE}"/>
                </a:ext>
              </a:extLst>
            </p:cNvPr>
            <p:cNvSpPr txBox="1"/>
            <p:nvPr/>
          </p:nvSpPr>
          <p:spPr>
            <a:xfrm>
              <a:off x="12861562" y="260274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1C66C5B-AF28-9E7D-BBB4-9E6F0237C9B7}"/>
                </a:ext>
              </a:extLst>
            </p:cNvPr>
            <p:cNvSpPr txBox="1"/>
            <p:nvPr/>
          </p:nvSpPr>
          <p:spPr>
            <a:xfrm>
              <a:off x="12872992" y="2327974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43" name="TextBox 442">
              <a:extLst>
                <a:ext uri="{FF2B5EF4-FFF2-40B4-BE49-F238E27FC236}">
                  <a16:creationId xmlns:a16="http://schemas.microsoft.com/office/drawing/2014/main" id="{2DA651E9-2741-B7FB-5AA9-664621B1D37C}"/>
                </a:ext>
              </a:extLst>
            </p:cNvPr>
            <p:cNvSpPr txBox="1"/>
            <p:nvPr/>
          </p:nvSpPr>
          <p:spPr>
            <a:xfrm>
              <a:off x="12866898" y="2053206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6D05768B-75D7-2C9E-8CB9-C03F8064620D}"/>
                </a:ext>
              </a:extLst>
            </p:cNvPr>
            <p:cNvSpPr txBox="1"/>
            <p:nvPr/>
          </p:nvSpPr>
          <p:spPr>
            <a:xfrm>
              <a:off x="12866898" y="1759394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87562545-AFBB-04B4-2D8A-A8B42E35E7DF}"/>
                </a:ext>
              </a:extLst>
            </p:cNvPr>
            <p:cNvSpPr txBox="1"/>
            <p:nvPr/>
          </p:nvSpPr>
          <p:spPr>
            <a:xfrm>
              <a:off x="12866898" y="146558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A6C106B6-D981-C640-DB06-2B8FCE85A17B}"/>
                </a:ext>
              </a:extLst>
            </p:cNvPr>
            <p:cNvSpPr txBox="1"/>
            <p:nvPr/>
          </p:nvSpPr>
          <p:spPr>
            <a:xfrm>
              <a:off x="12866898" y="1190814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53B981A5-787F-F5AE-A72D-DC75DD92F1CD}"/>
                </a:ext>
              </a:extLst>
            </p:cNvPr>
            <p:cNvSpPr txBox="1"/>
            <p:nvPr/>
          </p:nvSpPr>
          <p:spPr>
            <a:xfrm>
              <a:off x="12866898" y="879918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2EDFF9B-E079-F9EA-9441-D1FA3329E1AE}"/>
                </a:ext>
              </a:extLst>
            </p:cNvPr>
            <p:cNvSpPr txBox="1"/>
            <p:nvPr/>
          </p:nvSpPr>
          <p:spPr>
            <a:xfrm>
              <a:off x="13222750" y="2928008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2.00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D95AABD7-B7DA-2A1F-251C-47FB0F90C131}"/>
                </a:ext>
              </a:extLst>
            </p:cNvPr>
            <p:cNvSpPr txBox="1"/>
            <p:nvPr/>
          </p:nvSpPr>
          <p:spPr>
            <a:xfrm>
              <a:off x="13470400" y="2928008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74E8CEE8-746B-E246-2109-3C0D1078193C}"/>
                </a:ext>
              </a:extLst>
            </p:cNvPr>
            <p:cNvSpPr txBox="1"/>
            <p:nvPr/>
          </p:nvSpPr>
          <p:spPr>
            <a:xfrm>
              <a:off x="13707001" y="2928008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9D920684-7784-8508-8A34-FBD9EB96DFFF}"/>
                </a:ext>
              </a:extLst>
            </p:cNvPr>
            <p:cNvSpPr txBox="1"/>
            <p:nvPr/>
          </p:nvSpPr>
          <p:spPr>
            <a:xfrm>
              <a:off x="13969891" y="2928008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E4F127DE-9AE5-1622-BBD9-6AD3683975F8}"/>
                </a:ext>
              </a:extLst>
            </p:cNvPr>
            <p:cNvSpPr txBox="1"/>
            <p:nvPr/>
          </p:nvSpPr>
          <p:spPr>
            <a:xfrm>
              <a:off x="14192395" y="2928008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0DDEB544-ED12-1DE2-0C60-8EBF44CACDF3}"/>
                </a:ext>
              </a:extLst>
            </p:cNvPr>
            <p:cNvSpPr txBox="1"/>
            <p:nvPr/>
          </p:nvSpPr>
          <p:spPr>
            <a:xfrm>
              <a:off x="14443095" y="2928008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441E8838-7E39-BB19-BCE6-7D4E3B1F08D4}"/>
                </a:ext>
              </a:extLst>
            </p:cNvPr>
            <p:cNvSpPr txBox="1"/>
            <p:nvPr/>
          </p:nvSpPr>
          <p:spPr>
            <a:xfrm>
              <a:off x="14688076" y="2928008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D842F742-74D0-01D1-A495-5A165AD4BCFF}"/>
                </a:ext>
              </a:extLst>
            </p:cNvPr>
            <p:cNvSpPr txBox="1"/>
            <p:nvPr/>
          </p:nvSpPr>
          <p:spPr>
            <a:xfrm>
              <a:off x="14932678" y="2928008"/>
              <a:ext cx="153888" cy="230832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1CBEAB89-CD0B-3CB9-2666-86FAED03135D}"/>
                </a:ext>
              </a:extLst>
            </p:cNvPr>
            <p:cNvSpPr txBox="1"/>
            <p:nvPr/>
          </p:nvSpPr>
          <p:spPr>
            <a:xfrm>
              <a:off x="15178169" y="299987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99D1932E-1E94-DFC1-95AB-FBC8CD5BEAAB}"/>
                </a:ext>
              </a:extLst>
            </p:cNvPr>
            <p:cNvSpPr txBox="1"/>
            <p:nvPr/>
          </p:nvSpPr>
          <p:spPr>
            <a:xfrm>
              <a:off x="15241161" y="583959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999BF141-F823-0B44-59E5-D43B79D7F798}"/>
                </a:ext>
              </a:extLst>
            </p:cNvPr>
            <p:cNvSpPr txBox="1"/>
            <p:nvPr/>
          </p:nvSpPr>
          <p:spPr>
            <a:xfrm>
              <a:off x="14982081" y="583959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8B151AC8-6D0F-F763-763E-1002C9D8897B}"/>
                </a:ext>
              </a:extLst>
            </p:cNvPr>
            <p:cNvSpPr txBox="1"/>
            <p:nvPr/>
          </p:nvSpPr>
          <p:spPr>
            <a:xfrm>
              <a:off x="14688076" y="5839591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387F4C42-3945-A64C-AD88-1241851345B4}"/>
                </a:ext>
              </a:extLst>
            </p:cNvPr>
            <p:cNvSpPr txBox="1"/>
            <p:nvPr/>
          </p:nvSpPr>
          <p:spPr>
            <a:xfrm>
              <a:off x="14416804" y="5839591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5CE6CC61-DF80-C9F3-E219-F0BDD9613408}"/>
                </a:ext>
              </a:extLst>
            </p:cNvPr>
            <p:cNvSpPr txBox="1"/>
            <p:nvPr/>
          </p:nvSpPr>
          <p:spPr>
            <a:xfrm>
              <a:off x="14145532" y="583959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E524B717-C8BE-DE47-1F3D-F7835D7886E4}"/>
                </a:ext>
              </a:extLst>
            </p:cNvPr>
            <p:cNvSpPr txBox="1"/>
            <p:nvPr/>
          </p:nvSpPr>
          <p:spPr>
            <a:xfrm>
              <a:off x="13868926" y="583959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52AF49F4-9C6A-0A3A-24B2-51E226A121B5}"/>
                </a:ext>
              </a:extLst>
            </p:cNvPr>
            <p:cNvSpPr txBox="1"/>
            <p:nvPr/>
          </p:nvSpPr>
          <p:spPr>
            <a:xfrm>
              <a:off x="13592447" y="5839589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5F0863DA-1940-4F00-EB73-C946756F8F2E}"/>
                </a:ext>
              </a:extLst>
            </p:cNvPr>
            <p:cNvSpPr txBox="1"/>
            <p:nvPr/>
          </p:nvSpPr>
          <p:spPr>
            <a:xfrm>
              <a:off x="13331335" y="583959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2.00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157AA673-87E4-0202-FA2D-440689E0A639}"/>
                </a:ext>
              </a:extLst>
            </p:cNvPr>
            <p:cNvSpPr txBox="1"/>
            <p:nvPr/>
          </p:nvSpPr>
          <p:spPr>
            <a:xfrm>
              <a:off x="12907155" y="548653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2.00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307E3783-9106-B259-3309-A5CF02E6AB3D}"/>
                </a:ext>
              </a:extLst>
            </p:cNvPr>
            <p:cNvSpPr txBox="1"/>
            <p:nvPr/>
          </p:nvSpPr>
          <p:spPr>
            <a:xfrm>
              <a:off x="12901567" y="5235069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85051D38-6405-B66F-7016-F7D688F17EA5}"/>
                </a:ext>
              </a:extLst>
            </p:cNvPr>
            <p:cNvSpPr txBox="1"/>
            <p:nvPr/>
          </p:nvSpPr>
          <p:spPr>
            <a:xfrm>
              <a:off x="12908806" y="498107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FB947766-0FEE-4957-FA31-208DE6B673A7}"/>
                </a:ext>
              </a:extLst>
            </p:cNvPr>
            <p:cNvSpPr txBox="1"/>
            <p:nvPr/>
          </p:nvSpPr>
          <p:spPr>
            <a:xfrm>
              <a:off x="12908552" y="472961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31C68C3C-7BD9-E9C1-0392-E7EF65927E84}"/>
                </a:ext>
              </a:extLst>
            </p:cNvPr>
            <p:cNvSpPr txBox="1"/>
            <p:nvPr/>
          </p:nvSpPr>
          <p:spPr>
            <a:xfrm>
              <a:off x="12910584" y="4470531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A203F59-9360-BFAB-CBD6-E0B8211D5332}"/>
                </a:ext>
              </a:extLst>
            </p:cNvPr>
            <p:cNvSpPr txBox="1"/>
            <p:nvPr/>
          </p:nvSpPr>
          <p:spPr>
            <a:xfrm>
              <a:off x="12903980" y="395237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F38C9033-47E8-8857-69DE-A3EC4222CB11}"/>
                </a:ext>
              </a:extLst>
            </p:cNvPr>
            <p:cNvSpPr txBox="1"/>
            <p:nvPr/>
          </p:nvSpPr>
          <p:spPr>
            <a:xfrm>
              <a:off x="12909568" y="4219071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2D0E7331-3F6A-3534-DC08-F4EC31F11B82}"/>
                </a:ext>
              </a:extLst>
            </p:cNvPr>
            <p:cNvSpPr txBox="1"/>
            <p:nvPr/>
          </p:nvSpPr>
          <p:spPr>
            <a:xfrm>
              <a:off x="12906901" y="370853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77DE35D-D4C2-5324-3D5A-0B957894913A}"/>
                </a:ext>
              </a:extLst>
            </p:cNvPr>
            <p:cNvSpPr txBox="1"/>
            <p:nvPr/>
          </p:nvSpPr>
          <p:spPr>
            <a:xfrm>
              <a:off x="12452486" y="5839589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6429CD19-392D-FD0F-9435-4465514A2803}"/>
                </a:ext>
              </a:extLst>
            </p:cNvPr>
            <p:cNvSpPr txBox="1"/>
            <p:nvPr/>
          </p:nvSpPr>
          <p:spPr>
            <a:xfrm>
              <a:off x="12162291" y="583959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85A06C7E-64D6-282C-DE0E-E43681E4BFDB}"/>
                </a:ext>
              </a:extLst>
            </p:cNvPr>
            <p:cNvSpPr txBox="1"/>
            <p:nvPr/>
          </p:nvSpPr>
          <p:spPr>
            <a:xfrm>
              <a:off x="11881367" y="583959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32BA8A45-0DA5-CEB2-871B-E2F0D229020B}"/>
                </a:ext>
              </a:extLst>
            </p:cNvPr>
            <p:cNvSpPr txBox="1"/>
            <p:nvPr/>
          </p:nvSpPr>
          <p:spPr>
            <a:xfrm>
              <a:off x="11604634" y="5839589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499B974C-E999-7361-4084-467C06470F11}"/>
                </a:ext>
              </a:extLst>
            </p:cNvPr>
            <p:cNvSpPr txBox="1"/>
            <p:nvPr/>
          </p:nvSpPr>
          <p:spPr>
            <a:xfrm>
              <a:off x="11299961" y="5839589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657279F9-80EA-5EEB-D123-10D75B59344D}"/>
                </a:ext>
              </a:extLst>
            </p:cNvPr>
            <p:cNvSpPr txBox="1"/>
            <p:nvPr/>
          </p:nvSpPr>
          <p:spPr>
            <a:xfrm>
              <a:off x="11021450" y="5839589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51342008-238B-B40A-93A1-7376D44A9C6C}"/>
                </a:ext>
              </a:extLst>
            </p:cNvPr>
            <p:cNvSpPr txBox="1"/>
            <p:nvPr/>
          </p:nvSpPr>
          <p:spPr>
            <a:xfrm>
              <a:off x="10758560" y="583959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8A060329-02BE-AF71-DFBE-C114F914F492}"/>
                </a:ext>
              </a:extLst>
            </p:cNvPr>
            <p:cNvSpPr txBox="1"/>
            <p:nvPr/>
          </p:nvSpPr>
          <p:spPr>
            <a:xfrm>
              <a:off x="10486907" y="5839589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2.00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51BBE26C-2970-542C-D277-8F6333FA8367}"/>
                </a:ext>
              </a:extLst>
            </p:cNvPr>
            <p:cNvSpPr txBox="1"/>
            <p:nvPr/>
          </p:nvSpPr>
          <p:spPr>
            <a:xfrm>
              <a:off x="10118607" y="551700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2.6</a:t>
              </a:r>
            </a:p>
          </p:txBody>
        </p: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E8128AC4-F625-8A03-B366-B4890AA26688}"/>
                </a:ext>
              </a:extLst>
            </p:cNvPr>
            <p:cNvSpPr txBox="1"/>
            <p:nvPr/>
          </p:nvSpPr>
          <p:spPr>
            <a:xfrm>
              <a:off x="10110987" y="526046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2.8</a:t>
              </a:r>
            </a:p>
          </p:txBody>
        </p:sp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4FC7BA6-A220-208B-83D4-64F3EF496D03}"/>
                </a:ext>
              </a:extLst>
            </p:cNvPr>
            <p:cNvSpPr txBox="1"/>
            <p:nvPr/>
          </p:nvSpPr>
          <p:spPr>
            <a:xfrm>
              <a:off x="10118607" y="500392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5F96903C-59F1-DC79-66F5-D67975C18A84}"/>
                </a:ext>
              </a:extLst>
            </p:cNvPr>
            <p:cNvSpPr txBox="1"/>
            <p:nvPr/>
          </p:nvSpPr>
          <p:spPr>
            <a:xfrm>
              <a:off x="10118607" y="476008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4FAC5F22-AE9C-4B70-FF49-8E1A8926C2ED}"/>
                </a:ext>
              </a:extLst>
            </p:cNvPr>
            <p:cNvSpPr txBox="1"/>
            <p:nvPr/>
          </p:nvSpPr>
          <p:spPr>
            <a:xfrm>
              <a:off x="10118607" y="450100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AF86C13F-E40D-F811-9932-E5DEFFAFD592}"/>
                </a:ext>
              </a:extLst>
            </p:cNvPr>
            <p:cNvSpPr txBox="1"/>
            <p:nvPr/>
          </p:nvSpPr>
          <p:spPr>
            <a:xfrm>
              <a:off x="10118607" y="425208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487" name="TextBox 486">
              <a:extLst>
                <a:ext uri="{FF2B5EF4-FFF2-40B4-BE49-F238E27FC236}">
                  <a16:creationId xmlns:a16="http://schemas.microsoft.com/office/drawing/2014/main" id="{5123EE01-8AC0-8AE9-F4F6-52DE0CF76F1D}"/>
                </a:ext>
              </a:extLst>
            </p:cNvPr>
            <p:cNvSpPr txBox="1"/>
            <p:nvPr/>
          </p:nvSpPr>
          <p:spPr>
            <a:xfrm>
              <a:off x="10103367" y="399554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488" name="TextBox 487">
              <a:extLst>
                <a:ext uri="{FF2B5EF4-FFF2-40B4-BE49-F238E27FC236}">
                  <a16:creationId xmlns:a16="http://schemas.microsoft.com/office/drawing/2014/main" id="{A5F8AC40-E191-3148-1522-1BC6803B6CC6}"/>
                </a:ext>
              </a:extLst>
            </p:cNvPr>
            <p:cNvSpPr txBox="1"/>
            <p:nvPr/>
          </p:nvSpPr>
          <p:spPr>
            <a:xfrm>
              <a:off x="10105907" y="374498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4A04FC30-966D-0B65-6878-4357B6AC56BC}"/>
                </a:ext>
              </a:extLst>
            </p:cNvPr>
            <p:cNvSpPr txBox="1"/>
            <p:nvPr/>
          </p:nvSpPr>
          <p:spPr>
            <a:xfrm>
              <a:off x="10116067" y="349860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</a:t>
              </a: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B74A84E9-110B-5F43-190D-745D880B6568}"/>
                </a:ext>
              </a:extLst>
            </p:cNvPr>
            <p:cNvSpPr txBox="1"/>
            <p:nvPr/>
          </p:nvSpPr>
          <p:spPr>
            <a:xfrm>
              <a:off x="7468801" y="58029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A11CE14E-10EB-6758-E680-68A0470C4B1B}"/>
                </a:ext>
              </a:extLst>
            </p:cNvPr>
            <p:cNvSpPr txBox="1"/>
            <p:nvPr/>
          </p:nvSpPr>
          <p:spPr>
            <a:xfrm>
              <a:off x="7906951" y="58029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8EDD19E2-F910-1E88-A24F-9F8BD79951F6}"/>
                </a:ext>
              </a:extLst>
            </p:cNvPr>
            <p:cNvSpPr txBox="1"/>
            <p:nvPr/>
          </p:nvSpPr>
          <p:spPr>
            <a:xfrm>
              <a:off x="8352721" y="58029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E64293A2-6350-8CF6-39D0-529B4ECAE322}"/>
                </a:ext>
              </a:extLst>
            </p:cNvPr>
            <p:cNvSpPr txBox="1"/>
            <p:nvPr/>
          </p:nvSpPr>
          <p:spPr>
            <a:xfrm>
              <a:off x="8777536" y="58029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EE02B196-203D-AAEF-A978-D2720E0B5C0B}"/>
                </a:ext>
              </a:extLst>
            </p:cNvPr>
            <p:cNvSpPr txBox="1"/>
            <p:nvPr/>
          </p:nvSpPr>
          <p:spPr>
            <a:xfrm>
              <a:off x="9221401" y="58029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4C3262D5-DECA-7672-FB34-7CACF5246B32}"/>
                </a:ext>
              </a:extLst>
            </p:cNvPr>
            <p:cNvSpPr txBox="1"/>
            <p:nvPr/>
          </p:nvSpPr>
          <p:spPr>
            <a:xfrm>
              <a:off x="7099993" y="550177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0C29FF38-1563-D02E-E73C-36BA2E3ACB4F}"/>
                </a:ext>
              </a:extLst>
            </p:cNvPr>
            <p:cNvSpPr txBox="1"/>
            <p:nvPr/>
          </p:nvSpPr>
          <p:spPr>
            <a:xfrm>
              <a:off x="7101390" y="523761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CBE1F23E-9526-8331-1C5E-341C3A880F62}"/>
                </a:ext>
              </a:extLst>
            </p:cNvPr>
            <p:cNvSpPr txBox="1"/>
            <p:nvPr/>
          </p:nvSpPr>
          <p:spPr>
            <a:xfrm>
              <a:off x="7099993" y="497853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B0694766-4DB7-1880-CB6C-B1C6E8BE67A2}"/>
                </a:ext>
              </a:extLst>
            </p:cNvPr>
            <p:cNvSpPr txBox="1"/>
            <p:nvPr/>
          </p:nvSpPr>
          <p:spPr>
            <a:xfrm>
              <a:off x="7099993" y="469913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499" name="TextBox 498">
              <a:extLst>
                <a:ext uri="{FF2B5EF4-FFF2-40B4-BE49-F238E27FC236}">
                  <a16:creationId xmlns:a16="http://schemas.microsoft.com/office/drawing/2014/main" id="{D9831E53-63DB-1436-F822-C3FEF36F7B47}"/>
                </a:ext>
              </a:extLst>
            </p:cNvPr>
            <p:cNvSpPr txBox="1"/>
            <p:nvPr/>
          </p:nvSpPr>
          <p:spPr>
            <a:xfrm>
              <a:off x="7099993" y="448323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BAE22F9B-1CFA-20AF-20DD-8B7DE1BA3E2B}"/>
                </a:ext>
              </a:extLst>
            </p:cNvPr>
            <p:cNvSpPr txBox="1"/>
            <p:nvPr/>
          </p:nvSpPr>
          <p:spPr>
            <a:xfrm>
              <a:off x="7099993" y="420637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04E7B890-FA6F-C337-77FE-3BA3470D4A41}"/>
                </a:ext>
              </a:extLst>
            </p:cNvPr>
            <p:cNvSpPr txBox="1"/>
            <p:nvPr/>
          </p:nvSpPr>
          <p:spPr>
            <a:xfrm>
              <a:off x="7099993" y="396507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31C8C722-23AC-001D-24DF-0CB903CBA16A}"/>
                </a:ext>
              </a:extLst>
            </p:cNvPr>
            <p:cNvSpPr txBox="1"/>
            <p:nvPr/>
          </p:nvSpPr>
          <p:spPr>
            <a:xfrm>
              <a:off x="7099993" y="368567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F8E32B03-4648-F19B-AD50-A40194D162F3}"/>
                </a:ext>
              </a:extLst>
            </p:cNvPr>
            <p:cNvSpPr txBox="1"/>
            <p:nvPr/>
          </p:nvSpPr>
          <p:spPr>
            <a:xfrm>
              <a:off x="4852797" y="578772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50A8A46-CBA6-9254-5C67-93F315382BBD}"/>
                </a:ext>
              </a:extLst>
            </p:cNvPr>
            <p:cNvSpPr txBox="1"/>
            <p:nvPr/>
          </p:nvSpPr>
          <p:spPr>
            <a:xfrm>
              <a:off x="5321427" y="578772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E19281D9-7426-EC02-44BE-DC3D3CA0A66D}"/>
                </a:ext>
              </a:extLst>
            </p:cNvPr>
            <p:cNvSpPr txBox="1"/>
            <p:nvPr/>
          </p:nvSpPr>
          <p:spPr>
            <a:xfrm>
              <a:off x="5774817" y="578772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EFDE017B-A181-689A-EECE-F95115553D7A}"/>
                </a:ext>
              </a:extLst>
            </p:cNvPr>
            <p:cNvSpPr txBox="1"/>
            <p:nvPr/>
          </p:nvSpPr>
          <p:spPr>
            <a:xfrm>
              <a:off x="6272022" y="578772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C9DBC185-A5CD-FB5C-5DE0-9C2DF49E2DF4}"/>
                </a:ext>
              </a:extLst>
            </p:cNvPr>
            <p:cNvSpPr txBox="1"/>
            <p:nvPr/>
          </p:nvSpPr>
          <p:spPr>
            <a:xfrm>
              <a:off x="6721602" y="578772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926D6F6E-2E6E-E337-7F21-BBE60C8C4EA0}"/>
                </a:ext>
              </a:extLst>
            </p:cNvPr>
            <p:cNvSpPr txBox="1"/>
            <p:nvPr/>
          </p:nvSpPr>
          <p:spPr>
            <a:xfrm>
              <a:off x="4334256" y="555320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2.4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D7CC57EC-3915-F7CF-BFF6-2634F8626BAE}"/>
                </a:ext>
              </a:extLst>
            </p:cNvPr>
            <p:cNvSpPr txBox="1"/>
            <p:nvPr/>
          </p:nvSpPr>
          <p:spPr>
            <a:xfrm>
              <a:off x="4334256" y="528079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2.6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6AB92AA-C444-E46C-7B6F-72B84B215E14}"/>
                </a:ext>
              </a:extLst>
            </p:cNvPr>
            <p:cNvSpPr txBox="1"/>
            <p:nvPr/>
          </p:nvSpPr>
          <p:spPr>
            <a:xfrm>
              <a:off x="4326636" y="502361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2.8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9F494591-DA57-B8DA-4B89-81AF30068029}"/>
                </a:ext>
              </a:extLst>
            </p:cNvPr>
            <p:cNvSpPr txBox="1"/>
            <p:nvPr/>
          </p:nvSpPr>
          <p:spPr>
            <a:xfrm>
              <a:off x="4334256" y="474739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261642D9-DB7F-C496-25F0-B012544F8FCF}"/>
                </a:ext>
              </a:extLst>
            </p:cNvPr>
            <p:cNvSpPr txBox="1"/>
            <p:nvPr/>
          </p:nvSpPr>
          <p:spPr>
            <a:xfrm>
              <a:off x="4340733" y="449212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9D7BB0AF-5A22-A65F-497D-9B948DC2C06E}"/>
                </a:ext>
              </a:extLst>
            </p:cNvPr>
            <p:cNvSpPr txBox="1"/>
            <p:nvPr/>
          </p:nvSpPr>
          <p:spPr>
            <a:xfrm>
              <a:off x="4333113" y="421589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93DBBF40-F4DA-8022-EC3F-4BDE94F2F846}"/>
                </a:ext>
              </a:extLst>
            </p:cNvPr>
            <p:cNvSpPr txBox="1"/>
            <p:nvPr/>
          </p:nvSpPr>
          <p:spPr>
            <a:xfrm>
              <a:off x="4338828" y="396040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309C85E4-6F8A-024E-D8E7-E67698D5E545}"/>
                </a:ext>
              </a:extLst>
            </p:cNvPr>
            <p:cNvSpPr txBox="1"/>
            <p:nvPr/>
          </p:nvSpPr>
          <p:spPr>
            <a:xfrm>
              <a:off x="4333113" y="368571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582AE20B-632D-6A38-D04F-13556FEAE832}"/>
                </a:ext>
              </a:extLst>
            </p:cNvPr>
            <p:cNvSpPr txBox="1"/>
            <p:nvPr/>
          </p:nvSpPr>
          <p:spPr>
            <a:xfrm>
              <a:off x="1693487" y="57648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7861ADCE-5F61-1AD2-73D8-D1B4EA4CFC53}"/>
                </a:ext>
              </a:extLst>
            </p:cNvPr>
            <p:cNvSpPr txBox="1"/>
            <p:nvPr/>
          </p:nvSpPr>
          <p:spPr>
            <a:xfrm>
              <a:off x="2162117" y="57648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C4479457-DF70-81E8-312D-C613018E0BAB}"/>
                </a:ext>
              </a:extLst>
            </p:cNvPr>
            <p:cNvSpPr txBox="1"/>
            <p:nvPr/>
          </p:nvSpPr>
          <p:spPr>
            <a:xfrm>
              <a:off x="2615507" y="57648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84679288-C98E-A2E4-1694-2D97262A3444}"/>
                </a:ext>
              </a:extLst>
            </p:cNvPr>
            <p:cNvSpPr txBox="1"/>
            <p:nvPr/>
          </p:nvSpPr>
          <p:spPr>
            <a:xfrm>
              <a:off x="3112712" y="57648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3EDB207F-BFBC-8E98-B790-DAB97C9BE658}"/>
                </a:ext>
              </a:extLst>
            </p:cNvPr>
            <p:cNvSpPr txBox="1"/>
            <p:nvPr/>
          </p:nvSpPr>
          <p:spPr>
            <a:xfrm>
              <a:off x="3562292" y="576486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521" name="TextBox 520">
              <a:extLst>
                <a:ext uri="{FF2B5EF4-FFF2-40B4-BE49-F238E27FC236}">
                  <a16:creationId xmlns:a16="http://schemas.microsoft.com/office/drawing/2014/main" id="{01D045F7-C906-FAB0-7BFE-0A98869DD068}"/>
                </a:ext>
              </a:extLst>
            </p:cNvPr>
            <p:cNvSpPr txBox="1"/>
            <p:nvPr/>
          </p:nvSpPr>
          <p:spPr>
            <a:xfrm>
              <a:off x="1538039" y="548653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840E4EFD-3BE6-0CFE-7EF3-B73DEC2A100B}"/>
                </a:ext>
              </a:extLst>
            </p:cNvPr>
            <p:cNvSpPr txBox="1"/>
            <p:nvPr/>
          </p:nvSpPr>
          <p:spPr>
            <a:xfrm>
              <a:off x="1544135" y="505028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523" name="TextBox 522">
              <a:extLst>
                <a:ext uri="{FF2B5EF4-FFF2-40B4-BE49-F238E27FC236}">
                  <a16:creationId xmlns:a16="http://schemas.microsoft.com/office/drawing/2014/main" id="{AE7B5F0F-AD7E-FFFB-B1A0-C881069484D4}"/>
                </a:ext>
              </a:extLst>
            </p:cNvPr>
            <p:cNvSpPr txBox="1"/>
            <p:nvPr/>
          </p:nvSpPr>
          <p:spPr>
            <a:xfrm>
              <a:off x="1544135" y="457403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524" name="TextBox 523">
              <a:extLst>
                <a:ext uri="{FF2B5EF4-FFF2-40B4-BE49-F238E27FC236}">
                  <a16:creationId xmlns:a16="http://schemas.microsoft.com/office/drawing/2014/main" id="{E1D4B95B-6DE7-2981-E11D-9BF2F55D3F3B}"/>
                </a:ext>
              </a:extLst>
            </p:cNvPr>
            <p:cNvSpPr txBox="1"/>
            <p:nvPr/>
          </p:nvSpPr>
          <p:spPr>
            <a:xfrm>
              <a:off x="1544135" y="412064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</a:t>
              </a: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95782CB5-121A-D2B5-FC99-0440FC3C73AE}"/>
                </a:ext>
              </a:extLst>
            </p:cNvPr>
            <p:cNvSpPr txBox="1"/>
            <p:nvPr/>
          </p:nvSpPr>
          <p:spPr>
            <a:xfrm>
              <a:off x="1544135" y="367487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5.0</a:t>
              </a:r>
            </a:p>
          </p:txBody>
        </p:sp>
        <p:sp>
          <p:nvSpPr>
            <p:cNvPr id="526" name="TextBox 525">
              <a:extLst>
                <a:ext uri="{FF2B5EF4-FFF2-40B4-BE49-F238E27FC236}">
                  <a16:creationId xmlns:a16="http://schemas.microsoft.com/office/drawing/2014/main" id="{98EA79DB-366D-5659-DDEA-E6104849457B}"/>
                </a:ext>
              </a:extLst>
            </p:cNvPr>
            <p:cNvSpPr txBox="1"/>
            <p:nvPr/>
          </p:nvSpPr>
          <p:spPr>
            <a:xfrm>
              <a:off x="1645481" y="8715474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FFD03A20-A8DB-4B9A-FE93-08B5C333AF02}"/>
                </a:ext>
              </a:extLst>
            </p:cNvPr>
            <p:cNvSpPr txBox="1"/>
            <p:nvPr/>
          </p:nvSpPr>
          <p:spPr>
            <a:xfrm>
              <a:off x="1430597" y="8394834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FF146D1F-B450-8709-77FF-1F34AE7F21C1}"/>
                </a:ext>
              </a:extLst>
            </p:cNvPr>
            <p:cNvSpPr txBox="1"/>
            <p:nvPr/>
          </p:nvSpPr>
          <p:spPr>
            <a:xfrm>
              <a:off x="1430597" y="813726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330F4CD4-74BF-23FC-F4F4-89C4C9482A70}"/>
                </a:ext>
              </a:extLst>
            </p:cNvPr>
            <p:cNvSpPr txBox="1"/>
            <p:nvPr/>
          </p:nvSpPr>
          <p:spPr>
            <a:xfrm>
              <a:off x="1430597" y="788048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6ADA516-5385-1412-5B16-2EA6A30F4859}"/>
                </a:ext>
              </a:extLst>
            </p:cNvPr>
            <p:cNvSpPr txBox="1"/>
            <p:nvPr/>
          </p:nvSpPr>
          <p:spPr>
            <a:xfrm>
              <a:off x="1430597" y="760997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BF3A64BA-A81F-3311-E2AF-8D6DB0A1CA1C}"/>
                </a:ext>
              </a:extLst>
            </p:cNvPr>
            <p:cNvSpPr txBox="1"/>
            <p:nvPr/>
          </p:nvSpPr>
          <p:spPr>
            <a:xfrm>
              <a:off x="1430597" y="732803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AA9EA1BD-D64C-2A30-16D5-27B9AE8716B9}"/>
                </a:ext>
              </a:extLst>
            </p:cNvPr>
            <p:cNvSpPr txBox="1"/>
            <p:nvPr/>
          </p:nvSpPr>
          <p:spPr>
            <a:xfrm>
              <a:off x="1430597" y="707276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2E7586D8-1D07-9BE3-4D79-1448A702C50C}"/>
                </a:ext>
              </a:extLst>
            </p:cNvPr>
            <p:cNvSpPr txBox="1"/>
            <p:nvPr/>
          </p:nvSpPr>
          <p:spPr>
            <a:xfrm>
              <a:off x="1430597" y="680225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DBFEDCA3-ABE2-DCF8-7D1A-465E5CEBDEF2}"/>
                </a:ext>
              </a:extLst>
            </p:cNvPr>
            <p:cNvSpPr txBox="1"/>
            <p:nvPr/>
          </p:nvSpPr>
          <p:spPr>
            <a:xfrm>
              <a:off x="1430597" y="653174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4.75</a:t>
              </a:r>
            </a:p>
          </p:txBody>
        </p:sp>
        <p:sp>
          <p:nvSpPr>
            <p:cNvPr id="535" name="TextBox 534">
              <a:extLst>
                <a:ext uri="{FF2B5EF4-FFF2-40B4-BE49-F238E27FC236}">
                  <a16:creationId xmlns:a16="http://schemas.microsoft.com/office/drawing/2014/main" id="{337E6E02-862A-52FE-7F6D-49617CE52066}"/>
                </a:ext>
              </a:extLst>
            </p:cNvPr>
            <p:cNvSpPr txBox="1"/>
            <p:nvPr/>
          </p:nvSpPr>
          <p:spPr>
            <a:xfrm>
              <a:off x="2058866" y="8711664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5078F1A5-E52A-1C04-FAC8-A3B289DA8109}"/>
                </a:ext>
              </a:extLst>
            </p:cNvPr>
            <p:cNvSpPr txBox="1"/>
            <p:nvPr/>
          </p:nvSpPr>
          <p:spPr>
            <a:xfrm>
              <a:off x="2470727" y="8719284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C4C295CA-7BCE-86C7-FB52-882F6B990CE5}"/>
                </a:ext>
              </a:extLst>
            </p:cNvPr>
            <p:cNvSpPr txBox="1"/>
            <p:nvPr/>
          </p:nvSpPr>
          <p:spPr>
            <a:xfrm>
              <a:off x="2905067" y="8715474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538" name="TextBox 537">
              <a:extLst>
                <a:ext uri="{FF2B5EF4-FFF2-40B4-BE49-F238E27FC236}">
                  <a16:creationId xmlns:a16="http://schemas.microsoft.com/office/drawing/2014/main" id="{BC57E7B5-5699-1F70-C004-F37C8393615B}"/>
                </a:ext>
              </a:extLst>
            </p:cNvPr>
            <p:cNvSpPr txBox="1"/>
            <p:nvPr/>
          </p:nvSpPr>
          <p:spPr>
            <a:xfrm>
              <a:off x="3310451" y="8717379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024F203-5320-2EF0-B076-A5A28D8B70EE}"/>
                </a:ext>
              </a:extLst>
            </p:cNvPr>
            <p:cNvSpPr txBox="1"/>
            <p:nvPr/>
          </p:nvSpPr>
          <p:spPr>
            <a:xfrm>
              <a:off x="3750506" y="8709759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4.5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AE69DF38-C6FA-7BA5-996F-F378EFD08C15}"/>
                </a:ext>
              </a:extLst>
            </p:cNvPr>
            <p:cNvSpPr txBox="1"/>
            <p:nvPr/>
          </p:nvSpPr>
          <p:spPr>
            <a:xfrm>
              <a:off x="4506468" y="8733889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1.0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C6931B2F-05E6-5B22-77E0-C897D1D9728D}"/>
                </a:ext>
              </a:extLst>
            </p:cNvPr>
            <p:cNvSpPr txBox="1"/>
            <p:nvPr/>
          </p:nvSpPr>
          <p:spPr>
            <a:xfrm>
              <a:off x="4949952" y="8730079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1.5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FE754E58-426D-B119-008E-94C23FCE2FBE}"/>
                </a:ext>
              </a:extLst>
            </p:cNvPr>
            <p:cNvSpPr txBox="1"/>
            <p:nvPr/>
          </p:nvSpPr>
          <p:spPr>
            <a:xfrm>
              <a:off x="5371719" y="8741509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3EA11892-3F0D-4116-5732-EF98D65B0E5B}"/>
                </a:ext>
              </a:extLst>
            </p:cNvPr>
            <p:cNvSpPr txBox="1"/>
            <p:nvPr/>
          </p:nvSpPr>
          <p:spPr>
            <a:xfrm>
              <a:off x="5749671" y="8741509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2EB9735A-E37E-1322-3B07-DC53DE1F8549}"/>
                </a:ext>
              </a:extLst>
            </p:cNvPr>
            <p:cNvSpPr txBox="1"/>
            <p:nvPr/>
          </p:nvSpPr>
          <p:spPr>
            <a:xfrm>
              <a:off x="6185916" y="8733889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172EE99A-B1ED-4C65-D220-A0CAC92DAD16}"/>
                </a:ext>
              </a:extLst>
            </p:cNvPr>
            <p:cNvSpPr txBox="1"/>
            <p:nvPr/>
          </p:nvSpPr>
          <p:spPr>
            <a:xfrm>
              <a:off x="6655308" y="8741509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7A11A195-377F-BC9F-5CF6-72D147589F55}"/>
                </a:ext>
              </a:extLst>
            </p:cNvPr>
            <p:cNvSpPr txBox="1"/>
            <p:nvPr/>
          </p:nvSpPr>
          <p:spPr>
            <a:xfrm>
              <a:off x="4289298" y="833768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35FBD0AF-5AD8-BCE5-3BC5-2B768C5EE5C7}"/>
                </a:ext>
              </a:extLst>
            </p:cNvPr>
            <p:cNvSpPr txBox="1"/>
            <p:nvPr/>
          </p:nvSpPr>
          <p:spPr>
            <a:xfrm>
              <a:off x="4294378" y="857009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B0077C6A-2FB9-70E7-89ED-766BA087A309}"/>
                </a:ext>
              </a:extLst>
            </p:cNvPr>
            <p:cNvSpPr txBox="1"/>
            <p:nvPr/>
          </p:nvSpPr>
          <p:spPr>
            <a:xfrm>
              <a:off x="4289298" y="8093844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549" name="TextBox 548">
              <a:extLst>
                <a:ext uri="{FF2B5EF4-FFF2-40B4-BE49-F238E27FC236}">
                  <a16:creationId xmlns:a16="http://schemas.microsoft.com/office/drawing/2014/main" id="{27925354-AEB0-9D69-8B5E-16946ABAC4A7}"/>
                </a:ext>
              </a:extLst>
            </p:cNvPr>
            <p:cNvSpPr txBox="1"/>
            <p:nvPr/>
          </p:nvSpPr>
          <p:spPr>
            <a:xfrm>
              <a:off x="4289298" y="785151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550" name="TextBox 549">
              <a:extLst>
                <a:ext uri="{FF2B5EF4-FFF2-40B4-BE49-F238E27FC236}">
                  <a16:creationId xmlns:a16="http://schemas.microsoft.com/office/drawing/2014/main" id="{55916996-6936-5F53-18CD-7EFFF624CF9E}"/>
                </a:ext>
              </a:extLst>
            </p:cNvPr>
            <p:cNvSpPr txBox="1"/>
            <p:nvPr/>
          </p:nvSpPr>
          <p:spPr>
            <a:xfrm>
              <a:off x="4288917" y="760235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0AD489ED-12A3-CD4F-12BC-8D809184A3BD}"/>
                </a:ext>
              </a:extLst>
            </p:cNvPr>
            <p:cNvSpPr txBox="1"/>
            <p:nvPr/>
          </p:nvSpPr>
          <p:spPr>
            <a:xfrm>
              <a:off x="4289298" y="734708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552" name="TextBox 551">
              <a:extLst>
                <a:ext uri="{FF2B5EF4-FFF2-40B4-BE49-F238E27FC236}">
                  <a16:creationId xmlns:a16="http://schemas.microsoft.com/office/drawing/2014/main" id="{965E8CC9-2138-1F65-09C4-AF7CC2025D66}"/>
                </a:ext>
              </a:extLst>
            </p:cNvPr>
            <p:cNvSpPr txBox="1"/>
            <p:nvPr/>
          </p:nvSpPr>
          <p:spPr>
            <a:xfrm>
              <a:off x="4289298" y="711086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1DD633A-CB8C-FDAD-A235-4EAD7C9A4EB5}"/>
                </a:ext>
              </a:extLst>
            </p:cNvPr>
            <p:cNvSpPr txBox="1"/>
            <p:nvPr/>
          </p:nvSpPr>
          <p:spPr>
            <a:xfrm>
              <a:off x="4289298" y="685559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89F57406-279F-4587-9FC3-3C3A922D0347}"/>
                </a:ext>
              </a:extLst>
            </p:cNvPr>
            <p:cNvSpPr txBox="1"/>
            <p:nvPr/>
          </p:nvSpPr>
          <p:spPr>
            <a:xfrm>
              <a:off x="4288917" y="661175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29655CFB-FD71-787B-C0A0-79EF1CCCDE19}"/>
                </a:ext>
              </a:extLst>
            </p:cNvPr>
            <p:cNvSpPr txBox="1"/>
            <p:nvPr/>
          </p:nvSpPr>
          <p:spPr>
            <a:xfrm>
              <a:off x="7146094" y="730366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66E5D2F1-A60F-FDFB-C009-5F0118A1F34A}"/>
                </a:ext>
              </a:extLst>
            </p:cNvPr>
            <p:cNvSpPr txBox="1"/>
            <p:nvPr/>
          </p:nvSpPr>
          <p:spPr>
            <a:xfrm>
              <a:off x="7152190" y="776467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4B4713D0-93E5-16C0-989E-474D3FF06576}"/>
                </a:ext>
              </a:extLst>
            </p:cNvPr>
            <p:cNvSpPr txBox="1"/>
            <p:nvPr/>
          </p:nvSpPr>
          <p:spPr>
            <a:xfrm>
              <a:off x="7122853" y="826378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E9770FAB-0C4D-F94F-7D40-407AAF18911B}"/>
                </a:ext>
              </a:extLst>
            </p:cNvPr>
            <p:cNvSpPr txBox="1"/>
            <p:nvPr/>
          </p:nvSpPr>
          <p:spPr>
            <a:xfrm>
              <a:off x="7141903" y="682130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8934267D-49A3-4632-9726-B4E5BBEDE86A}"/>
                </a:ext>
              </a:extLst>
            </p:cNvPr>
            <p:cNvSpPr txBox="1"/>
            <p:nvPr/>
          </p:nvSpPr>
          <p:spPr>
            <a:xfrm>
              <a:off x="7352596" y="8733681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560" name="TextBox 559">
              <a:extLst>
                <a:ext uri="{FF2B5EF4-FFF2-40B4-BE49-F238E27FC236}">
                  <a16:creationId xmlns:a16="http://schemas.microsoft.com/office/drawing/2014/main" id="{0DCA25E8-02F4-70CE-AC14-1CB294C0B49B}"/>
                </a:ext>
              </a:extLst>
            </p:cNvPr>
            <p:cNvSpPr txBox="1"/>
            <p:nvPr/>
          </p:nvSpPr>
          <p:spPr>
            <a:xfrm>
              <a:off x="7595293" y="8733681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561" name="TextBox 560">
              <a:extLst>
                <a:ext uri="{FF2B5EF4-FFF2-40B4-BE49-F238E27FC236}">
                  <a16:creationId xmlns:a16="http://schemas.microsoft.com/office/drawing/2014/main" id="{991758EB-D927-3603-B4FE-D0E27A33105D}"/>
                </a:ext>
              </a:extLst>
            </p:cNvPr>
            <p:cNvSpPr txBox="1"/>
            <p:nvPr/>
          </p:nvSpPr>
          <p:spPr>
            <a:xfrm>
              <a:off x="7866184" y="873900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562" name="TextBox 561">
              <a:extLst>
                <a:ext uri="{FF2B5EF4-FFF2-40B4-BE49-F238E27FC236}">
                  <a16:creationId xmlns:a16="http://schemas.microsoft.com/office/drawing/2014/main" id="{CB6B311F-D336-F3CB-1E52-C2EC06389EA3}"/>
                </a:ext>
              </a:extLst>
            </p:cNvPr>
            <p:cNvSpPr txBox="1"/>
            <p:nvPr/>
          </p:nvSpPr>
          <p:spPr>
            <a:xfrm>
              <a:off x="8131741" y="8735194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563" name="TextBox 562">
              <a:extLst>
                <a:ext uri="{FF2B5EF4-FFF2-40B4-BE49-F238E27FC236}">
                  <a16:creationId xmlns:a16="http://schemas.microsoft.com/office/drawing/2014/main" id="{1D4CC780-3464-4A3E-7F8E-908572D8D085}"/>
                </a:ext>
              </a:extLst>
            </p:cNvPr>
            <p:cNvSpPr txBox="1"/>
            <p:nvPr/>
          </p:nvSpPr>
          <p:spPr>
            <a:xfrm>
              <a:off x="8388154" y="8729087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564" name="TextBox 563">
              <a:extLst>
                <a:ext uri="{FF2B5EF4-FFF2-40B4-BE49-F238E27FC236}">
                  <a16:creationId xmlns:a16="http://schemas.microsoft.com/office/drawing/2014/main" id="{CD19C61B-1958-697D-D214-43F4E09ADEDD}"/>
                </a:ext>
              </a:extLst>
            </p:cNvPr>
            <p:cNvSpPr txBox="1"/>
            <p:nvPr/>
          </p:nvSpPr>
          <p:spPr>
            <a:xfrm>
              <a:off x="8635042" y="873900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EB26344A-3AB8-E0C6-D712-30A85138C53D}"/>
                </a:ext>
              </a:extLst>
            </p:cNvPr>
            <p:cNvSpPr txBox="1"/>
            <p:nvPr/>
          </p:nvSpPr>
          <p:spPr>
            <a:xfrm>
              <a:off x="8882692" y="873519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566" name="TextBox 565">
              <a:extLst>
                <a:ext uri="{FF2B5EF4-FFF2-40B4-BE49-F238E27FC236}">
                  <a16:creationId xmlns:a16="http://schemas.microsoft.com/office/drawing/2014/main" id="{71073D40-CCB9-7139-64DD-9CB21D6EED6A}"/>
                </a:ext>
              </a:extLst>
            </p:cNvPr>
            <p:cNvSpPr txBox="1"/>
            <p:nvPr/>
          </p:nvSpPr>
          <p:spPr>
            <a:xfrm>
              <a:off x="9134152" y="873519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5E174215-5DF4-E6B8-267E-9576FB284770}"/>
                </a:ext>
              </a:extLst>
            </p:cNvPr>
            <p:cNvSpPr txBox="1"/>
            <p:nvPr/>
          </p:nvSpPr>
          <p:spPr>
            <a:xfrm>
              <a:off x="9389422" y="873519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8356746F-6A2B-32E0-C552-3C10F7798458}"/>
                </a:ext>
              </a:extLst>
            </p:cNvPr>
            <p:cNvSpPr txBox="1"/>
            <p:nvPr/>
          </p:nvSpPr>
          <p:spPr>
            <a:xfrm>
              <a:off x="10578728" y="87252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569" name="TextBox 568">
              <a:extLst>
                <a:ext uri="{FF2B5EF4-FFF2-40B4-BE49-F238E27FC236}">
                  <a16:creationId xmlns:a16="http://schemas.microsoft.com/office/drawing/2014/main" id="{07350FA3-596F-D24F-144B-BEE39BCF20AB}"/>
                </a:ext>
              </a:extLst>
            </p:cNvPr>
            <p:cNvSpPr txBox="1"/>
            <p:nvPr/>
          </p:nvSpPr>
          <p:spPr>
            <a:xfrm>
              <a:off x="10971158" y="87252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570" name="TextBox 569">
              <a:extLst>
                <a:ext uri="{FF2B5EF4-FFF2-40B4-BE49-F238E27FC236}">
                  <a16:creationId xmlns:a16="http://schemas.microsoft.com/office/drawing/2014/main" id="{9B311D10-574B-6B83-0DB4-32F8AF407C73}"/>
                </a:ext>
              </a:extLst>
            </p:cNvPr>
            <p:cNvSpPr txBox="1"/>
            <p:nvPr/>
          </p:nvSpPr>
          <p:spPr>
            <a:xfrm>
              <a:off x="11403593" y="87252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2580E006-38A3-52FE-6C18-877EA3B00146}"/>
                </a:ext>
              </a:extLst>
            </p:cNvPr>
            <p:cNvSpPr txBox="1"/>
            <p:nvPr/>
          </p:nvSpPr>
          <p:spPr>
            <a:xfrm>
              <a:off x="11805548" y="87252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572" name="TextBox 571">
              <a:extLst>
                <a:ext uri="{FF2B5EF4-FFF2-40B4-BE49-F238E27FC236}">
                  <a16:creationId xmlns:a16="http://schemas.microsoft.com/office/drawing/2014/main" id="{2E2BEE13-A08F-3D3F-B39C-785481D6FC00}"/>
                </a:ext>
              </a:extLst>
            </p:cNvPr>
            <p:cNvSpPr txBox="1"/>
            <p:nvPr/>
          </p:nvSpPr>
          <p:spPr>
            <a:xfrm>
              <a:off x="12239888" y="87252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1C817760-DFFD-6E43-F50B-578E1887EED7}"/>
                </a:ext>
              </a:extLst>
            </p:cNvPr>
            <p:cNvSpPr txBox="1"/>
            <p:nvPr/>
          </p:nvSpPr>
          <p:spPr>
            <a:xfrm>
              <a:off x="10057901" y="842531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574" name="TextBox 573">
              <a:extLst>
                <a:ext uri="{FF2B5EF4-FFF2-40B4-BE49-F238E27FC236}">
                  <a16:creationId xmlns:a16="http://schemas.microsoft.com/office/drawing/2014/main" id="{2DC82EF5-69E3-D521-104B-4CF7EDF4F4F2}"/>
                </a:ext>
              </a:extLst>
            </p:cNvPr>
            <p:cNvSpPr txBox="1"/>
            <p:nvPr/>
          </p:nvSpPr>
          <p:spPr>
            <a:xfrm>
              <a:off x="10057901" y="8150994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F0B18677-DB1D-1E17-58F8-CAD45258FE66}"/>
                </a:ext>
              </a:extLst>
            </p:cNvPr>
            <p:cNvSpPr txBox="1"/>
            <p:nvPr/>
          </p:nvSpPr>
          <p:spPr>
            <a:xfrm>
              <a:off x="10057901" y="790485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576" name="TextBox 575">
              <a:extLst>
                <a:ext uri="{FF2B5EF4-FFF2-40B4-BE49-F238E27FC236}">
                  <a16:creationId xmlns:a16="http://schemas.microsoft.com/office/drawing/2014/main" id="{96F22949-2528-1197-8480-CE4980854801}"/>
                </a:ext>
              </a:extLst>
            </p:cNvPr>
            <p:cNvSpPr txBox="1"/>
            <p:nvPr/>
          </p:nvSpPr>
          <p:spPr>
            <a:xfrm>
              <a:off x="10057520" y="7634738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577" name="TextBox 576">
              <a:extLst>
                <a:ext uri="{FF2B5EF4-FFF2-40B4-BE49-F238E27FC236}">
                  <a16:creationId xmlns:a16="http://schemas.microsoft.com/office/drawing/2014/main" id="{2F01EBC2-19CA-9A3D-8DCC-17D29245D7FA}"/>
                </a:ext>
              </a:extLst>
            </p:cNvPr>
            <p:cNvSpPr txBox="1"/>
            <p:nvPr/>
          </p:nvSpPr>
          <p:spPr>
            <a:xfrm>
              <a:off x="10057901" y="7379468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578" name="TextBox 577">
              <a:extLst>
                <a:ext uri="{FF2B5EF4-FFF2-40B4-BE49-F238E27FC236}">
                  <a16:creationId xmlns:a16="http://schemas.microsoft.com/office/drawing/2014/main" id="{9917E87D-6E8D-E460-CF1A-5D68FF4F3FF7}"/>
                </a:ext>
              </a:extLst>
            </p:cNvPr>
            <p:cNvSpPr txBox="1"/>
            <p:nvPr/>
          </p:nvSpPr>
          <p:spPr>
            <a:xfrm>
              <a:off x="10057901" y="710705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579" name="TextBox 578">
              <a:extLst>
                <a:ext uri="{FF2B5EF4-FFF2-40B4-BE49-F238E27FC236}">
                  <a16:creationId xmlns:a16="http://schemas.microsoft.com/office/drawing/2014/main" id="{1A5AF0B9-5F85-6870-FBA5-C13DDAB8369A}"/>
                </a:ext>
              </a:extLst>
            </p:cNvPr>
            <p:cNvSpPr txBox="1"/>
            <p:nvPr/>
          </p:nvSpPr>
          <p:spPr>
            <a:xfrm>
              <a:off x="10057901" y="685178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81E6C67E-1084-6564-8573-F4010812AE46}"/>
                </a:ext>
              </a:extLst>
            </p:cNvPr>
            <p:cNvSpPr txBox="1"/>
            <p:nvPr/>
          </p:nvSpPr>
          <p:spPr>
            <a:xfrm>
              <a:off x="10057520" y="660794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13FD15DF-CB0E-BFDE-6DFF-CA6E91A2CAB5}"/>
                </a:ext>
              </a:extLst>
            </p:cNvPr>
            <p:cNvSpPr txBox="1"/>
            <p:nvPr/>
          </p:nvSpPr>
          <p:spPr>
            <a:xfrm>
              <a:off x="12993261" y="853580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2.6</a:t>
              </a:r>
            </a:p>
          </p:txBody>
        </p:sp>
        <p:sp>
          <p:nvSpPr>
            <p:cNvPr id="582" name="TextBox 581">
              <a:extLst>
                <a:ext uri="{FF2B5EF4-FFF2-40B4-BE49-F238E27FC236}">
                  <a16:creationId xmlns:a16="http://schemas.microsoft.com/office/drawing/2014/main" id="{1E3F0722-33EF-9BB6-0924-538DD0B7AFAB}"/>
                </a:ext>
              </a:extLst>
            </p:cNvPr>
            <p:cNvSpPr txBox="1"/>
            <p:nvPr/>
          </p:nvSpPr>
          <p:spPr>
            <a:xfrm>
              <a:off x="12998341" y="822401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2.8</a:t>
              </a:r>
            </a:p>
          </p:txBody>
        </p:sp>
        <p:sp>
          <p:nvSpPr>
            <p:cNvPr id="583" name="TextBox 582">
              <a:extLst>
                <a:ext uri="{FF2B5EF4-FFF2-40B4-BE49-F238E27FC236}">
                  <a16:creationId xmlns:a16="http://schemas.microsoft.com/office/drawing/2014/main" id="{C2D5F4C8-0CB7-F40D-3AEB-FACF25A21432}"/>
                </a:ext>
              </a:extLst>
            </p:cNvPr>
            <p:cNvSpPr txBox="1"/>
            <p:nvPr/>
          </p:nvSpPr>
          <p:spPr>
            <a:xfrm>
              <a:off x="13005961" y="792302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84" name="TextBox 583">
              <a:extLst>
                <a:ext uri="{FF2B5EF4-FFF2-40B4-BE49-F238E27FC236}">
                  <a16:creationId xmlns:a16="http://schemas.microsoft.com/office/drawing/2014/main" id="{27096ADE-5422-B63A-04C9-D34D82E5D0E5}"/>
                </a:ext>
              </a:extLst>
            </p:cNvPr>
            <p:cNvSpPr txBox="1"/>
            <p:nvPr/>
          </p:nvSpPr>
          <p:spPr>
            <a:xfrm>
              <a:off x="13012438" y="762013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1AB8B6F1-16B1-3719-EE83-608808D17511}"/>
                </a:ext>
              </a:extLst>
            </p:cNvPr>
            <p:cNvSpPr txBox="1"/>
            <p:nvPr/>
          </p:nvSpPr>
          <p:spPr>
            <a:xfrm>
              <a:off x="13004818" y="730580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586" name="TextBox 585">
              <a:extLst>
                <a:ext uri="{FF2B5EF4-FFF2-40B4-BE49-F238E27FC236}">
                  <a16:creationId xmlns:a16="http://schemas.microsoft.com/office/drawing/2014/main" id="{1B6D4F51-1A2A-026B-C3A0-DD33CB5ED806}"/>
                </a:ext>
              </a:extLst>
            </p:cNvPr>
            <p:cNvSpPr txBox="1"/>
            <p:nvPr/>
          </p:nvSpPr>
          <p:spPr>
            <a:xfrm>
              <a:off x="13010533" y="697792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33D41E1A-275B-B195-DD83-1F8129044456}"/>
                </a:ext>
              </a:extLst>
            </p:cNvPr>
            <p:cNvSpPr txBox="1"/>
            <p:nvPr/>
          </p:nvSpPr>
          <p:spPr>
            <a:xfrm>
              <a:off x="13004818" y="670323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588" name="TextBox 587">
              <a:extLst>
                <a:ext uri="{FF2B5EF4-FFF2-40B4-BE49-F238E27FC236}">
                  <a16:creationId xmlns:a16="http://schemas.microsoft.com/office/drawing/2014/main" id="{40FA809D-DDDC-A8F2-F659-330C2A5907A0}"/>
                </a:ext>
              </a:extLst>
            </p:cNvPr>
            <p:cNvSpPr txBox="1"/>
            <p:nvPr/>
          </p:nvSpPr>
          <p:spPr>
            <a:xfrm>
              <a:off x="13768596" y="8693996"/>
              <a:ext cx="153888" cy="1651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DEE689DB-5661-7193-3F4D-F06DBCEBBAA3}"/>
                </a:ext>
              </a:extLst>
            </p:cNvPr>
            <p:cNvSpPr txBox="1"/>
            <p:nvPr/>
          </p:nvSpPr>
          <p:spPr>
            <a:xfrm>
              <a:off x="14135626" y="8693996"/>
              <a:ext cx="153888" cy="1651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FFBA70C8-6737-22A0-91FA-8E12F4E5583B}"/>
                </a:ext>
              </a:extLst>
            </p:cNvPr>
            <p:cNvSpPr txBox="1"/>
            <p:nvPr/>
          </p:nvSpPr>
          <p:spPr>
            <a:xfrm>
              <a:off x="14525516" y="8691456"/>
              <a:ext cx="153888" cy="1651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71D1C2F9-5B8E-ADD9-B084-1CB97F2A3ECD}"/>
                </a:ext>
              </a:extLst>
            </p:cNvPr>
            <p:cNvSpPr txBox="1"/>
            <p:nvPr/>
          </p:nvSpPr>
          <p:spPr>
            <a:xfrm>
              <a:off x="14908421" y="8683836"/>
              <a:ext cx="153888" cy="1651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592" name="TextBox 591">
              <a:extLst>
                <a:ext uri="{FF2B5EF4-FFF2-40B4-BE49-F238E27FC236}">
                  <a16:creationId xmlns:a16="http://schemas.microsoft.com/office/drawing/2014/main" id="{FFD063E7-7372-493F-DD2E-0527E8488E68}"/>
                </a:ext>
              </a:extLst>
            </p:cNvPr>
            <p:cNvSpPr txBox="1"/>
            <p:nvPr/>
          </p:nvSpPr>
          <p:spPr>
            <a:xfrm>
              <a:off x="15309741" y="8683836"/>
              <a:ext cx="153888" cy="1651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593" name="TextBox 592">
              <a:extLst>
                <a:ext uri="{FF2B5EF4-FFF2-40B4-BE49-F238E27FC236}">
                  <a16:creationId xmlns:a16="http://schemas.microsoft.com/office/drawing/2014/main" id="{7D12532D-47F8-F68F-AA73-24958CB1D914}"/>
                </a:ext>
              </a:extLst>
            </p:cNvPr>
            <p:cNvSpPr txBox="1"/>
            <p:nvPr/>
          </p:nvSpPr>
          <p:spPr>
            <a:xfrm>
              <a:off x="13379214" y="8696536"/>
              <a:ext cx="153888" cy="165110"/>
            </a:xfrm>
            <a:prstGeom prst="rect">
              <a:avLst/>
            </a:prstGeom>
            <a:solidFill>
              <a:schemeClr val="bg1"/>
            </a:solidFill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1.5</a:t>
              </a:r>
            </a:p>
          </p:txBody>
        </p:sp>
        <p:sp>
          <p:nvSpPr>
            <p:cNvPr id="595" name="TextBox 594">
              <a:extLst>
                <a:ext uri="{FF2B5EF4-FFF2-40B4-BE49-F238E27FC236}">
                  <a16:creationId xmlns:a16="http://schemas.microsoft.com/office/drawing/2014/main" id="{559F4F77-44B7-A8B8-DE7E-CA0B06A7603C}"/>
                </a:ext>
              </a:extLst>
            </p:cNvPr>
            <p:cNvSpPr txBox="1"/>
            <p:nvPr/>
          </p:nvSpPr>
          <p:spPr>
            <a:xfrm>
              <a:off x="13344162" y="11776601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596" name="TextBox 595">
              <a:extLst>
                <a:ext uri="{FF2B5EF4-FFF2-40B4-BE49-F238E27FC236}">
                  <a16:creationId xmlns:a16="http://schemas.microsoft.com/office/drawing/2014/main" id="{35A56FCD-280A-A8BF-69FB-15E7FAD3970C}"/>
                </a:ext>
              </a:extLst>
            </p:cNvPr>
            <p:cNvSpPr txBox="1"/>
            <p:nvPr/>
          </p:nvSpPr>
          <p:spPr>
            <a:xfrm>
              <a:off x="13616958" y="1178192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CA90593C-A5D8-9CB5-4BD9-2F6EA7C3819B}"/>
                </a:ext>
              </a:extLst>
            </p:cNvPr>
            <p:cNvSpPr txBox="1"/>
            <p:nvPr/>
          </p:nvSpPr>
          <p:spPr>
            <a:xfrm>
              <a:off x="13884420" y="11778114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F1DBF901-0502-5E3C-C115-B9C2B834E9A0}"/>
                </a:ext>
              </a:extLst>
            </p:cNvPr>
            <p:cNvSpPr txBox="1"/>
            <p:nvPr/>
          </p:nvSpPr>
          <p:spPr>
            <a:xfrm>
              <a:off x="14165598" y="11772007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599" name="TextBox 598">
              <a:extLst>
                <a:ext uri="{FF2B5EF4-FFF2-40B4-BE49-F238E27FC236}">
                  <a16:creationId xmlns:a16="http://schemas.microsoft.com/office/drawing/2014/main" id="{FA35A1EB-2034-D00D-75D3-948E6ED0B86F}"/>
                </a:ext>
              </a:extLst>
            </p:cNvPr>
            <p:cNvSpPr txBox="1"/>
            <p:nvPr/>
          </p:nvSpPr>
          <p:spPr>
            <a:xfrm>
              <a:off x="14427726" y="1178192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600" name="TextBox 599">
              <a:extLst>
                <a:ext uri="{FF2B5EF4-FFF2-40B4-BE49-F238E27FC236}">
                  <a16:creationId xmlns:a16="http://schemas.microsoft.com/office/drawing/2014/main" id="{FB45457F-DBCE-BBD0-540A-EF2F89DF82D4}"/>
                </a:ext>
              </a:extLst>
            </p:cNvPr>
            <p:cNvSpPr txBox="1"/>
            <p:nvPr/>
          </p:nvSpPr>
          <p:spPr>
            <a:xfrm>
              <a:off x="14698236" y="1177811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BF280B26-2301-F39C-3F8F-588FBE8A242B}"/>
                </a:ext>
              </a:extLst>
            </p:cNvPr>
            <p:cNvSpPr txBox="1"/>
            <p:nvPr/>
          </p:nvSpPr>
          <p:spPr>
            <a:xfrm>
              <a:off x="14985891" y="1177811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602" name="TextBox 601">
              <a:extLst>
                <a:ext uri="{FF2B5EF4-FFF2-40B4-BE49-F238E27FC236}">
                  <a16:creationId xmlns:a16="http://schemas.microsoft.com/office/drawing/2014/main" id="{5FC0087F-2CE5-1B95-129D-17E31A16FFFA}"/>
                </a:ext>
              </a:extLst>
            </p:cNvPr>
            <p:cNvSpPr txBox="1"/>
            <p:nvPr/>
          </p:nvSpPr>
          <p:spPr>
            <a:xfrm>
              <a:off x="15241161" y="1177811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603" name="TextBox 602">
              <a:extLst>
                <a:ext uri="{FF2B5EF4-FFF2-40B4-BE49-F238E27FC236}">
                  <a16:creationId xmlns:a16="http://schemas.microsoft.com/office/drawing/2014/main" id="{1A8E2582-6246-4A39-1E56-DBCD861B284B}"/>
                </a:ext>
              </a:extLst>
            </p:cNvPr>
            <p:cNvSpPr txBox="1"/>
            <p:nvPr/>
          </p:nvSpPr>
          <p:spPr>
            <a:xfrm>
              <a:off x="13026154" y="1142836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AADA167A-FFF6-BA75-78C3-6D4D06575E5D}"/>
                </a:ext>
              </a:extLst>
            </p:cNvPr>
            <p:cNvSpPr txBox="1"/>
            <p:nvPr/>
          </p:nvSpPr>
          <p:spPr>
            <a:xfrm>
              <a:off x="13026154" y="1097307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334D4C94-EB14-935F-2385-08EB1B400156}"/>
                </a:ext>
              </a:extLst>
            </p:cNvPr>
            <p:cNvSpPr txBox="1"/>
            <p:nvPr/>
          </p:nvSpPr>
          <p:spPr>
            <a:xfrm>
              <a:off x="13026154" y="1048360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606" name="TextBox 605">
              <a:extLst>
                <a:ext uri="{FF2B5EF4-FFF2-40B4-BE49-F238E27FC236}">
                  <a16:creationId xmlns:a16="http://schemas.microsoft.com/office/drawing/2014/main" id="{776B5D8E-19A1-6105-64D3-487D0B1DCCFD}"/>
                </a:ext>
              </a:extLst>
            </p:cNvPr>
            <p:cNvSpPr txBox="1"/>
            <p:nvPr/>
          </p:nvSpPr>
          <p:spPr>
            <a:xfrm>
              <a:off x="13035679" y="1001587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433941AF-A58B-A9B2-F7E0-91253095AA10}"/>
                </a:ext>
              </a:extLst>
            </p:cNvPr>
            <p:cNvSpPr txBox="1"/>
            <p:nvPr/>
          </p:nvSpPr>
          <p:spPr>
            <a:xfrm>
              <a:off x="13026154" y="953581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9A58268-34D8-F542-4B34-303411340B4E}"/>
                </a:ext>
              </a:extLst>
            </p:cNvPr>
            <p:cNvSpPr txBox="1"/>
            <p:nvPr/>
          </p:nvSpPr>
          <p:spPr>
            <a:xfrm>
              <a:off x="13026154" y="978536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371A9A92-D2FD-9FB3-1D02-1E39E00D36DC}"/>
                </a:ext>
              </a:extLst>
            </p:cNvPr>
            <p:cNvSpPr txBox="1"/>
            <p:nvPr/>
          </p:nvSpPr>
          <p:spPr>
            <a:xfrm>
              <a:off x="13026154" y="1025119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85835B60-4526-BB8B-A6C3-E1BE68B78DE6}"/>
                </a:ext>
              </a:extLst>
            </p:cNvPr>
            <p:cNvSpPr txBox="1"/>
            <p:nvPr/>
          </p:nvSpPr>
          <p:spPr>
            <a:xfrm>
              <a:off x="13026154" y="1074649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AB68E9E7-ED84-6E1D-AFD4-DDDFD4992DEC}"/>
                </a:ext>
              </a:extLst>
            </p:cNvPr>
            <p:cNvSpPr txBox="1"/>
            <p:nvPr/>
          </p:nvSpPr>
          <p:spPr>
            <a:xfrm>
              <a:off x="13026154" y="1120738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857323BA-AEB0-2B92-5C29-C7C83651708F}"/>
                </a:ext>
              </a:extLst>
            </p:cNvPr>
            <p:cNvSpPr txBox="1"/>
            <p:nvPr/>
          </p:nvSpPr>
          <p:spPr>
            <a:xfrm>
              <a:off x="10024375" y="1145694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E8296F58-0845-89F5-19F8-DD749298D2DD}"/>
                </a:ext>
              </a:extLst>
            </p:cNvPr>
            <p:cNvSpPr txBox="1"/>
            <p:nvPr/>
          </p:nvSpPr>
          <p:spPr>
            <a:xfrm>
              <a:off x="10024375" y="1092747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B89C3C21-F0C7-85E9-86E0-95F28B1DB5E5}"/>
                </a:ext>
              </a:extLst>
            </p:cNvPr>
            <p:cNvSpPr txBox="1"/>
            <p:nvPr/>
          </p:nvSpPr>
          <p:spPr>
            <a:xfrm>
              <a:off x="10033900" y="1039687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F4D7B1C5-B5C8-E554-B501-38B9A50DDFD7}"/>
                </a:ext>
              </a:extLst>
            </p:cNvPr>
            <p:cNvSpPr txBox="1"/>
            <p:nvPr/>
          </p:nvSpPr>
          <p:spPr>
            <a:xfrm>
              <a:off x="10024375" y="985013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86DEEAE8-2493-5274-A891-6D1849402DCB}"/>
                </a:ext>
              </a:extLst>
            </p:cNvPr>
            <p:cNvSpPr txBox="1"/>
            <p:nvPr/>
          </p:nvSpPr>
          <p:spPr>
            <a:xfrm>
              <a:off x="10024375" y="1011493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20A3E1BC-C01A-66BE-4E68-E7D0B210A881}"/>
                </a:ext>
              </a:extLst>
            </p:cNvPr>
            <p:cNvSpPr txBox="1"/>
            <p:nvPr/>
          </p:nvSpPr>
          <p:spPr>
            <a:xfrm>
              <a:off x="10024375" y="1066839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937AAE1C-0758-DFAF-181A-FEE7B7C7C2CC}"/>
                </a:ext>
              </a:extLst>
            </p:cNvPr>
            <p:cNvSpPr txBox="1"/>
            <p:nvPr/>
          </p:nvSpPr>
          <p:spPr>
            <a:xfrm>
              <a:off x="10024375" y="1121131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C13CEBDD-F182-8B0D-C2DC-20A036BE3D4C}"/>
                </a:ext>
              </a:extLst>
            </p:cNvPr>
            <p:cNvSpPr txBox="1"/>
            <p:nvPr/>
          </p:nvSpPr>
          <p:spPr>
            <a:xfrm>
              <a:off x="10024375" y="957200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4.75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8883D16E-E74A-F4C1-956B-2F0164B586BD}"/>
                </a:ext>
              </a:extLst>
            </p:cNvPr>
            <p:cNvSpPr txBox="1"/>
            <p:nvPr/>
          </p:nvSpPr>
          <p:spPr>
            <a:xfrm>
              <a:off x="10465190" y="11837561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621" name="TextBox 620">
              <a:extLst>
                <a:ext uri="{FF2B5EF4-FFF2-40B4-BE49-F238E27FC236}">
                  <a16:creationId xmlns:a16="http://schemas.microsoft.com/office/drawing/2014/main" id="{1D6EA0BD-E526-7FEA-EB9B-2CD9952628D7}"/>
                </a:ext>
              </a:extLst>
            </p:cNvPr>
            <p:cNvSpPr txBox="1"/>
            <p:nvPr/>
          </p:nvSpPr>
          <p:spPr>
            <a:xfrm>
              <a:off x="10774181" y="1184288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41271BA2-C9F0-B61F-D367-85C7AAD861AE}"/>
                </a:ext>
              </a:extLst>
            </p:cNvPr>
            <p:cNvSpPr txBox="1"/>
            <p:nvPr/>
          </p:nvSpPr>
          <p:spPr>
            <a:xfrm>
              <a:off x="11115938" y="11839074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4109BA24-EBC6-6D84-81E0-09B64AC72328}"/>
                </a:ext>
              </a:extLst>
            </p:cNvPr>
            <p:cNvSpPr txBox="1"/>
            <p:nvPr/>
          </p:nvSpPr>
          <p:spPr>
            <a:xfrm>
              <a:off x="11414261" y="1183487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B5BF5C77-5D88-9367-0E44-43FBFE37AC00}"/>
                </a:ext>
              </a:extLst>
            </p:cNvPr>
            <p:cNvSpPr txBox="1"/>
            <p:nvPr/>
          </p:nvSpPr>
          <p:spPr>
            <a:xfrm>
              <a:off x="11743064" y="1184288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8FE3119C-3CC3-736E-6D95-4826A145E699}"/>
                </a:ext>
              </a:extLst>
            </p:cNvPr>
            <p:cNvSpPr txBox="1"/>
            <p:nvPr/>
          </p:nvSpPr>
          <p:spPr>
            <a:xfrm>
              <a:off x="12047864" y="1183907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626" name="TextBox 625">
              <a:extLst>
                <a:ext uri="{FF2B5EF4-FFF2-40B4-BE49-F238E27FC236}">
                  <a16:creationId xmlns:a16="http://schemas.microsoft.com/office/drawing/2014/main" id="{276A7B94-2008-E556-D334-3ECEC2F2DF4B}"/>
                </a:ext>
              </a:extLst>
            </p:cNvPr>
            <p:cNvSpPr txBox="1"/>
            <p:nvPr/>
          </p:nvSpPr>
          <p:spPr>
            <a:xfrm>
              <a:off x="12377429" y="1183907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E0C9722E-8290-A9A2-886D-674B685F8BD0}"/>
                </a:ext>
              </a:extLst>
            </p:cNvPr>
            <p:cNvSpPr txBox="1"/>
            <p:nvPr/>
          </p:nvSpPr>
          <p:spPr>
            <a:xfrm>
              <a:off x="7712641" y="1178818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628" name="TextBox 627">
              <a:extLst>
                <a:ext uri="{FF2B5EF4-FFF2-40B4-BE49-F238E27FC236}">
                  <a16:creationId xmlns:a16="http://schemas.microsoft.com/office/drawing/2014/main" id="{175CFBAB-7E69-31A4-ED61-E5B8696FB390}"/>
                </a:ext>
              </a:extLst>
            </p:cNvPr>
            <p:cNvSpPr txBox="1"/>
            <p:nvPr/>
          </p:nvSpPr>
          <p:spPr>
            <a:xfrm>
              <a:off x="8183176" y="1178818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629" name="TextBox 628">
              <a:extLst>
                <a:ext uri="{FF2B5EF4-FFF2-40B4-BE49-F238E27FC236}">
                  <a16:creationId xmlns:a16="http://schemas.microsoft.com/office/drawing/2014/main" id="{E4AAC819-78E5-F84F-6A34-791D9209F2F2}"/>
                </a:ext>
              </a:extLst>
            </p:cNvPr>
            <p:cNvSpPr txBox="1"/>
            <p:nvPr/>
          </p:nvSpPr>
          <p:spPr>
            <a:xfrm>
              <a:off x="8647996" y="1178818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630" name="TextBox 629">
              <a:extLst>
                <a:ext uri="{FF2B5EF4-FFF2-40B4-BE49-F238E27FC236}">
                  <a16:creationId xmlns:a16="http://schemas.microsoft.com/office/drawing/2014/main" id="{BEF28F0A-837B-FE6A-C6BA-A0ED40D7535F}"/>
                </a:ext>
              </a:extLst>
            </p:cNvPr>
            <p:cNvSpPr txBox="1"/>
            <p:nvPr/>
          </p:nvSpPr>
          <p:spPr>
            <a:xfrm>
              <a:off x="9133771" y="1179580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4.5</a:t>
              </a:r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B228CF30-B8C4-84E5-EEA8-A234042A4526}"/>
                </a:ext>
              </a:extLst>
            </p:cNvPr>
            <p:cNvSpPr txBox="1"/>
            <p:nvPr/>
          </p:nvSpPr>
          <p:spPr>
            <a:xfrm>
              <a:off x="9516237" y="1179389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5.0</a:t>
              </a: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F3DF3DE6-C829-BD4C-5E11-0CEEFD3F07AF}"/>
                </a:ext>
              </a:extLst>
            </p:cNvPr>
            <p:cNvSpPr txBox="1"/>
            <p:nvPr/>
          </p:nvSpPr>
          <p:spPr>
            <a:xfrm>
              <a:off x="7140379" y="1158253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8B5D4675-3BD5-6551-F1CF-9470E4EE146C}"/>
                </a:ext>
              </a:extLst>
            </p:cNvPr>
            <p:cNvSpPr txBox="1"/>
            <p:nvPr/>
          </p:nvSpPr>
          <p:spPr>
            <a:xfrm>
              <a:off x="7132759" y="1125487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529E8316-3609-6E3F-685A-3D69BEF90529}"/>
                </a:ext>
              </a:extLst>
            </p:cNvPr>
            <p:cNvSpPr txBox="1"/>
            <p:nvPr/>
          </p:nvSpPr>
          <p:spPr>
            <a:xfrm>
              <a:off x="7138474" y="1093079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8E9D3D9F-E75A-C307-CDD2-80D40408B198}"/>
                </a:ext>
              </a:extLst>
            </p:cNvPr>
            <p:cNvSpPr txBox="1"/>
            <p:nvPr/>
          </p:nvSpPr>
          <p:spPr>
            <a:xfrm>
              <a:off x="7136569" y="1060467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27419C7E-03FA-A576-98B2-F2FE6FE873A0}"/>
                </a:ext>
              </a:extLst>
            </p:cNvPr>
            <p:cNvSpPr txBox="1"/>
            <p:nvPr/>
          </p:nvSpPr>
          <p:spPr>
            <a:xfrm>
              <a:off x="7165144" y="1026939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820D84E5-AF25-1891-7FFF-269A8365C99A}"/>
                </a:ext>
              </a:extLst>
            </p:cNvPr>
            <p:cNvSpPr txBox="1"/>
            <p:nvPr/>
          </p:nvSpPr>
          <p:spPr>
            <a:xfrm>
              <a:off x="7140379" y="996459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</a:t>
              </a:r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9443DAC5-6CA8-EFC2-CC92-B22EF487504C}"/>
                </a:ext>
              </a:extLst>
            </p:cNvPr>
            <p:cNvSpPr txBox="1"/>
            <p:nvPr/>
          </p:nvSpPr>
          <p:spPr>
            <a:xfrm>
              <a:off x="7137712" y="9646458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4.4</a:t>
              </a: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47BD170A-C827-7DBD-40E5-BA6CFE9C424A}"/>
                </a:ext>
              </a:extLst>
            </p:cNvPr>
            <p:cNvSpPr txBox="1"/>
            <p:nvPr/>
          </p:nvSpPr>
          <p:spPr>
            <a:xfrm>
              <a:off x="5612130" y="1180977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88892970-8E78-D4C4-62B0-DA399998AB97}"/>
                </a:ext>
              </a:extLst>
            </p:cNvPr>
            <p:cNvSpPr txBox="1"/>
            <p:nvPr/>
          </p:nvSpPr>
          <p:spPr>
            <a:xfrm>
              <a:off x="5915025" y="1180596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88246C4E-E81C-EB73-3AB5-2413649FFFE7}"/>
                </a:ext>
              </a:extLst>
            </p:cNvPr>
            <p:cNvSpPr txBox="1"/>
            <p:nvPr/>
          </p:nvSpPr>
          <p:spPr>
            <a:xfrm>
              <a:off x="6187440" y="1181739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6C9A7DAE-525F-D0A6-E680-85CD955FA76D}"/>
                </a:ext>
              </a:extLst>
            </p:cNvPr>
            <p:cNvSpPr txBox="1"/>
            <p:nvPr/>
          </p:nvSpPr>
          <p:spPr>
            <a:xfrm>
              <a:off x="6473190" y="1180024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461188CB-87F4-2D08-1B30-83593F321362}"/>
                </a:ext>
              </a:extLst>
            </p:cNvPr>
            <p:cNvSpPr txBox="1"/>
            <p:nvPr/>
          </p:nvSpPr>
          <p:spPr>
            <a:xfrm>
              <a:off x="6745605" y="1180977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644" name="TextBox 643">
              <a:extLst>
                <a:ext uri="{FF2B5EF4-FFF2-40B4-BE49-F238E27FC236}">
                  <a16:creationId xmlns:a16="http://schemas.microsoft.com/office/drawing/2014/main" id="{AC7A3A8C-33F5-5A9E-7A47-39ED2384F0A9}"/>
                </a:ext>
              </a:extLst>
            </p:cNvPr>
            <p:cNvSpPr txBox="1"/>
            <p:nvPr/>
          </p:nvSpPr>
          <p:spPr>
            <a:xfrm>
              <a:off x="5335905" y="1180024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2.8</a:t>
              </a: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250E40A9-AAC1-5540-020D-258BE11FCFBE}"/>
                </a:ext>
              </a:extLst>
            </p:cNvPr>
            <p:cNvSpPr txBox="1"/>
            <p:nvPr/>
          </p:nvSpPr>
          <p:spPr>
            <a:xfrm>
              <a:off x="5076444" y="1180405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2.6</a:t>
              </a: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5E0C3054-6C7C-DF13-7A13-CC0DC0F217FF}"/>
                </a:ext>
              </a:extLst>
            </p:cNvPr>
            <p:cNvSpPr txBox="1"/>
            <p:nvPr/>
          </p:nvSpPr>
          <p:spPr>
            <a:xfrm>
              <a:off x="4784979" y="1180977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2.4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AECFD15-10A3-9DD6-715F-82AB2138DB75}"/>
                </a:ext>
              </a:extLst>
            </p:cNvPr>
            <p:cNvSpPr txBox="1"/>
            <p:nvPr/>
          </p:nvSpPr>
          <p:spPr>
            <a:xfrm>
              <a:off x="4520184" y="1181358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</a:t>
              </a: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5185E36D-9FBD-6713-6742-4DE588EA7EED}"/>
                </a:ext>
              </a:extLst>
            </p:cNvPr>
            <p:cNvSpPr txBox="1"/>
            <p:nvPr/>
          </p:nvSpPr>
          <p:spPr>
            <a:xfrm>
              <a:off x="4325112" y="11493137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EF004578-9F33-BD15-EB26-4C962DDB4621}"/>
                </a:ext>
              </a:extLst>
            </p:cNvPr>
            <p:cNvSpPr txBox="1"/>
            <p:nvPr/>
          </p:nvSpPr>
          <p:spPr>
            <a:xfrm>
              <a:off x="4325112" y="1097319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B9F02937-24E0-9A5C-A122-B6F8643AD0AE}"/>
                </a:ext>
              </a:extLst>
            </p:cNvPr>
            <p:cNvSpPr txBox="1"/>
            <p:nvPr/>
          </p:nvSpPr>
          <p:spPr>
            <a:xfrm>
              <a:off x="4328922" y="1045402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B09D3624-A0C9-75CE-23AC-7F1FEC29EA1E}"/>
                </a:ext>
              </a:extLst>
            </p:cNvPr>
            <p:cNvSpPr txBox="1"/>
            <p:nvPr/>
          </p:nvSpPr>
          <p:spPr>
            <a:xfrm>
              <a:off x="4325112" y="993014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B597C120-781C-8677-9E52-4227F8C045E9}"/>
                </a:ext>
              </a:extLst>
            </p:cNvPr>
            <p:cNvSpPr txBox="1"/>
            <p:nvPr/>
          </p:nvSpPr>
          <p:spPr>
            <a:xfrm>
              <a:off x="4325112" y="1019303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2DF0E295-4C71-54D8-8ECD-CD7839AA4451}"/>
                </a:ext>
              </a:extLst>
            </p:cNvPr>
            <p:cNvSpPr txBox="1"/>
            <p:nvPr/>
          </p:nvSpPr>
          <p:spPr>
            <a:xfrm>
              <a:off x="4325112" y="1069887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E0E85E82-AA4C-F45A-256C-33202D20DA35}"/>
                </a:ext>
              </a:extLst>
            </p:cNvPr>
            <p:cNvSpPr txBox="1"/>
            <p:nvPr/>
          </p:nvSpPr>
          <p:spPr>
            <a:xfrm>
              <a:off x="4325112" y="11236082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B6306516-D355-4794-7998-9EC97E880342}"/>
                </a:ext>
              </a:extLst>
            </p:cNvPr>
            <p:cNvSpPr txBox="1"/>
            <p:nvPr/>
          </p:nvSpPr>
          <p:spPr>
            <a:xfrm>
              <a:off x="4325112" y="967868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4.75</a:t>
              </a: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7ABC1672-732F-C940-3A9B-EA1C55D2CBCB}"/>
                </a:ext>
              </a:extLst>
            </p:cNvPr>
            <p:cNvSpPr txBox="1"/>
            <p:nvPr/>
          </p:nvSpPr>
          <p:spPr>
            <a:xfrm>
              <a:off x="4832985" y="1450855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884A4D59-73C6-AE59-738B-E2D54D3F4B52}"/>
                </a:ext>
              </a:extLst>
            </p:cNvPr>
            <p:cNvSpPr txBox="1"/>
            <p:nvPr/>
          </p:nvSpPr>
          <p:spPr>
            <a:xfrm>
              <a:off x="5138547" y="1450855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B55090DC-D259-1BCC-47D5-D051E580632A}"/>
                </a:ext>
              </a:extLst>
            </p:cNvPr>
            <p:cNvSpPr txBox="1"/>
            <p:nvPr/>
          </p:nvSpPr>
          <p:spPr>
            <a:xfrm>
              <a:off x="5445633" y="1451387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E402AE15-8DED-275A-0FFC-571044D1AB37}"/>
                </a:ext>
              </a:extLst>
            </p:cNvPr>
            <p:cNvSpPr txBox="1"/>
            <p:nvPr/>
          </p:nvSpPr>
          <p:spPr>
            <a:xfrm>
              <a:off x="5732145" y="1451006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E6DB6939-071E-93F0-BF63-7426DEE07098}"/>
                </a:ext>
              </a:extLst>
            </p:cNvPr>
            <p:cNvSpPr txBox="1"/>
            <p:nvPr/>
          </p:nvSpPr>
          <p:spPr>
            <a:xfrm>
              <a:off x="6026658" y="14503956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DF20069C-C71E-A14A-CF38-16B70798CBD6}"/>
                </a:ext>
              </a:extLst>
            </p:cNvPr>
            <p:cNvSpPr txBox="1"/>
            <p:nvPr/>
          </p:nvSpPr>
          <p:spPr>
            <a:xfrm>
              <a:off x="6332601" y="1451387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85897370-9E84-B9F6-F35A-BCDA11E4507C}"/>
                </a:ext>
              </a:extLst>
            </p:cNvPr>
            <p:cNvSpPr txBox="1"/>
            <p:nvPr/>
          </p:nvSpPr>
          <p:spPr>
            <a:xfrm>
              <a:off x="6633591" y="1451006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0A996F2A-373E-56EA-6A0C-68AF709B048E}"/>
                </a:ext>
              </a:extLst>
            </p:cNvPr>
            <p:cNvSpPr txBox="1"/>
            <p:nvPr/>
          </p:nvSpPr>
          <p:spPr>
            <a:xfrm>
              <a:off x="4552950" y="14499025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2.00</a:t>
              </a:r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CD278F52-1555-7A45-9712-B3F5A4D9EB51}"/>
                </a:ext>
              </a:extLst>
            </p:cNvPr>
            <p:cNvSpPr txBox="1"/>
            <p:nvPr/>
          </p:nvSpPr>
          <p:spPr>
            <a:xfrm>
              <a:off x="4375531" y="1421454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2.4</a:t>
              </a: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02979CDF-3993-3686-07EE-FDE5B15363E8}"/>
                </a:ext>
              </a:extLst>
            </p:cNvPr>
            <p:cNvSpPr txBox="1"/>
            <p:nvPr/>
          </p:nvSpPr>
          <p:spPr>
            <a:xfrm>
              <a:off x="4385691" y="1396562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2.6</a:t>
              </a:r>
            </a:p>
          </p:txBody>
        </p:sp>
        <p:sp>
          <p:nvSpPr>
            <p:cNvPr id="668" name="TextBox 667">
              <a:extLst>
                <a:ext uri="{FF2B5EF4-FFF2-40B4-BE49-F238E27FC236}">
                  <a16:creationId xmlns:a16="http://schemas.microsoft.com/office/drawing/2014/main" id="{B0BAD820-3BB8-B16B-9E2B-36C491BC9D2F}"/>
                </a:ext>
              </a:extLst>
            </p:cNvPr>
            <p:cNvSpPr txBox="1"/>
            <p:nvPr/>
          </p:nvSpPr>
          <p:spPr>
            <a:xfrm>
              <a:off x="4380611" y="1369638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2.8</a:t>
              </a:r>
            </a:p>
          </p:txBody>
        </p:sp>
        <p:sp>
          <p:nvSpPr>
            <p:cNvPr id="669" name="TextBox 668">
              <a:extLst>
                <a:ext uri="{FF2B5EF4-FFF2-40B4-BE49-F238E27FC236}">
                  <a16:creationId xmlns:a16="http://schemas.microsoft.com/office/drawing/2014/main" id="{9A2465FC-E70C-F865-4AB1-B0605A930D35}"/>
                </a:ext>
              </a:extLst>
            </p:cNvPr>
            <p:cNvSpPr txBox="1"/>
            <p:nvPr/>
          </p:nvSpPr>
          <p:spPr>
            <a:xfrm>
              <a:off x="4378071" y="1345000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E1DA0C74-D5B1-5004-7394-0B9EC2B62F8E}"/>
                </a:ext>
              </a:extLst>
            </p:cNvPr>
            <p:cNvSpPr txBox="1"/>
            <p:nvPr/>
          </p:nvSpPr>
          <p:spPr>
            <a:xfrm>
              <a:off x="4385691" y="1320870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B7EE1E9B-E11C-E694-C8FA-466BB047C3D2}"/>
                </a:ext>
              </a:extLst>
            </p:cNvPr>
            <p:cNvSpPr txBox="1"/>
            <p:nvPr/>
          </p:nvSpPr>
          <p:spPr>
            <a:xfrm>
              <a:off x="4378071" y="1292676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C79D78C6-6BE5-44BF-5D4D-5F4AA050CB7F}"/>
                </a:ext>
              </a:extLst>
            </p:cNvPr>
            <p:cNvSpPr txBox="1"/>
            <p:nvPr/>
          </p:nvSpPr>
          <p:spPr>
            <a:xfrm>
              <a:off x="4364482" y="1267530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673" name="TextBox 672">
              <a:extLst>
                <a:ext uri="{FF2B5EF4-FFF2-40B4-BE49-F238E27FC236}">
                  <a16:creationId xmlns:a16="http://schemas.microsoft.com/office/drawing/2014/main" id="{140A2A5F-8C4C-FE1F-B853-62955727FCF0}"/>
                </a:ext>
              </a:extLst>
            </p:cNvPr>
            <p:cNvSpPr txBox="1"/>
            <p:nvPr/>
          </p:nvSpPr>
          <p:spPr>
            <a:xfrm>
              <a:off x="4359402" y="1242130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674" name="TextBox 673">
              <a:extLst>
                <a:ext uri="{FF2B5EF4-FFF2-40B4-BE49-F238E27FC236}">
                  <a16:creationId xmlns:a16="http://schemas.microsoft.com/office/drawing/2014/main" id="{79B924E4-EB52-F8F2-D19F-6A37BF8AADC9}"/>
                </a:ext>
              </a:extLst>
            </p:cNvPr>
            <p:cNvSpPr txBox="1"/>
            <p:nvPr/>
          </p:nvSpPr>
          <p:spPr>
            <a:xfrm>
              <a:off x="1746885" y="117859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675" name="TextBox 674">
              <a:extLst>
                <a:ext uri="{FF2B5EF4-FFF2-40B4-BE49-F238E27FC236}">
                  <a16:creationId xmlns:a16="http://schemas.microsoft.com/office/drawing/2014/main" id="{1C51250E-5454-D599-6D85-623C5075C0C9}"/>
                </a:ext>
              </a:extLst>
            </p:cNvPr>
            <p:cNvSpPr txBox="1"/>
            <p:nvPr/>
          </p:nvSpPr>
          <p:spPr>
            <a:xfrm>
              <a:off x="2015490" y="1178212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1410D55D-9E00-2C02-7B6D-501F8B808618}"/>
                </a:ext>
              </a:extLst>
            </p:cNvPr>
            <p:cNvSpPr txBox="1"/>
            <p:nvPr/>
          </p:nvSpPr>
          <p:spPr>
            <a:xfrm>
              <a:off x="2287905" y="1179355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677" name="TextBox 676">
              <a:extLst>
                <a:ext uri="{FF2B5EF4-FFF2-40B4-BE49-F238E27FC236}">
                  <a16:creationId xmlns:a16="http://schemas.microsoft.com/office/drawing/2014/main" id="{6E69116F-C460-638F-828C-53B1D6D49669}"/>
                </a:ext>
              </a:extLst>
            </p:cNvPr>
            <p:cNvSpPr txBox="1"/>
            <p:nvPr/>
          </p:nvSpPr>
          <p:spPr>
            <a:xfrm>
              <a:off x="2556510" y="1177641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678" name="TextBox 677">
              <a:extLst>
                <a:ext uri="{FF2B5EF4-FFF2-40B4-BE49-F238E27FC236}">
                  <a16:creationId xmlns:a16="http://schemas.microsoft.com/office/drawing/2014/main" id="{E907C2E4-86CA-04F3-35A6-CF6D6C4D361C}"/>
                </a:ext>
              </a:extLst>
            </p:cNvPr>
            <p:cNvSpPr txBox="1"/>
            <p:nvPr/>
          </p:nvSpPr>
          <p:spPr>
            <a:xfrm>
              <a:off x="2821305" y="117859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77F318A2-9E89-9047-F8F1-304BF2E27A9C}"/>
                </a:ext>
              </a:extLst>
            </p:cNvPr>
            <p:cNvSpPr txBox="1"/>
            <p:nvPr/>
          </p:nvSpPr>
          <p:spPr>
            <a:xfrm>
              <a:off x="3120390" y="1179165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98BA8F0E-7CE6-75C7-4053-8E317F03B6AE}"/>
                </a:ext>
              </a:extLst>
            </p:cNvPr>
            <p:cNvSpPr txBox="1"/>
            <p:nvPr/>
          </p:nvSpPr>
          <p:spPr>
            <a:xfrm>
              <a:off x="3383280" y="1178974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4.2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EC7C72FD-659E-CFDA-3AB4-13DEB8F2B218}"/>
                </a:ext>
              </a:extLst>
            </p:cNvPr>
            <p:cNvSpPr txBox="1"/>
            <p:nvPr/>
          </p:nvSpPr>
          <p:spPr>
            <a:xfrm>
              <a:off x="3653790" y="117859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4.4</a:t>
              </a: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0F5F1D5B-14D8-AF6C-2E55-CED3CF983108}"/>
                </a:ext>
              </a:extLst>
            </p:cNvPr>
            <p:cNvSpPr txBox="1"/>
            <p:nvPr/>
          </p:nvSpPr>
          <p:spPr>
            <a:xfrm>
              <a:off x="3920490" y="1178593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4.6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DE92F67B-DC33-4855-D599-807ED88D942D}"/>
                </a:ext>
              </a:extLst>
            </p:cNvPr>
            <p:cNvSpPr txBox="1"/>
            <p:nvPr/>
          </p:nvSpPr>
          <p:spPr>
            <a:xfrm>
              <a:off x="1537208" y="1153125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E0E17095-6C25-33B6-4B9B-8FE286668EDA}"/>
                </a:ext>
              </a:extLst>
            </p:cNvPr>
            <p:cNvSpPr txBox="1"/>
            <p:nvPr/>
          </p:nvSpPr>
          <p:spPr>
            <a:xfrm>
              <a:off x="1535303" y="1126862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685" name="TextBox 684">
              <a:extLst>
                <a:ext uri="{FF2B5EF4-FFF2-40B4-BE49-F238E27FC236}">
                  <a16:creationId xmlns:a16="http://schemas.microsoft.com/office/drawing/2014/main" id="{65688C9A-BDC5-F694-3456-0FAA9A0E1399}"/>
                </a:ext>
              </a:extLst>
            </p:cNvPr>
            <p:cNvSpPr txBox="1"/>
            <p:nvPr/>
          </p:nvSpPr>
          <p:spPr>
            <a:xfrm>
              <a:off x="1546098" y="1101716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9FAFB8-EC20-B3F3-06C1-628F30FCCDE8}"/>
                </a:ext>
              </a:extLst>
            </p:cNvPr>
            <p:cNvSpPr txBox="1"/>
            <p:nvPr/>
          </p:nvSpPr>
          <p:spPr>
            <a:xfrm>
              <a:off x="1539113" y="10755549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</a:t>
              </a:r>
            </a:p>
          </p:txBody>
        </p:sp>
        <p:sp>
          <p:nvSpPr>
            <p:cNvPr id="687" name="TextBox 686">
              <a:extLst>
                <a:ext uri="{FF2B5EF4-FFF2-40B4-BE49-F238E27FC236}">
                  <a16:creationId xmlns:a16="http://schemas.microsoft.com/office/drawing/2014/main" id="{A92D41F9-7A38-F12C-6448-B7A9F59E63B8}"/>
                </a:ext>
              </a:extLst>
            </p:cNvPr>
            <p:cNvSpPr txBox="1"/>
            <p:nvPr/>
          </p:nvSpPr>
          <p:spPr>
            <a:xfrm>
              <a:off x="1536446" y="10523774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4.4</a:t>
              </a: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D8970E5C-65B2-AD7B-2FD2-C173BD20C226}"/>
                </a:ext>
              </a:extLst>
            </p:cNvPr>
            <p:cNvSpPr txBox="1"/>
            <p:nvPr/>
          </p:nvSpPr>
          <p:spPr>
            <a:xfrm>
              <a:off x="1535303" y="10254534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4.6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DD6BFA85-27E2-F714-5688-39E3793632CC}"/>
                </a:ext>
              </a:extLst>
            </p:cNvPr>
            <p:cNvSpPr txBox="1"/>
            <p:nvPr/>
          </p:nvSpPr>
          <p:spPr>
            <a:xfrm>
              <a:off x="1535303" y="10015774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4.8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39D16B12-5769-F137-7358-D9FBEEFF94BB}"/>
                </a:ext>
              </a:extLst>
            </p:cNvPr>
            <p:cNvSpPr txBox="1"/>
            <p:nvPr/>
          </p:nvSpPr>
          <p:spPr>
            <a:xfrm>
              <a:off x="1535303" y="9766854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5.0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7E017C9B-B516-02EC-C7F9-0A6CF3E22518}"/>
                </a:ext>
              </a:extLst>
            </p:cNvPr>
            <p:cNvSpPr txBox="1"/>
            <p:nvPr/>
          </p:nvSpPr>
          <p:spPr>
            <a:xfrm>
              <a:off x="1535303" y="9525554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5.2</a:t>
              </a:r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AC61E7AA-0312-2000-18E0-8AF8FB29C004}"/>
                </a:ext>
              </a:extLst>
            </p:cNvPr>
            <p:cNvSpPr txBox="1"/>
            <p:nvPr/>
          </p:nvSpPr>
          <p:spPr>
            <a:xfrm>
              <a:off x="1536446" y="1394129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693" name="TextBox 692">
              <a:extLst>
                <a:ext uri="{FF2B5EF4-FFF2-40B4-BE49-F238E27FC236}">
                  <a16:creationId xmlns:a16="http://schemas.microsoft.com/office/drawing/2014/main" id="{B17BFDB6-7051-1046-B3CE-FBC67B04B6A1}"/>
                </a:ext>
              </a:extLst>
            </p:cNvPr>
            <p:cNvSpPr txBox="1"/>
            <p:nvPr/>
          </p:nvSpPr>
          <p:spPr>
            <a:xfrm>
              <a:off x="1540256" y="13422118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9DB74C1A-5104-9C08-1E9D-F722154D3621}"/>
                </a:ext>
              </a:extLst>
            </p:cNvPr>
            <p:cNvSpPr txBox="1"/>
            <p:nvPr/>
          </p:nvSpPr>
          <p:spPr>
            <a:xfrm>
              <a:off x="1536446" y="12934438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4.50</a:t>
              </a: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65F85616-1DA4-8131-5142-BE931E730EEE}"/>
                </a:ext>
              </a:extLst>
            </p:cNvPr>
            <p:cNvSpPr txBox="1"/>
            <p:nvPr/>
          </p:nvSpPr>
          <p:spPr>
            <a:xfrm>
              <a:off x="1536446" y="13174468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4.25</a:t>
              </a:r>
            </a:p>
          </p:txBody>
        </p:sp>
        <p:sp>
          <p:nvSpPr>
            <p:cNvPr id="696" name="TextBox 695">
              <a:extLst>
                <a:ext uri="{FF2B5EF4-FFF2-40B4-BE49-F238E27FC236}">
                  <a16:creationId xmlns:a16="http://schemas.microsoft.com/office/drawing/2014/main" id="{B66221B5-55FE-2CAA-86BD-3918B0CE0F34}"/>
                </a:ext>
              </a:extLst>
            </p:cNvPr>
            <p:cNvSpPr txBox="1"/>
            <p:nvPr/>
          </p:nvSpPr>
          <p:spPr>
            <a:xfrm>
              <a:off x="1536446" y="13684115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697" name="TextBox 696">
              <a:extLst>
                <a:ext uri="{FF2B5EF4-FFF2-40B4-BE49-F238E27FC236}">
                  <a16:creationId xmlns:a16="http://schemas.microsoft.com/office/drawing/2014/main" id="{515F6373-D6E2-399E-5FD4-9048E2E0B3E6}"/>
                </a:ext>
              </a:extLst>
            </p:cNvPr>
            <p:cNvSpPr txBox="1"/>
            <p:nvPr/>
          </p:nvSpPr>
          <p:spPr>
            <a:xfrm>
              <a:off x="1536446" y="14204180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F69A3C65-5C4C-93C8-68EC-005DB0CF036B}"/>
                </a:ext>
              </a:extLst>
            </p:cNvPr>
            <p:cNvSpPr txBox="1"/>
            <p:nvPr/>
          </p:nvSpPr>
          <p:spPr>
            <a:xfrm>
              <a:off x="1536446" y="12677263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4.75</a:t>
              </a:r>
            </a:p>
          </p:txBody>
        </p:sp>
        <p:sp>
          <p:nvSpPr>
            <p:cNvPr id="699" name="TextBox 698">
              <a:extLst>
                <a:ext uri="{FF2B5EF4-FFF2-40B4-BE49-F238E27FC236}">
                  <a16:creationId xmlns:a16="http://schemas.microsoft.com/office/drawing/2014/main" id="{2BC08322-B013-A305-E248-D2CF8AE91D14}"/>
                </a:ext>
              </a:extLst>
            </p:cNvPr>
            <p:cNvSpPr txBox="1"/>
            <p:nvPr/>
          </p:nvSpPr>
          <p:spPr>
            <a:xfrm>
              <a:off x="1549781" y="12439138"/>
              <a:ext cx="22923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5.00</a:t>
              </a:r>
            </a:p>
          </p:txBody>
        </p:sp>
        <p:sp>
          <p:nvSpPr>
            <p:cNvPr id="700" name="TextBox 699">
              <a:extLst>
                <a:ext uri="{FF2B5EF4-FFF2-40B4-BE49-F238E27FC236}">
                  <a16:creationId xmlns:a16="http://schemas.microsoft.com/office/drawing/2014/main" id="{B5998233-2102-3D32-C0BA-BC144EBBE4EC}"/>
                </a:ext>
              </a:extLst>
            </p:cNvPr>
            <p:cNvSpPr txBox="1"/>
            <p:nvPr/>
          </p:nvSpPr>
          <p:spPr>
            <a:xfrm>
              <a:off x="1751076" y="1451680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C2C5E18C-48E7-07CA-952D-3F6DAAA3EA22}"/>
                </a:ext>
              </a:extLst>
            </p:cNvPr>
            <p:cNvSpPr txBox="1"/>
            <p:nvPr/>
          </p:nvSpPr>
          <p:spPr>
            <a:xfrm>
              <a:off x="2101596" y="1451299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702" name="TextBox 701">
              <a:extLst>
                <a:ext uri="{FF2B5EF4-FFF2-40B4-BE49-F238E27FC236}">
                  <a16:creationId xmlns:a16="http://schemas.microsoft.com/office/drawing/2014/main" id="{E89C71B2-FC08-B4DE-5C95-B2AEF4F5D8B8}"/>
                </a:ext>
              </a:extLst>
            </p:cNvPr>
            <p:cNvSpPr txBox="1"/>
            <p:nvPr/>
          </p:nvSpPr>
          <p:spPr>
            <a:xfrm>
              <a:off x="2455926" y="1451490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3E7B3586-38A8-C8D6-1996-A410F5E701E8}"/>
                </a:ext>
              </a:extLst>
            </p:cNvPr>
            <p:cNvSpPr txBox="1"/>
            <p:nvPr/>
          </p:nvSpPr>
          <p:spPr>
            <a:xfrm>
              <a:off x="2819781" y="1450728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BB0D2E4B-D082-9051-B9C7-D759C68D0483}"/>
                </a:ext>
              </a:extLst>
            </p:cNvPr>
            <p:cNvSpPr txBox="1"/>
            <p:nvPr/>
          </p:nvSpPr>
          <p:spPr>
            <a:xfrm>
              <a:off x="3166491" y="1451680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587D20FB-1878-2D91-92CB-1EBE0CDF02C0}"/>
                </a:ext>
              </a:extLst>
            </p:cNvPr>
            <p:cNvSpPr txBox="1"/>
            <p:nvPr/>
          </p:nvSpPr>
          <p:spPr>
            <a:xfrm>
              <a:off x="3541776" y="14522523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9818685D-C2C9-1C9B-83D6-F6ACAE03F031}"/>
                </a:ext>
              </a:extLst>
            </p:cNvPr>
            <p:cNvSpPr txBox="1"/>
            <p:nvPr/>
          </p:nvSpPr>
          <p:spPr>
            <a:xfrm>
              <a:off x="3858006" y="14520618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4.2</a:t>
              </a: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56769886-F798-9EBC-4236-671A2F316E2F}"/>
                </a:ext>
              </a:extLst>
            </p:cNvPr>
            <p:cNvSpPr txBox="1"/>
            <p:nvPr/>
          </p:nvSpPr>
          <p:spPr>
            <a:xfrm>
              <a:off x="7748455" y="1449420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2.50</a:t>
              </a: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086BCE46-3CEB-F1F6-D08A-BF7D20F21A2D}"/>
                </a:ext>
              </a:extLst>
            </p:cNvPr>
            <p:cNvSpPr txBox="1"/>
            <p:nvPr/>
          </p:nvSpPr>
          <p:spPr>
            <a:xfrm>
              <a:off x="8049826" y="1449952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2.75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88E242B0-E39E-4703-0DF9-0C8F9DBC7F2B}"/>
                </a:ext>
              </a:extLst>
            </p:cNvPr>
            <p:cNvSpPr txBox="1"/>
            <p:nvPr/>
          </p:nvSpPr>
          <p:spPr>
            <a:xfrm>
              <a:off x="8321098" y="14495713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3.00</a:t>
              </a: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DCC6F71F-6CE2-A8C6-E429-E77EE8E5543C}"/>
                </a:ext>
              </a:extLst>
            </p:cNvPr>
            <p:cNvSpPr txBox="1"/>
            <p:nvPr/>
          </p:nvSpPr>
          <p:spPr>
            <a:xfrm>
              <a:off x="8636566" y="14491511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3.25</a:t>
              </a:r>
            </a:p>
          </p:txBody>
        </p:sp>
        <p:sp>
          <p:nvSpPr>
            <p:cNvPr id="716" name="TextBox 715">
              <a:extLst>
                <a:ext uri="{FF2B5EF4-FFF2-40B4-BE49-F238E27FC236}">
                  <a16:creationId xmlns:a16="http://schemas.microsoft.com/office/drawing/2014/main" id="{949955F7-AD3C-2A81-B81A-1569BFBA9075}"/>
                </a:ext>
              </a:extLst>
            </p:cNvPr>
            <p:cNvSpPr txBox="1"/>
            <p:nvPr/>
          </p:nvSpPr>
          <p:spPr>
            <a:xfrm>
              <a:off x="8921554" y="1449952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3.50</a:t>
              </a:r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CFA089D6-283A-4E03-F2C6-F9F7C674135F}"/>
                </a:ext>
              </a:extLst>
            </p:cNvPr>
            <p:cNvSpPr txBox="1"/>
            <p:nvPr/>
          </p:nvSpPr>
          <p:spPr>
            <a:xfrm>
              <a:off x="9201589" y="1449571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3.75</a:t>
              </a:r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AF03A021-E234-C9A1-63C0-847C9C29EE63}"/>
                </a:ext>
              </a:extLst>
            </p:cNvPr>
            <p:cNvSpPr txBox="1"/>
            <p:nvPr/>
          </p:nvSpPr>
          <p:spPr>
            <a:xfrm>
              <a:off x="9437370" y="14495712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4.00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82906AFA-BE9D-EAA4-E201-6C37E9019B15}"/>
                </a:ext>
              </a:extLst>
            </p:cNvPr>
            <p:cNvSpPr txBox="1"/>
            <p:nvPr/>
          </p:nvSpPr>
          <p:spPr>
            <a:xfrm>
              <a:off x="7474135" y="14494200"/>
              <a:ext cx="229230" cy="153888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2.25</a:t>
              </a:r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8E17F6B4-7790-FAF6-292B-4C00628BE483}"/>
                </a:ext>
              </a:extLst>
            </p:cNvPr>
            <p:cNvSpPr txBox="1"/>
            <p:nvPr/>
          </p:nvSpPr>
          <p:spPr>
            <a:xfrm>
              <a:off x="7287445" y="1414596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412D69DA-F10D-0176-CCA9-A0EF9E23481F}"/>
                </a:ext>
              </a:extLst>
            </p:cNvPr>
            <p:cNvSpPr txBox="1"/>
            <p:nvPr/>
          </p:nvSpPr>
          <p:spPr>
            <a:xfrm>
              <a:off x="7279825" y="1386402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id="{ADF98A59-18E9-9939-21B6-B07C1DDD2C5C}"/>
                </a:ext>
              </a:extLst>
            </p:cNvPr>
            <p:cNvSpPr txBox="1"/>
            <p:nvPr/>
          </p:nvSpPr>
          <p:spPr>
            <a:xfrm>
              <a:off x="7273856" y="1361256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C7592BD0-895C-FC4E-C6AE-DA5923C2036D}"/>
                </a:ext>
              </a:extLst>
            </p:cNvPr>
            <p:cNvSpPr txBox="1"/>
            <p:nvPr/>
          </p:nvSpPr>
          <p:spPr>
            <a:xfrm>
              <a:off x="7280206" y="1335856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4A47D7ED-892C-816C-8671-4620409FDFD9}"/>
                </a:ext>
              </a:extLst>
            </p:cNvPr>
            <p:cNvSpPr txBox="1"/>
            <p:nvPr/>
          </p:nvSpPr>
          <p:spPr>
            <a:xfrm>
              <a:off x="7287445" y="1308996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725" name="TextBox 724">
              <a:extLst>
                <a:ext uri="{FF2B5EF4-FFF2-40B4-BE49-F238E27FC236}">
                  <a16:creationId xmlns:a16="http://schemas.microsoft.com/office/drawing/2014/main" id="{136D5C13-F7C1-BBA8-F167-3133F80CFE7C}"/>
                </a:ext>
              </a:extLst>
            </p:cNvPr>
            <p:cNvSpPr txBox="1"/>
            <p:nvPr/>
          </p:nvSpPr>
          <p:spPr>
            <a:xfrm>
              <a:off x="7290874" y="1286326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</a:t>
              </a:r>
            </a:p>
          </p:txBody>
        </p: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1EB4FC42-2450-DF9C-547D-64F7779DF22B}"/>
                </a:ext>
              </a:extLst>
            </p:cNvPr>
            <p:cNvSpPr txBox="1"/>
            <p:nvPr/>
          </p:nvSpPr>
          <p:spPr>
            <a:xfrm>
              <a:off x="7287445" y="12615615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4.4</a:t>
              </a: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0EBC795B-A195-D63F-D9E8-B8FBC7600792}"/>
                </a:ext>
              </a:extLst>
            </p:cNvPr>
            <p:cNvSpPr txBox="1"/>
            <p:nvPr/>
          </p:nvSpPr>
          <p:spPr>
            <a:xfrm>
              <a:off x="7285159" y="12350820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4.6</a:t>
              </a: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DB8F99C0-A070-F811-2746-1AEFC6504CFC}"/>
                </a:ext>
              </a:extLst>
            </p:cNvPr>
            <p:cNvSpPr txBox="1"/>
            <p:nvPr/>
          </p:nvSpPr>
          <p:spPr>
            <a:xfrm>
              <a:off x="10592827" y="1452316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69ACCBA6-FC93-F702-71C8-B317F4071A65}"/>
                </a:ext>
              </a:extLst>
            </p:cNvPr>
            <p:cNvSpPr txBox="1"/>
            <p:nvPr/>
          </p:nvSpPr>
          <p:spPr>
            <a:xfrm>
              <a:off x="10861432" y="1451935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F0581E6C-D797-2789-C293-75080392E4D7}"/>
                </a:ext>
              </a:extLst>
            </p:cNvPr>
            <p:cNvSpPr txBox="1"/>
            <p:nvPr/>
          </p:nvSpPr>
          <p:spPr>
            <a:xfrm>
              <a:off x="11133847" y="1453078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F5761847-B7FC-3AA7-B090-814FD3519988}"/>
                </a:ext>
              </a:extLst>
            </p:cNvPr>
            <p:cNvSpPr txBox="1"/>
            <p:nvPr/>
          </p:nvSpPr>
          <p:spPr>
            <a:xfrm>
              <a:off x="11402452" y="1451363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5E27144C-3AAC-157B-1B63-21AC30468274}"/>
                </a:ext>
              </a:extLst>
            </p:cNvPr>
            <p:cNvSpPr txBox="1"/>
            <p:nvPr/>
          </p:nvSpPr>
          <p:spPr>
            <a:xfrm>
              <a:off x="11667247" y="1452316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B133D781-146E-3886-74AC-85112EB11A81}"/>
                </a:ext>
              </a:extLst>
            </p:cNvPr>
            <p:cNvSpPr txBox="1"/>
            <p:nvPr/>
          </p:nvSpPr>
          <p:spPr>
            <a:xfrm>
              <a:off x="11966332" y="1452887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4E84887A-4CDC-AECF-1F11-4C5B159A45B8}"/>
                </a:ext>
              </a:extLst>
            </p:cNvPr>
            <p:cNvSpPr txBox="1"/>
            <p:nvPr/>
          </p:nvSpPr>
          <p:spPr>
            <a:xfrm>
              <a:off x="12229222" y="1452697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4.2</a:t>
              </a:r>
            </a:p>
          </p:txBody>
        </p:sp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F1B132D3-14B6-CC90-83FD-14391907643B}"/>
                </a:ext>
              </a:extLst>
            </p:cNvPr>
            <p:cNvSpPr txBox="1"/>
            <p:nvPr/>
          </p:nvSpPr>
          <p:spPr>
            <a:xfrm>
              <a:off x="12499732" y="1452316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4.4</a:t>
              </a:r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765E8552-0CAC-98B2-10A9-8210D5325329}"/>
                </a:ext>
              </a:extLst>
            </p:cNvPr>
            <p:cNvSpPr txBox="1"/>
            <p:nvPr/>
          </p:nvSpPr>
          <p:spPr>
            <a:xfrm>
              <a:off x="10316602" y="1452506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2.8</a:t>
              </a: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45BBDA42-CD3C-0A6B-A2C6-6EDD02116768}"/>
                </a:ext>
              </a:extLst>
            </p:cNvPr>
            <p:cNvSpPr txBox="1"/>
            <p:nvPr/>
          </p:nvSpPr>
          <p:spPr>
            <a:xfrm>
              <a:off x="10153534" y="1356892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1FF7B763-2C6F-5E65-4879-A79E5C84F92D}"/>
                </a:ext>
              </a:extLst>
            </p:cNvPr>
            <p:cNvSpPr txBox="1"/>
            <p:nvPr/>
          </p:nvSpPr>
          <p:spPr>
            <a:xfrm>
              <a:off x="10163059" y="1331746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DAC15E84-34DE-E073-42CE-2B46EA1375A8}"/>
                </a:ext>
              </a:extLst>
            </p:cNvPr>
            <p:cNvSpPr txBox="1"/>
            <p:nvPr/>
          </p:nvSpPr>
          <p:spPr>
            <a:xfrm>
              <a:off x="10159249" y="1304863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4F997919-01CB-9A5F-9D49-A6F0CB38B8C5}"/>
                </a:ext>
              </a:extLst>
            </p:cNvPr>
            <p:cNvSpPr txBox="1"/>
            <p:nvPr/>
          </p:nvSpPr>
          <p:spPr>
            <a:xfrm>
              <a:off x="10157344" y="12792996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4A64DC84-15DC-12A1-2E3D-5F8A15DAF6BD}"/>
                </a:ext>
              </a:extLst>
            </p:cNvPr>
            <p:cNvSpPr txBox="1"/>
            <p:nvPr/>
          </p:nvSpPr>
          <p:spPr>
            <a:xfrm>
              <a:off x="10155439" y="1252820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9489545F-64E5-2322-D155-AC4D4744B21B}"/>
                </a:ext>
              </a:extLst>
            </p:cNvPr>
            <p:cNvSpPr txBox="1"/>
            <p:nvPr/>
          </p:nvSpPr>
          <p:spPr>
            <a:xfrm>
              <a:off x="10161154" y="1223102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4.2</a:t>
              </a:r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3ABC7794-8773-63FE-3D8C-1E14D03D1E03}"/>
                </a:ext>
              </a:extLst>
            </p:cNvPr>
            <p:cNvSpPr txBox="1"/>
            <p:nvPr/>
          </p:nvSpPr>
          <p:spPr>
            <a:xfrm>
              <a:off x="10161154" y="13841338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C6F1BBEF-51CA-ED86-0D62-4A877A7CBCD2}"/>
                </a:ext>
              </a:extLst>
            </p:cNvPr>
            <p:cNvSpPr txBox="1"/>
            <p:nvPr/>
          </p:nvSpPr>
          <p:spPr>
            <a:xfrm>
              <a:off x="10161154" y="1408708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2.8</a:t>
              </a:r>
            </a:p>
          </p:txBody>
        </p:sp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F16F5040-B0FA-AF4C-5EB6-ACBE5B038270}"/>
                </a:ext>
              </a:extLst>
            </p:cNvPr>
            <p:cNvSpPr txBox="1"/>
            <p:nvPr/>
          </p:nvSpPr>
          <p:spPr>
            <a:xfrm>
              <a:off x="10151629" y="14367118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2.6</a:t>
              </a:r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F5C9AB42-8F28-B38F-4486-0D98DA95990A}"/>
                </a:ext>
              </a:extLst>
            </p:cNvPr>
            <p:cNvSpPr txBox="1"/>
            <p:nvPr/>
          </p:nvSpPr>
          <p:spPr>
            <a:xfrm>
              <a:off x="13455922" y="1446741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2.0</a:t>
              </a:r>
            </a:p>
          </p:txBody>
        </p:sp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81C55432-18E5-D60C-376F-D3A1B9D2C55C}"/>
                </a:ext>
              </a:extLst>
            </p:cNvPr>
            <p:cNvSpPr txBox="1"/>
            <p:nvPr/>
          </p:nvSpPr>
          <p:spPr>
            <a:xfrm>
              <a:off x="13891532" y="1446741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2.5</a:t>
              </a:r>
            </a:p>
          </p:txBody>
        </p: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072E4B0D-82CC-05DB-7F71-24E6CC044BE7}"/>
                </a:ext>
              </a:extLst>
            </p:cNvPr>
            <p:cNvSpPr txBox="1"/>
            <p:nvPr/>
          </p:nvSpPr>
          <p:spPr>
            <a:xfrm>
              <a:off x="14313807" y="1446487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FD5F4C59-AC5A-6827-D2F7-2F6E7866EAF9}"/>
                </a:ext>
              </a:extLst>
            </p:cNvPr>
            <p:cNvSpPr txBox="1"/>
            <p:nvPr/>
          </p:nvSpPr>
          <p:spPr>
            <a:xfrm>
              <a:off x="14757672" y="14462971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3.5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467D8472-C44F-2713-C8FC-4E62DA84B9BE}"/>
                </a:ext>
              </a:extLst>
            </p:cNvPr>
            <p:cNvSpPr txBox="1"/>
            <p:nvPr/>
          </p:nvSpPr>
          <p:spPr>
            <a:xfrm>
              <a:off x="15239002" y="14468686"/>
              <a:ext cx="153888" cy="165110"/>
            </a:xfrm>
            <a:prstGeom prst="rect">
              <a:avLst/>
            </a:prstGeom>
            <a:noFill/>
          </p:spPr>
          <p:txBody>
            <a:bodyPr vert="vert270" wrap="none" lIns="0" tIns="0" rIns="0" bIns="0" rtlCol="0">
              <a:spAutoFit/>
            </a:bodyPr>
            <a:lstStyle/>
            <a:p>
              <a:r>
                <a:rPr lang="en-US" sz="1000" b="1" dirty="0"/>
                <a:t>4.0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6FE44CF0-7852-EEE8-C076-BF393EBDCBF4}"/>
                </a:ext>
              </a:extLst>
            </p:cNvPr>
            <p:cNvSpPr txBox="1"/>
            <p:nvPr/>
          </p:nvSpPr>
          <p:spPr>
            <a:xfrm>
              <a:off x="13104259" y="13342228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3.2</a:t>
              </a:r>
            </a:p>
          </p:txBody>
        </p: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0B2C7C79-34E5-A150-50B5-1883D805A047}"/>
                </a:ext>
              </a:extLst>
            </p:cNvPr>
            <p:cNvSpPr txBox="1"/>
            <p:nvPr/>
          </p:nvSpPr>
          <p:spPr>
            <a:xfrm>
              <a:off x="13104259" y="1304695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3.4</a:t>
              </a:r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265DAD72-4F5E-B944-E017-D1662B05FEF1}"/>
                </a:ext>
              </a:extLst>
            </p:cNvPr>
            <p:cNvSpPr txBox="1"/>
            <p:nvPr/>
          </p:nvSpPr>
          <p:spPr>
            <a:xfrm>
              <a:off x="13106164" y="12783838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3.6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B4B6FD11-B7FC-5C01-2CFA-D3CB29F77FB6}"/>
                </a:ext>
              </a:extLst>
            </p:cNvPr>
            <p:cNvSpPr txBox="1"/>
            <p:nvPr/>
          </p:nvSpPr>
          <p:spPr>
            <a:xfrm>
              <a:off x="13098544" y="12493911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3.8</a:t>
              </a:r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632A1C21-2D3E-0183-87CA-5EB168C01468}"/>
                </a:ext>
              </a:extLst>
            </p:cNvPr>
            <p:cNvSpPr txBox="1"/>
            <p:nvPr/>
          </p:nvSpPr>
          <p:spPr>
            <a:xfrm>
              <a:off x="13108069" y="13620358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3.0</a:t>
              </a:r>
            </a:p>
          </p:txBody>
        </p:sp>
        <p:sp>
          <p:nvSpPr>
            <p:cNvPr id="758" name="TextBox 757">
              <a:extLst>
                <a:ext uri="{FF2B5EF4-FFF2-40B4-BE49-F238E27FC236}">
                  <a16:creationId xmlns:a16="http://schemas.microsoft.com/office/drawing/2014/main" id="{FBB825B1-90B8-BBA4-BAEA-DA17B873744A}"/>
                </a:ext>
              </a:extLst>
            </p:cNvPr>
            <p:cNvSpPr txBox="1"/>
            <p:nvPr/>
          </p:nvSpPr>
          <p:spPr>
            <a:xfrm>
              <a:off x="13106164" y="13904203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2.8</a:t>
              </a:r>
            </a:p>
          </p:txBody>
        </p:sp>
        <p:sp>
          <p:nvSpPr>
            <p:cNvPr id="759" name="TextBox 758">
              <a:extLst>
                <a:ext uri="{FF2B5EF4-FFF2-40B4-BE49-F238E27FC236}">
                  <a16:creationId xmlns:a16="http://schemas.microsoft.com/office/drawing/2014/main" id="{694954C7-73B8-E099-0184-A7202E71EC0C}"/>
                </a:ext>
              </a:extLst>
            </p:cNvPr>
            <p:cNvSpPr txBox="1"/>
            <p:nvPr/>
          </p:nvSpPr>
          <p:spPr>
            <a:xfrm>
              <a:off x="13098544" y="14184238"/>
              <a:ext cx="16511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2.6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51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571</TotalTime>
  <Words>816</Words>
  <Application>Microsoft Office PowerPoint</Application>
  <PresentationFormat>Custom</PresentationFormat>
  <Paragraphs>723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Fathi Jouzdani</dc:creator>
  <cp:lastModifiedBy>Mohammad R. Slmanpour</cp:lastModifiedBy>
  <cp:revision>14</cp:revision>
  <dcterms:created xsi:type="dcterms:W3CDTF">2025-07-26T07:51:57Z</dcterms:created>
  <dcterms:modified xsi:type="dcterms:W3CDTF">2025-08-23T20:45:23Z</dcterms:modified>
</cp:coreProperties>
</file>