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5FFC5"/>
    <a:srgbClr val="EB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3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6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6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6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8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1333D-8A33-4674-98DB-52C522B29B7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2D7A-91EA-4B40-AA39-C2761C53B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029200"/>
            <a:ext cx="6728658" cy="11430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1828800" cy="10299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3124200"/>
            <a:ext cx="461925" cy="461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800" y="2612017"/>
            <a:ext cx="1653342" cy="9841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828800" cy="1026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Curved Down Arrow 8"/>
          <p:cNvSpPr/>
          <p:nvPr/>
        </p:nvSpPr>
        <p:spPr>
          <a:xfrm rot="10800000">
            <a:off x="1904998" y="3637483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1905000" y="2172560"/>
            <a:ext cx="990600" cy="38100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/>
          <p:cNvSpPr/>
          <p:nvPr/>
        </p:nvSpPr>
        <p:spPr>
          <a:xfrm>
            <a:off x="3886200" y="2057400"/>
            <a:ext cx="1676400" cy="533400"/>
          </a:xfrm>
          <a:prstGeom prst="bentArrow">
            <a:avLst>
              <a:gd name="adj1" fmla="val 38679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Static Data</a:t>
            </a: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flipV="1">
            <a:off x="3930051" y="3637483"/>
            <a:ext cx="1588698" cy="533400"/>
          </a:xfrm>
          <a:prstGeom prst="bentArrow">
            <a:avLst>
              <a:gd name="adj1" fmla="val 36451"/>
              <a:gd name="adj2" fmla="val 25000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289" y="387544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Dynamic Data</a:t>
            </a:r>
          </a:p>
        </p:txBody>
      </p:sp>
      <p:pic>
        <p:nvPicPr>
          <p:cNvPr id="1026" name="Picture 2" descr="C:\Users\MohammadRaziei\Dropbox\BSc Thesis\myThesis\Thesis\Latex template 2018\Figures\Matlab-r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038" y="1771727"/>
            <a:ext cx="1293962" cy="819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518749" y="1688068"/>
            <a:ext cx="1339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Matlab</a:t>
            </a:r>
            <a:r>
              <a:rPr lang="en-US" sz="1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3568277"/>
            <a:ext cx="1227107" cy="1004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Bent Arrow 17"/>
          <p:cNvSpPr/>
          <p:nvPr/>
        </p:nvSpPr>
        <p:spPr>
          <a:xfrm rot="5400000">
            <a:off x="7189175" y="1738895"/>
            <a:ext cx="480792" cy="1117802"/>
          </a:xfrm>
          <a:prstGeom prst="bentArrow">
            <a:avLst>
              <a:gd name="adj1" fmla="val 39649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5400000" flipH="1">
            <a:off x="7124180" y="3304446"/>
            <a:ext cx="531255" cy="1197327"/>
          </a:xfrm>
          <a:prstGeom prst="bentArrow">
            <a:avLst>
              <a:gd name="adj1" fmla="val 34777"/>
              <a:gd name="adj2" fmla="val 25000"/>
              <a:gd name="adj3" fmla="val 25000"/>
              <a:gd name="adj4" fmla="val 87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0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8200" y="1905000"/>
            <a:ext cx="4165639" cy="3276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14600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799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6" name="Right Arrow 5"/>
          <p:cNvSpPr/>
          <p:nvPr/>
        </p:nvSpPr>
        <p:spPr>
          <a:xfrm>
            <a:off x="2057400" y="3200400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352800" y="3228976"/>
            <a:ext cx="3048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043" y="2619375"/>
            <a:ext cx="1752600" cy="15716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isometricOffAxis2Righ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97166" y="3972580"/>
            <a:ext cx="129394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Model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3978" y="4038600"/>
            <a:ext cx="2486258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Environment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24288" y="4114800"/>
            <a:ext cx="1838517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Env (gym)</a:t>
            </a:r>
            <a:endParaRPr lang="en-US" sz="4400" b="1" cap="all" spc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54225" y="4114800"/>
            <a:ext cx="2695994" cy="523220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Algorithm (RL)</a:t>
            </a:r>
          </a:p>
        </p:txBody>
      </p:sp>
      <p:sp>
        <p:nvSpPr>
          <p:cNvPr id="17" name="Right Arrow 16"/>
          <p:cNvSpPr/>
          <p:nvPr/>
        </p:nvSpPr>
        <p:spPr>
          <a:xfrm rot="10800000">
            <a:off x="1544136" y="1981200"/>
            <a:ext cx="2599409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1295400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1524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962400" y="4809226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1" name="Flowchart: Connector 20"/>
          <p:cNvSpPr/>
          <p:nvPr/>
        </p:nvSpPr>
        <p:spPr>
          <a:xfrm>
            <a:off x="6460743" y="4800600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2" name="Flowchart: Connector 21"/>
          <p:cNvSpPr/>
          <p:nvPr/>
        </p:nvSpPr>
        <p:spPr>
          <a:xfrm>
            <a:off x="4495801" y="1991265"/>
            <a:ext cx="457200" cy="30480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724401" y="3224211"/>
            <a:ext cx="1295400" cy="3048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A487297-B9BD-49CF-AF17-7877FA481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4847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A959-F728-4DE8-87E5-1B3E9E42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0E514-57F8-4336-8007-46FE5CB05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1572796"/>
            <a:ext cx="4791075" cy="47518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C6F401-75FA-47CA-A4D9-D731DD44D0BC}"/>
              </a:ext>
            </a:extLst>
          </p:cNvPr>
          <p:cNvSpPr txBox="1"/>
          <p:nvPr/>
        </p:nvSpPr>
        <p:spPr>
          <a:xfrm>
            <a:off x="2169371" y="5546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183FF-09E9-4FD2-859E-58799B8CE59F}"/>
              </a:ext>
            </a:extLst>
          </p:cNvPr>
          <p:cNvSpPr txBox="1"/>
          <p:nvPr/>
        </p:nvSpPr>
        <p:spPr>
          <a:xfrm>
            <a:off x="2394857" y="55460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9C94B-1A5B-433D-9F2C-EDBF55536D10}"/>
              </a:ext>
            </a:extLst>
          </p:cNvPr>
          <p:cNvSpPr txBox="1"/>
          <p:nvPr/>
        </p:nvSpPr>
        <p:spPr>
          <a:xfrm>
            <a:off x="489857" y="35824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2827E-AB95-48CD-A560-1961358BEA67}"/>
              </a:ext>
            </a:extLst>
          </p:cNvPr>
          <p:cNvSpPr txBox="1"/>
          <p:nvPr/>
        </p:nvSpPr>
        <p:spPr>
          <a:xfrm>
            <a:off x="2063919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47F4B-236E-4573-AC01-219E454A02B0}"/>
              </a:ext>
            </a:extLst>
          </p:cNvPr>
          <p:cNvSpPr txBox="1"/>
          <p:nvPr/>
        </p:nvSpPr>
        <p:spPr>
          <a:xfrm>
            <a:off x="2385526" y="2029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B7C18-E4D7-465A-A695-6478E7BAE011}"/>
              </a:ext>
            </a:extLst>
          </p:cNvPr>
          <p:cNvSpPr txBox="1"/>
          <p:nvPr/>
        </p:nvSpPr>
        <p:spPr>
          <a:xfrm>
            <a:off x="3995057" y="358558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1C4DB-26C5-48A1-8A11-FA4B747919F3}"/>
              </a:ext>
            </a:extLst>
          </p:cNvPr>
          <p:cNvSpPr txBox="1"/>
          <p:nvPr/>
        </p:nvSpPr>
        <p:spPr>
          <a:xfrm>
            <a:off x="794657" y="27266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E4C4C-87FC-4F9B-92F1-B717B210B47F}"/>
              </a:ext>
            </a:extLst>
          </p:cNvPr>
          <p:cNvSpPr txBox="1"/>
          <p:nvPr/>
        </p:nvSpPr>
        <p:spPr>
          <a:xfrm>
            <a:off x="3690257" y="2753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700AE2-81B8-4A26-809E-093E3AFECABC}"/>
              </a:ext>
            </a:extLst>
          </p:cNvPr>
          <p:cNvSpPr/>
          <p:nvPr/>
        </p:nvSpPr>
        <p:spPr>
          <a:xfrm>
            <a:off x="504340" y="2005598"/>
            <a:ext cx="3871715" cy="3886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A620E8-6757-437D-B200-8E306675B3FD}"/>
              </a:ext>
            </a:extLst>
          </p:cNvPr>
          <p:cNvSpPr/>
          <p:nvPr/>
        </p:nvSpPr>
        <p:spPr>
          <a:xfrm>
            <a:off x="158961" y="1560355"/>
            <a:ext cx="4562475" cy="4659847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3CE1AC-45DC-4D9A-96A7-BBC58D7E3D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54" y="1661327"/>
            <a:ext cx="4813582" cy="48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1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265-5EB6-4703-B20C-0FB4BF49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7709A-E03A-4AE4-A9AA-9D068215B3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133600"/>
            <a:ext cx="1236485" cy="453312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93E9A9-0618-4107-B5C5-B0B596F9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0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C86F-2B51-4635-8B16-D7BDC121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DF794-E1A2-439B-9B4F-F1DF793E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MohammadRaziei</dc:creator>
  <cp:lastModifiedBy>Mohammad</cp:lastModifiedBy>
  <cp:revision>21</cp:revision>
  <dcterms:created xsi:type="dcterms:W3CDTF">2019-09-10T04:55:32Z</dcterms:created>
  <dcterms:modified xsi:type="dcterms:W3CDTF">2019-09-22T21:43:09Z</dcterms:modified>
</cp:coreProperties>
</file>