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Dynamic Data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0" name="Right Arrow 9"/>
          <p:cNvSpPr/>
          <p:nvPr/>
        </p:nvSpPr>
        <p:spPr>
          <a:xfrm>
            <a:off x="4724401" y="3228976"/>
            <a:ext cx="13716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4038600"/>
            <a:ext cx="224901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4443" y="4114800"/>
            <a:ext cx="203555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192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14945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MohammadRaziei</cp:lastModifiedBy>
  <cp:revision>9</cp:revision>
  <dcterms:created xsi:type="dcterms:W3CDTF">2019-09-10T04:55:32Z</dcterms:created>
  <dcterms:modified xsi:type="dcterms:W3CDTF">2019-09-10T07:52:33Z</dcterms:modified>
</cp:coreProperties>
</file>