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5FFC5"/>
    <a:srgbClr val="EB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3" y="3003645"/>
            <a:ext cx="7872877" cy="1644556"/>
          </a:xfrm>
        </p:spPr>
      </p:pic>
      <p:sp>
        <p:nvSpPr>
          <p:cNvPr id="5" name="Rectangle 4"/>
          <p:cNvSpPr/>
          <p:nvPr/>
        </p:nvSpPr>
        <p:spPr>
          <a:xfrm>
            <a:off x="990600" y="2895598"/>
            <a:ext cx="7924799" cy="18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24466" y="35114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24466" y="3810000"/>
            <a:ext cx="199534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4466" y="3810000"/>
            <a:ext cx="0" cy="106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2000" y="2895598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6000" y="4752000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399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38221" y="2895598"/>
            <a:ext cx="223779" cy="1854000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1089696" y="4771705"/>
            <a:ext cx="129677" cy="339867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5061045" y="1147244"/>
            <a:ext cx="117776" cy="7590933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61297" y="500159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8793" y="496405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17726" y="3625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36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29763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82558" y="39484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Dynamic Data</a:t>
            </a: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978" y="4038600"/>
            <a:ext cx="2486258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Environment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225" y="4114800"/>
            <a:ext cx="269599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 (RL)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954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6240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724401" y="3224211"/>
            <a:ext cx="1295400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AA487297-B9BD-49CF-AF17-7877FA48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2A959-F728-4DE8-87E5-1B3E9E4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70E514-57F8-4336-8007-46FE5CB0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572796"/>
            <a:ext cx="4791075" cy="4751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C6F401-75FA-47CA-A4D9-D731DD44D0BC}"/>
              </a:ext>
            </a:extLst>
          </p:cNvPr>
          <p:cNvSpPr txBox="1"/>
          <p:nvPr/>
        </p:nvSpPr>
        <p:spPr>
          <a:xfrm>
            <a:off x="2169371" y="554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3183FF-09E9-4FD2-859E-58799B8CE59F}"/>
              </a:ext>
            </a:extLst>
          </p:cNvPr>
          <p:cNvSpPr txBox="1"/>
          <p:nvPr/>
        </p:nvSpPr>
        <p:spPr>
          <a:xfrm>
            <a:off x="2394857" y="5546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C9C94B-1A5B-433D-9F2C-EDBF55536D10}"/>
              </a:ext>
            </a:extLst>
          </p:cNvPr>
          <p:cNvSpPr txBox="1"/>
          <p:nvPr/>
        </p:nvSpPr>
        <p:spPr>
          <a:xfrm>
            <a:off x="489857" y="3582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F2827E-AB95-48CD-A560-1961358BEA67}"/>
              </a:ext>
            </a:extLst>
          </p:cNvPr>
          <p:cNvSpPr txBox="1"/>
          <p:nvPr/>
        </p:nvSpPr>
        <p:spPr>
          <a:xfrm>
            <a:off x="2063919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47F4B-236E-4573-AC01-219E454A02B0}"/>
              </a:ext>
            </a:extLst>
          </p:cNvPr>
          <p:cNvSpPr txBox="1"/>
          <p:nvPr/>
        </p:nvSpPr>
        <p:spPr>
          <a:xfrm>
            <a:off x="2385526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4B7C18-E4D7-465A-A695-6478E7BAE011}"/>
              </a:ext>
            </a:extLst>
          </p:cNvPr>
          <p:cNvSpPr txBox="1"/>
          <p:nvPr/>
        </p:nvSpPr>
        <p:spPr>
          <a:xfrm>
            <a:off x="3995057" y="35855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21C4DB-26C5-48A1-8A11-FA4B747919F3}"/>
              </a:ext>
            </a:extLst>
          </p:cNvPr>
          <p:cNvSpPr txBox="1"/>
          <p:nvPr/>
        </p:nvSpPr>
        <p:spPr>
          <a:xfrm>
            <a:off x="794657" y="272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9E4C4C-87FC-4F9B-92F1-B717B210B47F}"/>
              </a:ext>
            </a:extLst>
          </p:cNvPr>
          <p:cNvSpPr txBox="1"/>
          <p:nvPr/>
        </p:nvSpPr>
        <p:spPr>
          <a:xfrm>
            <a:off x="3690257" y="27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700AE2-81B8-4A26-809E-093E3AFECABC}"/>
              </a:ext>
            </a:extLst>
          </p:cNvPr>
          <p:cNvSpPr/>
          <p:nvPr/>
        </p:nvSpPr>
        <p:spPr>
          <a:xfrm>
            <a:off x="504340" y="2005598"/>
            <a:ext cx="3871715" cy="3886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1A620E8-6757-437D-B200-8E306675B3FD}"/>
              </a:ext>
            </a:extLst>
          </p:cNvPr>
          <p:cNvSpPr/>
          <p:nvPr/>
        </p:nvSpPr>
        <p:spPr>
          <a:xfrm>
            <a:off x="158961" y="1560355"/>
            <a:ext cx="4562475" cy="4659847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13CE1AC-45DC-4D9A-96A7-BBC58D7E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54" y="1661327"/>
            <a:ext cx="4813582" cy="48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2F265-5EB6-4703-B20C-0FB4BF4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77709A-E03A-4AE4-A9AA-9D068215B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1236485" cy="4533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1480810" y="30149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Range &amp; theta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971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FC86F-2B51-4635-8B16-D7BDC121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0" y="2285999"/>
            <a:ext cx="2848357" cy="16954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9118"/>
            <a:ext cx="3048000" cy="171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140"/>
            <a:ext cx="3026328" cy="1702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4735" y="361211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052" y="36270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489" y="1959372"/>
            <a:ext cx="8153400" cy="15458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79" y="2242344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579" y="2574091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1" y="1701289"/>
            <a:ext cx="8229600" cy="1718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041" y="2261570"/>
            <a:ext cx="288000" cy="55987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flipH="1">
            <a:off x="597467" y="5256567"/>
            <a:ext cx="151200" cy="324000"/>
          </a:xfrm>
          <a:prstGeom prst="rightBrace">
            <a:avLst>
              <a:gd name="adj1" fmla="val 3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1932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" y="3979061"/>
            <a:ext cx="7799255" cy="162917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68638" y="1857793"/>
            <a:ext cx="228600" cy="7790615"/>
          </a:xfrm>
          <a:prstGeom prst="rightBrace">
            <a:avLst>
              <a:gd name="adj1" fmla="val 81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2903" y="586740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47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asus</cp:lastModifiedBy>
  <cp:revision>30</cp:revision>
  <dcterms:created xsi:type="dcterms:W3CDTF">2019-09-10T04:55:32Z</dcterms:created>
  <dcterms:modified xsi:type="dcterms:W3CDTF">2019-10-03T13:21:32Z</dcterms:modified>
</cp:coreProperties>
</file>