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5FFC5"/>
    <a:srgbClr val="EB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333D-8A33-4674-98DB-52C522B29B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3" y="3003645"/>
            <a:ext cx="7872877" cy="1644556"/>
          </a:xfrm>
        </p:spPr>
      </p:pic>
      <p:sp>
        <p:nvSpPr>
          <p:cNvPr id="5" name="Rectangle 4"/>
          <p:cNvSpPr/>
          <p:nvPr/>
        </p:nvSpPr>
        <p:spPr>
          <a:xfrm>
            <a:off x="990600" y="2895598"/>
            <a:ext cx="7924799" cy="18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24466" y="351148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24466" y="3810000"/>
            <a:ext cx="199534" cy="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0600" y="4749598"/>
            <a:ext cx="0" cy="127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24466" y="3810000"/>
            <a:ext cx="0" cy="106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2000" y="2895598"/>
            <a:ext cx="22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6000" y="4752000"/>
            <a:ext cx="22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399" y="4749598"/>
            <a:ext cx="0" cy="127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538221" y="2895598"/>
            <a:ext cx="223779" cy="1854000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1089696" y="4771705"/>
            <a:ext cx="129677" cy="339867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6200000">
            <a:off x="5061045" y="1147244"/>
            <a:ext cx="117776" cy="7590933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61297" y="500159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750m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8793" y="496405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17726" y="3625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81200" y="3637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29763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82558" y="39484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28658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1828800" cy="102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124200"/>
            <a:ext cx="461925" cy="4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00" y="2612017"/>
            <a:ext cx="1653342" cy="984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1828800" cy="1026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urved Down Arrow 8"/>
          <p:cNvSpPr/>
          <p:nvPr/>
        </p:nvSpPr>
        <p:spPr>
          <a:xfrm rot="10800000">
            <a:off x="1904998" y="3637483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905000" y="2172560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3886200" y="2057400"/>
            <a:ext cx="1676400" cy="533400"/>
          </a:xfrm>
          <a:prstGeom prst="bentArrow">
            <a:avLst>
              <a:gd name="adj1" fmla="val 3867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Static Data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3930051" y="3637483"/>
            <a:ext cx="1588698" cy="533400"/>
          </a:xfrm>
          <a:prstGeom prst="bentArrow">
            <a:avLst>
              <a:gd name="adj1" fmla="val 3645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289" y="387544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Dynamic Data</a:t>
            </a:r>
          </a:p>
        </p:txBody>
      </p:sp>
      <p:pic>
        <p:nvPicPr>
          <p:cNvPr id="1026" name="Picture 2" descr="C:\Users\MohammadRaziei\Dropbox\BSc Thesis\myThesis\Thesis\Latex template 2018\Figures\Matlab-r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8" y="1771727"/>
            <a:ext cx="1293962" cy="819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18749" y="1688068"/>
            <a:ext cx="133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8" y="3568277"/>
            <a:ext cx="1227107" cy="100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Bent Arrow 17"/>
          <p:cNvSpPr/>
          <p:nvPr/>
        </p:nvSpPr>
        <p:spPr>
          <a:xfrm rot="5400000">
            <a:off x="7189175" y="1738895"/>
            <a:ext cx="480792" cy="1117802"/>
          </a:xfrm>
          <a:prstGeom prst="bentArrow">
            <a:avLst>
              <a:gd name="adj1" fmla="val 39649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7124180" y="3304446"/>
            <a:ext cx="531255" cy="1197327"/>
          </a:xfrm>
          <a:prstGeom prst="bentArrow">
            <a:avLst>
              <a:gd name="adj1" fmla="val 34777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1905000"/>
            <a:ext cx="416563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799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57400" y="32004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352800" y="3228976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43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897166" y="3972580"/>
            <a:ext cx="129394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3978" y="4038600"/>
            <a:ext cx="2486258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Environment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4288" y="4114800"/>
            <a:ext cx="1838517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 (gym)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4225" y="4114800"/>
            <a:ext cx="269599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Algorithm (RL)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1544136" y="1981200"/>
            <a:ext cx="2599409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95400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61524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96240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6460743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4495801" y="1991265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724401" y="3224211"/>
            <a:ext cx="1295400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AA487297-B9BD-49CF-AF17-7877FA48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84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2A959-F728-4DE8-87E5-1B3E9E42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70E514-57F8-4336-8007-46FE5CB0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572796"/>
            <a:ext cx="4791075" cy="4751804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C6F401-75FA-47CA-A4D9-D731DD44D0BC}"/>
              </a:ext>
            </a:extLst>
          </p:cNvPr>
          <p:cNvSpPr txBox="1"/>
          <p:nvPr/>
        </p:nvSpPr>
        <p:spPr>
          <a:xfrm>
            <a:off x="2169371" y="5546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53183FF-09E9-4FD2-859E-58799B8CE59F}"/>
              </a:ext>
            </a:extLst>
          </p:cNvPr>
          <p:cNvSpPr txBox="1"/>
          <p:nvPr/>
        </p:nvSpPr>
        <p:spPr>
          <a:xfrm>
            <a:off x="2394857" y="5546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C9C94B-1A5B-433D-9F2C-EDBF55536D10}"/>
              </a:ext>
            </a:extLst>
          </p:cNvPr>
          <p:cNvSpPr txBox="1"/>
          <p:nvPr/>
        </p:nvSpPr>
        <p:spPr>
          <a:xfrm>
            <a:off x="489857" y="3582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F2827E-AB95-48CD-A560-1961358BEA67}"/>
              </a:ext>
            </a:extLst>
          </p:cNvPr>
          <p:cNvSpPr txBox="1"/>
          <p:nvPr/>
        </p:nvSpPr>
        <p:spPr>
          <a:xfrm>
            <a:off x="2063919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B47F4B-236E-4573-AC01-219E454A02B0}"/>
              </a:ext>
            </a:extLst>
          </p:cNvPr>
          <p:cNvSpPr txBox="1"/>
          <p:nvPr/>
        </p:nvSpPr>
        <p:spPr>
          <a:xfrm>
            <a:off x="2385526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4B7C18-E4D7-465A-A695-6478E7BAE011}"/>
              </a:ext>
            </a:extLst>
          </p:cNvPr>
          <p:cNvSpPr txBox="1"/>
          <p:nvPr/>
        </p:nvSpPr>
        <p:spPr>
          <a:xfrm>
            <a:off x="3995057" y="35855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21C4DB-26C5-48A1-8A11-FA4B747919F3}"/>
              </a:ext>
            </a:extLst>
          </p:cNvPr>
          <p:cNvSpPr txBox="1"/>
          <p:nvPr/>
        </p:nvSpPr>
        <p:spPr>
          <a:xfrm>
            <a:off x="794657" y="272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9E4C4C-87FC-4F9B-92F1-B717B210B47F}"/>
              </a:ext>
            </a:extLst>
          </p:cNvPr>
          <p:cNvSpPr txBox="1"/>
          <p:nvPr/>
        </p:nvSpPr>
        <p:spPr>
          <a:xfrm>
            <a:off x="3690257" y="2753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9700AE2-81B8-4A26-809E-093E3AFECABC}"/>
              </a:ext>
            </a:extLst>
          </p:cNvPr>
          <p:cNvSpPr/>
          <p:nvPr/>
        </p:nvSpPr>
        <p:spPr>
          <a:xfrm>
            <a:off x="504340" y="2005598"/>
            <a:ext cx="3871715" cy="3886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F1A620E8-6757-437D-B200-8E306675B3FD}"/>
              </a:ext>
            </a:extLst>
          </p:cNvPr>
          <p:cNvSpPr/>
          <p:nvPr/>
        </p:nvSpPr>
        <p:spPr>
          <a:xfrm>
            <a:off x="158961" y="1560355"/>
            <a:ext cx="4562475" cy="4659847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113CE1AC-45DC-4D9A-96A7-BBC58D7E3D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54" y="1661327"/>
            <a:ext cx="4813582" cy="48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2F265-5EB6-4703-B20C-0FB4BF49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077709A-E03A-4AE4-A9AA-9D068215B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75603"/>
            <a:ext cx="1236485" cy="45331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693E9A9-0618-4107-B5C5-B0B596F9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FC86F-2B51-4635-8B16-D7BDC121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0" y="2285999"/>
            <a:ext cx="2848357" cy="169545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69118"/>
            <a:ext cx="3048000" cy="171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9140"/>
            <a:ext cx="3026328" cy="1702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4735" y="361211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1052" y="36270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489" y="1959372"/>
            <a:ext cx="8153400" cy="15458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579" y="2242344"/>
            <a:ext cx="7967221" cy="65325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579" y="2574091"/>
            <a:ext cx="7967221" cy="65325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1" y="1701289"/>
            <a:ext cx="8229600" cy="17189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041" y="2261570"/>
            <a:ext cx="288000" cy="55987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flipH="1">
            <a:off x="597467" y="5256567"/>
            <a:ext cx="151200" cy="324000"/>
          </a:xfrm>
          <a:prstGeom prst="rightBrace">
            <a:avLst>
              <a:gd name="adj1" fmla="val 336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1932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1" y="3979061"/>
            <a:ext cx="7799255" cy="1629178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4568638" y="1857793"/>
            <a:ext cx="228600" cy="7790615"/>
          </a:xfrm>
          <a:prstGeom prst="rightBrace">
            <a:avLst>
              <a:gd name="adj1" fmla="val 81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2903" y="586740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42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MohammadRaziei</dc:creator>
  <cp:lastModifiedBy>asus</cp:lastModifiedBy>
  <cp:revision>29</cp:revision>
  <dcterms:created xsi:type="dcterms:W3CDTF">2019-09-10T04:55:32Z</dcterms:created>
  <dcterms:modified xsi:type="dcterms:W3CDTF">2019-10-01T21:21:31Z</dcterms:modified>
</cp:coreProperties>
</file>