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11294F"/>
    <a:srgbClr val="050C17"/>
    <a:srgbClr val="1C39BB"/>
    <a:srgbClr val="4D13D1"/>
    <a:srgbClr val="00FFFF"/>
    <a:srgbClr val="00E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8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2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918B-2658-4D76-99DC-6B90EFD5306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1B4B-D04C-4C6B-84A8-93823375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64" y="2323596"/>
            <a:ext cx="33352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pc="600" dirty="0" err="1" smtClean="0">
                <a:solidFill>
                  <a:srgbClr val="EEEEEE"/>
                </a:solidFill>
                <a:latin typeface="AR JULIAN" panose="02000000000000000000" pitchFamily="2" charset="0"/>
                <a:ea typeface="Adobe Fangsong Std R" panose="02020400000000000000" pitchFamily="18" charset="-128"/>
              </a:rPr>
              <a:t>C</a:t>
            </a:r>
            <a:r>
              <a:rPr lang="en-US" sz="5400" spc="600" dirty="0" err="1" smtClean="0">
                <a:solidFill>
                  <a:srgbClr val="EEEEEE"/>
                </a:solidFill>
                <a:latin typeface="AR JULIAN" panose="02000000000000000000" pitchFamily="2" charset="0"/>
                <a:ea typeface="Adobe Fangsong Std R" panose="02020400000000000000" pitchFamily="18" charset="-128"/>
              </a:rPr>
              <a:t>anSat</a:t>
            </a:r>
            <a:endParaRPr lang="en-US" sz="5400" spc="600" dirty="0" smtClean="0">
              <a:solidFill>
                <a:srgbClr val="EEEEEE"/>
              </a:solidFill>
              <a:latin typeface="AR JULIAN" panose="02000000000000000000" pitchFamily="2" charset="0"/>
              <a:ea typeface="Adobe Fangsong Std R" panose="02020400000000000000" pitchFamily="18" charset="-128"/>
            </a:endParaRPr>
          </a:p>
          <a:p>
            <a:pPr algn="ctr"/>
            <a:endParaRPr lang="en-US" sz="5400" dirty="0">
              <a:solidFill>
                <a:srgbClr val="EEEEEE"/>
              </a:solidFill>
              <a:latin typeface="AR JULIAN" panose="02000000000000000000" pitchFamily="2" charset="0"/>
              <a:ea typeface="Adobe Fangsong Std R" panose="020204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4352" y="2981434"/>
            <a:ext cx="2365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EEEE"/>
                </a:solidFill>
                <a:latin typeface="AR JULIAN" panose="02000000000000000000" pitchFamily="2" charset="0"/>
              </a:rPr>
              <a:t> </a:t>
            </a:r>
            <a:r>
              <a:rPr lang="en-US" sz="3600" spc="3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mirkabir</a:t>
            </a:r>
            <a:endParaRPr lang="en-US" sz="3600" spc="300" dirty="0">
              <a:solidFill>
                <a:srgbClr val="EEEEEE"/>
              </a:solidFill>
              <a:latin typeface="AR JULIAN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5164" y="4035077"/>
            <a:ext cx="1850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University </a:t>
            </a:r>
            <a:r>
              <a:rPr lang="en-US" dirty="0" smtClean="0">
                <a:solidFill>
                  <a:srgbClr val="EEEEEE"/>
                </a:solidFill>
                <a:latin typeface="AR JULIAN" panose="02000000000000000000" pitchFamily="2" charset="0"/>
              </a:rPr>
              <a:t>of</a:t>
            </a:r>
            <a:endParaRPr lang="en-US" dirty="0">
              <a:solidFill>
                <a:srgbClr val="EEEEEE"/>
              </a:solidFill>
              <a:latin typeface="AR JULIAN" panose="02000000000000000000" pitchFamily="2" charset="0"/>
            </a:endParaRPr>
          </a:p>
          <a:p>
            <a:r>
              <a:rPr lang="en-US" sz="2600" dirty="0">
                <a:solidFill>
                  <a:srgbClr val="EEEEEE"/>
                </a:solidFill>
                <a:latin typeface="AR JULIAN" panose="02000000000000000000" pitchFamily="2" charset="0"/>
              </a:rPr>
              <a:t>technology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35148" y="3113990"/>
            <a:ext cx="822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A</a:t>
            </a:r>
            <a:endParaRPr lang="en-US" sz="9600" dirty="0">
              <a:solidFill>
                <a:srgbClr val="EEEEEE"/>
              </a:solidFill>
              <a:latin typeface="AR JULIAN" panose="02000000000000000000" pitchFamily="2" charset="0"/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7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5"/>
    </mc:Choice>
    <mc:Fallback>
      <p:transition spd="slow" advTm="37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 rot="10800000" flipV="1">
            <a:off x="4783700" y="2062041"/>
            <a:ext cx="2624600" cy="1354219"/>
          </a:xfrm>
          <a:custGeom>
            <a:avLst/>
            <a:gdLst>
              <a:gd name="connsiteX0" fmla="*/ 1146320 w 2292640"/>
              <a:gd name="connsiteY0" fmla="*/ 0 h 1119189"/>
              <a:gd name="connsiteX1" fmla="*/ 2288157 w 2292640"/>
              <a:gd name="connsiteY1" fmla="*/ 1030411 h 1119189"/>
              <a:gd name="connsiteX2" fmla="*/ 2292640 w 2292640"/>
              <a:gd name="connsiteY2" fmla="*/ 1119189 h 1119189"/>
              <a:gd name="connsiteX3" fmla="*/ 2145002 w 2292640"/>
              <a:gd name="connsiteY3" fmla="*/ 1119189 h 1119189"/>
              <a:gd name="connsiteX4" fmla="*/ 2141282 w 2292640"/>
              <a:gd name="connsiteY4" fmla="*/ 1045505 h 1119189"/>
              <a:gd name="connsiteX5" fmla="*/ 1146319 w 2292640"/>
              <a:gd name="connsiteY5" fmla="*/ 147636 h 1119189"/>
              <a:gd name="connsiteX6" fmla="*/ 151357 w 2292640"/>
              <a:gd name="connsiteY6" fmla="*/ 1045505 h 1119189"/>
              <a:gd name="connsiteX7" fmla="*/ 147636 w 2292640"/>
              <a:gd name="connsiteY7" fmla="*/ 1119189 h 1119189"/>
              <a:gd name="connsiteX8" fmla="*/ 0 w 2292640"/>
              <a:gd name="connsiteY8" fmla="*/ 1119189 h 1119189"/>
              <a:gd name="connsiteX9" fmla="*/ 4483 w 2292640"/>
              <a:gd name="connsiteY9" fmla="*/ 1030411 h 1119189"/>
              <a:gd name="connsiteX10" fmla="*/ 1146320 w 2292640"/>
              <a:gd name="connsiteY10" fmla="*/ 0 h 111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2640" h="1119189">
                <a:moveTo>
                  <a:pt x="1146320" y="0"/>
                </a:moveTo>
                <a:cubicBezTo>
                  <a:pt x="1740594" y="0"/>
                  <a:pt x="2229380" y="451645"/>
                  <a:pt x="2288157" y="1030411"/>
                </a:cubicBezTo>
                <a:lnTo>
                  <a:pt x="2292640" y="1119189"/>
                </a:lnTo>
                <a:lnTo>
                  <a:pt x="2145002" y="1119189"/>
                </a:lnTo>
                <a:lnTo>
                  <a:pt x="2141282" y="1045505"/>
                </a:lnTo>
                <a:cubicBezTo>
                  <a:pt x="2090065" y="541186"/>
                  <a:pt x="1664151" y="147636"/>
                  <a:pt x="1146319" y="147636"/>
                </a:cubicBezTo>
                <a:cubicBezTo>
                  <a:pt x="628487" y="147636"/>
                  <a:pt x="202573" y="541186"/>
                  <a:pt x="151357" y="1045505"/>
                </a:cubicBezTo>
                <a:lnTo>
                  <a:pt x="147636" y="1119189"/>
                </a:lnTo>
                <a:lnTo>
                  <a:pt x="0" y="1119189"/>
                </a:lnTo>
                <a:lnTo>
                  <a:pt x="4483" y="1030411"/>
                </a:lnTo>
                <a:cubicBezTo>
                  <a:pt x="63260" y="451645"/>
                  <a:pt x="552046" y="0"/>
                  <a:pt x="1146320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8077" y="3335793"/>
            <a:ext cx="3355847" cy="1509808"/>
          </a:xfrm>
          <a:prstGeom prst="rect">
            <a:avLst/>
          </a:prstGeom>
          <a:solidFill>
            <a:srgbClr val="1C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667877" y="1995759"/>
            <a:ext cx="2856247" cy="2704083"/>
            <a:chOff x="4650357" y="7201298"/>
            <a:chExt cx="2856247" cy="2704083"/>
          </a:xfrm>
        </p:grpSpPr>
        <p:grpSp>
          <p:nvGrpSpPr>
            <p:cNvPr id="18" name="Group 17"/>
            <p:cNvGrpSpPr/>
            <p:nvPr/>
          </p:nvGrpSpPr>
          <p:grpSpPr>
            <a:xfrm>
              <a:off x="4650357" y="8551689"/>
              <a:ext cx="2856247" cy="1353692"/>
              <a:chOff x="4794233" y="3522939"/>
              <a:chExt cx="2603535" cy="1353692"/>
            </a:xfrm>
          </p:grpSpPr>
          <p:sp>
            <p:nvSpPr>
              <p:cNvPr id="16" name="Freeform 15"/>
              <p:cNvSpPr/>
              <p:nvPr/>
            </p:nvSpPr>
            <p:spPr>
              <a:xfrm rot="10800000">
                <a:off x="6096000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10800000" flipH="1">
                <a:off x="4794233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4650357" y="7201298"/>
              <a:ext cx="2856247" cy="1353692"/>
              <a:chOff x="4794233" y="3522939"/>
              <a:chExt cx="2603535" cy="1353692"/>
            </a:xfrm>
            <a:noFill/>
          </p:grpSpPr>
          <p:sp>
            <p:nvSpPr>
              <p:cNvPr id="23" name="Freeform 22"/>
              <p:cNvSpPr/>
              <p:nvPr/>
            </p:nvSpPr>
            <p:spPr>
              <a:xfrm rot="10800000">
                <a:off x="6096000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0800000" flipH="1">
                <a:off x="4794233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67877" y="1995759"/>
            <a:ext cx="2856247" cy="2704083"/>
            <a:chOff x="4650357" y="7201298"/>
            <a:chExt cx="2856247" cy="2704083"/>
          </a:xfrm>
        </p:grpSpPr>
        <p:grpSp>
          <p:nvGrpSpPr>
            <p:cNvPr id="43" name="Group 42"/>
            <p:cNvGrpSpPr/>
            <p:nvPr/>
          </p:nvGrpSpPr>
          <p:grpSpPr>
            <a:xfrm>
              <a:off x="4650357" y="8551689"/>
              <a:ext cx="2856247" cy="1353692"/>
              <a:chOff x="4794233" y="3522939"/>
              <a:chExt cx="2603535" cy="1353692"/>
            </a:xfrm>
          </p:grpSpPr>
          <p:sp>
            <p:nvSpPr>
              <p:cNvPr id="47" name="Freeform 46"/>
              <p:cNvSpPr/>
              <p:nvPr/>
            </p:nvSpPr>
            <p:spPr>
              <a:xfrm rot="10800000">
                <a:off x="6096000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10800000" flipH="1">
                <a:off x="4794233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4650357" y="7201298"/>
              <a:ext cx="2856247" cy="1353692"/>
              <a:chOff x="4794233" y="3522939"/>
              <a:chExt cx="2603535" cy="1353692"/>
            </a:xfrm>
            <a:noFill/>
          </p:grpSpPr>
          <p:sp>
            <p:nvSpPr>
              <p:cNvPr id="45" name="Freeform 44"/>
              <p:cNvSpPr/>
              <p:nvPr/>
            </p:nvSpPr>
            <p:spPr>
              <a:xfrm rot="10800000">
                <a:off x="6096000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10800000" flipH="1">
                <a:off x="4794233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667877" y="1992457"/>
            <a:ext cx="2856247" cy="2707385"/>
            <a:chOff x="5768589" y="6804009"/>
            <a:chExt cx="2856247" cy="2707385"/>
          </a:xfrm>
        </p:grpSpPr>
        <p:grpSp>
          <p:nvGrpSpPr>
            <p:cNvPr id="50" name="Group 49"/>
            <p:cNvGrpSpPr/>
            <p:nvPr/>
          </p:nvGrpSpPr>
          <p:grpSpPr>
            <a:xfrm>
              <a:off x="5768589" y="8157702"/>
              <a:ext cx="2856247" cy="1353692"/>
              <a:chOff x="4794233" y="3522939"/>
              <a:chExt cx="2603535" cy="1353692"/>
            </a:xfrm>
            <a:solidFill>
              <a:srgbClr val="00E640"/>
            </a:solidFill>
          </p:grpSpPr>
          <p:sp>
            <p:nvSpPr>
              <p:cNvPr id="54" name="Freeform 53"/>
              <p:cNvSpPr/>
              <p:nvPr/>
            </p:nvSpPr>
            <p:spPr>
              <a:xfrm rot="10800000">
                <a:off x="6096000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0800000" flipH="1">
                <a:off x="4794233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V="1">
              <a:off x="5768589" y="6804009"/>
              <a:ext cx="2856247" cy="1353692"/>
              <a:chOff x="4794233" y="3522939"/>
              <a:chExt cx="2603535" cy="1353692"/>
            </a:xfrm>
            <a:solidFill>
              <a:srgbClr val="00E640"/>
            </a:solidFill>
          </p:grpSpPr>
          <p:sp>
            <p:nvSpPr>
              <p:cNvPr id="57" name="Freeform 56"/>
              <p:cNvSpPr/>
              <p:nvPr/>
            </p:nvSpPr>
            <p:spPr>
              <a:xfrm rot="10800000">
                <a:off x="6096000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0800000" flipH="1">
                <a:off x="4794233" y="3522939"/>
                <a:ext cx="1301768" cy="1353692"/>
              </a:xfrm>
              <a:custGeom>
                <a:avLst/>
                <a:gdLst>
                  <a:gd name="connsiteX0" fmla="*/ 169013 w 1301768"/>
                  <a:gd name="connsiteY0" fmla="*/ 1353692 h 1353692"/>
                  <a:gd name="connsiteX1" fmla="*/ 0 w 1301768"/>
                  <a:gd name="connsiteY1" fmla="*/ 1353692 h 1353692"/>
                  <a:gd name="connsiteX2" fmla="*/ 5132 w 1301768"/>
                  <a:gd name="connsiteY2" fmla="*/ 1246270 h 1353692"/>
                  <a:gd name="connsiteX3" fmla="*/ 1186246 w 1301768"/>
                  <a:gd name="connsiteY3" fmla="*/ 5781 h 1353692"/>
                  <a:gd name="connsiteX4" fmla="*/ 1301768 w 1301768"/>
                  <a:gd name="connsiteY4" fmla="*/ 0 h 1353692"/>
                  <a:gd name="connsiteX5" fmla="*/ 1301768 w 1301768"/>
                  <a:gd name="connsiteY5" fmla="*/ 178640 h 1353692"/>
                  <a:gd name="connsiteX6" fmla="*/ 1202459 w 1301768"/>
                  <a:gd name="connsiteY6" fmla="*/ 183610 h 1353692"/>
                  <a:gd name="connsiteX7" fmla="*/ 173273 w 1301768"/>
                  <a:gd name="connsiteY7" fmla="*/ 1264534 h 135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768" h="1353692">
                    <a:moveTo>
                      <a:pt x="169013" y="1353692"/>
                    </a:moveTo>
                    <a:lnTo>
                      <a:pt x="0" y="1353692"/>
                    </a:lnTo>
                    <a:lnTo>
                      <a:pt x="5132" y="1246270"/>
                    </a:lnTo>
                    <a:cubicBezTo>
                      <a:pt x="68214" y="589733"/>
                      <a:pt x="563957" y="68385"/>
                      <a:pt x="1186246" y="5781"/>
                    </a:cubicBezTo>
                    <a:lnTo>
                      <a:pt x="1301768" y="0"/>
                    </a:lnTo>
                    <a:lnTo>
                      <a:pt x="1301768" y="178640"/>
                    </a:lnTo>
                    <a:lnTo>
                      <a:pt x="1202459" y="183610"/>
                    </a:lnTo>
                    <a:cubicBezTo>
                      <a:pt x="660216" y="238161"/>
                      <a:pt x="228240" y="692447"/>
                      <a:pt x="173273" y="12645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296427" y="3335793"/>
            <a:ext cx="3477497" cy="1509808"/>
          </a:xfrm>
          <a:prstGeom prst="rect">
            <a:avLst/>
          </a:prstGeom>
          <a:solidFill>
            <a:srgbClr val="112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23" y="2744336"/>
            <a:ext cx="496677" cy="91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79" y="2765374"/>
            <a:ext cx="877637" cy="8776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28364" y="4042668"/>
            <a:ext cx="33352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pc="600" dirty="0" err="1" smtClean="0">
                <a:solidFill>
                  <a:srgbClr val="EEEEEE"/>
                </a:solidFill>
                <a:latin typeface="AR JULIAN" panose="02000000000000000000" pitchFamily="2" charset="0"/>
                <a:ea typeface="Adobe Fangsong Std R" panose="02020400000000000000" pitchFamily="18" charset="-128"/>
              </a:rPr>
              <a:t>C</a:t>
            </a:r>
            <a:r>
              <a:rPr lang="en-US" sz="5400" spc="600" dirty="0" err="1" smtClean="0">
                <a:solidFill>
                  <a:srgbClr val="EEEEEE"/>
                </a:solidFill>
                <a:latin typeface="AR JULIAN" panose="02000000000000000000" pitchFamily="2" charset="0"/>
                <a:ea typeface="Adobe Fangsong Std R" panose="02020400000000000000" pitchFamily="18" charset="-128"/>
              </a:rPr>
              <a:t>anSat</a:t>
            </a:r>
            <a:endParaRPr lang="en-US" sz="5400" spc="600" dirty="0" smtClean="0">
              <a:solidFill>
                <a:srgbClr val="EEEEEE"/>
              </a:solidFill>
              <a:latin typeface="AR JULIAN" panose="02000000000000000000" pitchFamily="2" charset="0"/>
              <a:ea typeface="Adobe Fangsong Std R" panose="02020400000000000000" pitchFamily="18" charset="-128"/>
            </a:endParaRPr>
          </a:p>
          <a:p>
            <a:pPr algn="ctr"/>
            <a:endParaRPr lang="en-US" sz="5400" dirty="0">
              <a:solidFill>
                <a:srgbClr val="EEEEEE"/>
              </a:solidFill>
              <a:latin typeface="AR JULIAN" panose="02000000000000000000" pitchFamily="2" charset="0"/>
              <a:ea typeface="Adobe Fangsong Std R" panose="02020400000000000000" pitchFamily="1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04352" y="4700506"/>
            <a:ext cx="2365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EEEE"/>
                </a:solidFill>
                <a:latin typeface="AR JULIAN" panose="02000000000000000000" pitchFamily="2" charset="0"/>
              </a:rPr>
              <a:t> </a:t>
            </a:r>
            <a:r>
              <a:rPr lang="en-US" sz="3600" spc="3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mirkabir</a:t>
            </a:r>
            <a:endParaRPr lang="en-US" sz="3600" spc="300" dirty="0">
              <a:solidFill>
                <a:srgbClr val="EEEEEE"/>
              </a:solidFill>
              <a:latin typeface="AR JULIAN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5164" y="5754149"/>
            <a:ext cx="1850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University </a:t>
            </a:r>
            <a:r>
              <a:rPr lang="en-US" dirty="0" smtClean="0">
                <a:solidFill>
                  <a:srgbClr val="EEEEEE"/>
                </a:solidFill>
                <a:latin typeface="AR JULIAN" panose="02000000000000000000" pitchFamily="2" charset="0"/>
              </a:rPr>
              <a:t>of</a:t>
            </a:r>
            <a:endParaRPr lang="en-US" dirty="0">
              <a:solidFill>
                <a:srgbClr val="EEEEEE"/>
              </a:solidFill>
              <a:latin typeface="AR JULIAN" panose="02000000000000000000" pitchFamily="2" charset="0"/>
            </a:endParaRPr>
          </a:p>
          <a:p>
            <a:r>
              <a:rPr lang="en-US" sz="2600" dirty="0">
                <a:solidFill>
                  <a:srgbClr val="EEEEEE"/>
                </a:solidFill>
                <a:latin typeface="AR JULIAN" panose="02000000000000000000" pitchFamily="2" charset="0"/>
              </a:rPr>
              <a:t>technology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35148" y="4833062"/>
            <a:ext cx="822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A</a:t>
            </a:r>
            <a:endParaRPr lang="en-US" sz="9600" dirty="0">
              <a:solidFill>
                <a:srgbClr val="EEEEEE"/>
              </a:solidFill>
              <a:latin typeface="AR JULIAN" panose="02000000000000000000" pitchFamily="2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2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accel="22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0800000">
                                      <p:cBhvr>
                                        <p:cTn id="8" dur="4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22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08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 rot="10800000" flipV="1">
            <a:off x="4783700" y="2062041"/>
            <a:ext cx="2624600" cy="1354219"/>
          </a:xfrm>
          <a:custGeom>
            <a:avLst/>
            <a:gdLst>
              <a:gd name="connsiteX0" fmla="*/ 1146320 w 2292640"/>
              <a:gd name="connsiteY0" fmla="*/ 0 h 1119189"/>
              <a:gd name="connsiteX1" fmla="*/ 2288157 w 2292640"/>
              <a:gd name="connsiteY1" fmla="*/ 1030411 h 1119189"/>
              <a:gd name="connsiteX2" fmla="*/ 2292640 w 2292640"/>
              <a:gd name="connsiteY2" fmla="*/ 1119189 h 1119189"/>
              <a:gd name="connsiteX3" fmla="*/ 2145002 w 2292640"/>
              <a:gd name="connsiteY3" fmla="*/ 1119189 h 1119189"/>
              <a:gd name="connsiteX4" fmla="*/ 2141282 w 2292640"/>
              <a:gd name="connsiteY4" fmla="*/ 1045505 h 1119189"/>
              <a:gd name="connsiteX5" fmla="*/ 1146319 w 2292640"/>
              <a:gd name="connsiteY5" fmla="*/ 147636 h 1119189"/>
              <a:gd name="connsiteX6" fmla="*/ 151357 w 2292640"/>
              <a:gd name="connsiteY6" fmla="*/ 1045505 h 1119189"/>
              <a:gd name="connsiteX7" fmla="*/ 147636 w 2292640"/>
              <a:gd name="connsiteY7" fmla="*/ 1119189 h 1119189"/>
              <a:gd name="connsiteX8" fmla="*/ 0 w 2292640"/>
              <a:gd name="connsiteY8" fmla="*/ 1119189 h 1119189"/>
              <a:gd name="connsiteX9" fmla="*/ 4483 w 2292640"/>
              <a:gd name="connsiteY9" fmla="*/ 1030411 h 1119189"/>
              <a:gd name="connsiteX10" fmla="*/ 1146320 w 2292640"/>
              <a:gd name="connsiteY10" fmla="*/ 0 h 111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2640" h="1119189">
                <a:moveTo>
                  <a:pt x="1146320" y="0"/>
                </a:moveTo>
                <a:cubicBezTo>
                  <a:pt x="1740594" y="0"/>
                  <a:pt x="2229380" y="451645"/>
                  <a:pt x="2288157" y="1030411"/>
                </a:cubicBezTo>
                <a:lnTo>
                  <a:pt x="2292640" y="1119189"/>
                </a:lnTo>
                <a:lnTo>
                  <a:pt x="2145002" y="1119189"/>
                </a:lnTo>
                <a:lnTo>
                  <a:pt x="2141282" y="1045505"/>
                </a:lnTo>
                <a:cubicBezTo>
                  <a:pt x="2090065" y="541186"/>
                  <a:pt x="1664151" y="147636"/>
                  <a:pt x="1146319" y="147636"/>
                </a:cubicBezTo>
                <a:cubicBezTo>
                  <a:pt x="628487" y="147636"/>
                  <a:pt x="202573" y="541186"/>
                  <a:pt x="151357" y="1045505"/>
                </a:cubicBezTo>
                <a:lnTo>
                  <a:pt x="147636" y="1119189"/>
                </a:lnTo>
                <a:lnTo>
                  <a:pt x="0" y="1119189"/>
                </a:lnTo>
                <a:lnTo>
                  <a:pt x="4483" y="1030411"/>
                </a:lnTo>
                <a:cubicBezTo>
                  <a:pt x="63260" y="451645"/>
                  <a:pt x="552046" y="0"/>
                  <a:pt x="1146320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rot="10800000" flipV="1">
            <a:off x="6096000" y="1992457"/>
            <a:ext cx="1428124" cy="1353692"/>
          </a:xfrm>
          <a:custGeom>
            <a:avLst/>
            <a:gdLst>
              <a:gd name="connsiteX0" fmla="*/ 169013 w 1301768"/>
              <a:gd name="connsiteY0" fmla="*/ 1353692 h 1353692"/>
              <a:gd name="connsiteX1" fmla="*/ 0 w 1301768"/>
              <a:gd name="connsiteY1" fmla="*/ 1353692 h 1353692"/>
              <a:gd name="connsiteX2" fmla="*/ 5132 w 1301768"/>
              <a:gd name="connsiteY2" fmla="*/ 1246270 h 1353692"/>
              <a:gd name="connsiteX3" fmla="*/ 1186246 w 1301768"/>
              <a:gd name="connsiteY3" fmla="*/ 5781 h 1353692"/>
              <a:gd name="connsiteX4" fmla="*/ 1301768 w 1301768"/>
              <a:gd name="connsiteY4" fmla="*/ 0 h 1353692"/>
              <a:gd name="connsiteX5" fmla="*/ 1301768 w 1301768"/>
              <a:gd name="connsiteY5" fmla="*/ 178640 h 1353692"/>
              <a:gd name="connsiteX6" fmla="*/ 1202459 w 1301768"/>
              <a:gd name="connsiteY6" fmla="*/ 183610 h 1353692"/>
              <a:gd name="connsiteX7" fmla="*/ 173273 w 1301768"/>
              <a:gd name="connsiteY7" fmla="*/ 1264534 h 135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768" h="1353692">
                <a:moveTo>
                  <a:pt x="169013" y="1353692"/>
                </a:moveTo>
                <a:lnTo>
                  <a:pt x="0" y="1353692"/>
                </a:lnTo>
                <a:lnTo>
                  <a:pt x="5132" y="1246270"/>
                </a:lnTo>
                <a:cubicBezTo>
                  <a:pt x="68214" y="589733"/>
                  <a:pt x="563957" y="68385"/>
                  <a:pt x="1186246" y="5781"/>
                </a:cubicBezTo>
                <a:lnTo>
                  <a:pt x="1301768" y="0"/>
                </a:lnTo>
                <a:lnTo>
                  <a:pt x="1301768" y="178640"/>
                </a:lnTo>
                <a:lnTo>
                  <a:pt x="1202459" y="183610"/>
                </a:lnTo>
                <a:cubicBezTo>
                  <a:pt x="660216" y="238161"/>
                  <a:pt x="228240" y="692447"/>
                  <a:pt x="173273" y="1264534"/>
                </a:cubicBezTo>
                <a:close/>
              </a:path>
            </a:pathLst>
          </a:custGeom>
          <a:solidFill>
            <a:srgbClr val="00E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 rot="10800000" flipH="1" flipV="1">
            <a:off x="4667877" y="1992457"/>
            <a:ext cx="1428124" cy="1353692"/>
          </a:xfrm>
          <a:custGeom>
            <a:avLst/>
            <a:gdLst>
              <a:gd name="connsiteX0" fmla="*/ 169013 w 1301768"/>
              <a:gd name="connsiteY0" fmla="*/ 1353692 h 1353692"/>
              <a:gd name="connsiteX1" fmla="*/ 0 w 1301768"/>
              <a:gd name="connsiteY1" fmla="*/ 1353692 h 1353692"/>
              <a:gd name="connsiteX2" fmla="*/ 5132 w 1301768"/>
              <a:gd name="connsiteY2" fmla="*/ 1246270 h 1353692"/>
              <a:gd name="connsiteX3" fmla="*/ 1186246 w 1301768"/>
              <a:gd name="connsiteY3" fmla="*/ 5781 h 1353692"/>
              <a:gd name="connsiteX4" fmla="*/ 1301768 w 1301768"/>
              <a:gd name="connsiteY4" fmla="*/ 0 h 1353692"/>
              <a:gd name="connsiteX5" fmla="*/ 1301768 w 1301768"/>
              <a:gd name="connsiteY5" fmla="*/ 178640 h 1353692"/>
              <a:gd name="connsiteX6" fmla="*/ 1202459 w 1301768"/>
              <a:gd name="connsiteY6" fmla="*/ 183610 h 1353692"/>
              <a:gd name="connsiteX7" fmla="*/ 173273 w 1301768"/>
              <a:gd name="connsiteY7" fmla="*/ 1264534 h 135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768" h="1353692">
                <a:moveTo>
                  <a:pt x="169013" y="1353692"/>
                </a:moveTo>
                <a:lnTo>
                  <a:pt x="0" y="1353692"/>
                </a:lnTo>
                <a:lnTo>
                  <a:pt x="5132" y="1246270"/>
                </a:lnTo>
                <a:cubicBezTo>
                  <a:pt x="68214" y="589733"/>
                  <a:pt x="563957" y="68385"/>
                  <a:pt x="1186246" y="5781"/>
                </a:cubicBezTo>
                <a:lnTo>
                  <a:pt x="1301768" y="0"/>
                </a:lnTo>
                <a:lnTo>
                  <a:pt x="1301768" y="178640"/>
                </a:lnTo>
                <a:lnTo>
                  <a:pt x="1202459" y="183610"/>
                </a:lnTo>
                <a:cubicBezTo>
                  <a:pt x="660216" y="238161"/>
                  <a:pt x="228240" y="692447"/>
                  <a:pt x="173273" y="1264534"/>
                </a:cubicBezTo>
                <a:close/>
              </a:path>
            </a:pathLst>
          </a:custGeom>
          <a:solidFill>
            <a:srgbClr val="00E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28364" y="4042668"/>
            <a:ext cx="33352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pc="600" dirty="0" err="1" smtClean="0">
                <a:solidFill>
                  <a:srgbClr val="EEEEEE"/>
                </a:solidFill>
                <a:latin typeface="AR JULIAN" panose="02000000000000000000" pitchFamily="2" charset="0"/>
                <a:ea typeface="Adobe Fangsong Std R" panose="02020400000000000000" pitchFamily="18" charset="-128"/>
              </a:rPr>
              <a:t>C</a:t>
            </a:r>
            <a:r>
              <a:rPr lang="en-US" sz="5400" spc="600" dirty="0" err="1" smtClean="0">
                <a:solidFill>
                  <a:srgbClr val="EEEEEE"/>
                </a:solidFill>
                <a:latin typeface="AR JULIAN" panose="02000000000000000000" pitchFamily="2" charset="0"/>
                <a:ea typeface="Adobe Fangsong Std R" panose="02020400000000000000" pitchFamily="18" charset="-128"/>
              </a:rPr>
              <a:t>anSat</a:t>
            </a:r>
            <a:endParaRPr lang="en-US" sz="5400" spc="600" dirty="0" smtClean="0">
              <a:solidFill>
                <a:srgbClr val="EEEEEE"/>
              </a:solidFill>
              <a:latin typeface="AR JULIAN" panose="02000000000000000000" pitchFamily="2" charset="0"/>
              <a:ea typeface="Adobe Fangsong Std R" panose="02020400000000000000" pitchFamily="18" charset="-128"/>
            </a:endParaRPr>
          </a:p>
          <a:p>
            <a:pPr algn="ctr"/>
            <a:endParaRPr lang="en-US" sz="5400" dirty="0">
              <a:solidFill>
                <a:srgbClr val="EEEEEE"/>
              </a:solidFill>
              <a:latin typeface="AR JULIAN" panose="02000000000000000000" pitchFamily="2" charset="0"/>
              <a:ea typeface="Adobe Fangsong Std R" panose="02020400000000000000" pitchFamily="1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04352" y="4700506"/>
            <a:ext cx="2365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EEEE"/>
                </a:solidFill>
                <a:latin typeface="AR JULIAN" panose="02000000000000000000" pitchFamily="2" charset="0"/>
              </a:rPr>
              <a:t> </a:t>
            </a:r>
            <a:r>
              <a:rPr lang="en-US" sz="3600" spc="3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mirkabir</a:t>
            </a:r>
            <a:endParaRPr lang="en-US" sz="3600" spc="300" dirty="0">
              <a:solidFill>
                <a:srgbClr val="EEEEEE"/>
              </a:solidFill>
              <a:latin typeface="AR JULIAN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5164" y="5754149"/>
            <a:ext cx="1850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University </a:t>
            </a:r>
            <a:r>
              <a:rPr lang="en-US" dirty="0" smtClean="0">
                <a:solidFill>
                  <a:srgbClr val="EEEEEE"/>
                </a:solidFill>
                <a:latin typeface="AR JULIAN" panose="02000000000000000000" pitchFamily="2" charset="0"/>
              </a:rPr>
              <a:t>of</a:t>
            </a:r>
            <a:endParaRPr lang="en-US" dirty="0">
              <a:solidFill>
                <a:srgbClr val="EEEEEE"/>
              </a:solidFill>
              <a:latin typeface="AR JULIAN" panose="02000000000000000000" pitchFamily="2" charset="0"/>
            </a:endParaRPr>
          </a:p>
          <a:p>
            <a:r>
              <a:rPr lang="en-US" sz="2600" dirty="0">
                <a:solidFill>
                  <a:srgbClr val="EEEEEE"/>
                </a:solidFill>
                <a:latin typeface="AR JULIAN" panose="02000000000000000000" pitchFamily="2" charset="0"/>
              </a:rPr>
              <a:t>technology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35148" y="4833062"/>
            <a:ext cx="822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EEEEEE"/>
                </a:solidFill>
                <a:latin typeface="AR JULIAN" panose="02000000000000000000" pitchFamily="2" charset="0"/>
              </a:rPr>
              <a:t>A</a:t>
            </a:r>
            <a:endParaRPr lang="en-US" sz="9600" dirty="0">
              <a:solidFill>
                <a:srgbClr val="EEEEEE"/>
              </a:solidFill>
              <a:latin typeface="AR JULIAN" panose="02000000000000000000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79" y="2765374"/>
            <a:ext cx="877637" cy="877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3538" y="2444822"/>
            <a:ext cx="778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 smtClean="0">
                <a:solidFill>
                  <a:srgbClr val="EEEEEE"/>
                </a:solidFill>
                <a:latin typeface="ModeSeven" panose="00000409000000000000" pitchFamily="49" charset="0"/>
                <a:ea typeface="Adobe Fangsong Std R" panose="02020400000000000000" pitchFamily="18" charset="-128"/>
                <a:cs typeface="Bold Italic Art" panose="02010400000000000000" pitchFamily="2" charset="-78"/>
              </a:rPr>
              <a:t>Connecting to the cansat</a:t>
            </a:r>
            <a:endParaRPr lang="en-US" sz="3600" spc="300" dirty="0">
              <a:solidFill>
                <a:srgbClr val="EEEEEE"/>
              </a:solidFill>
              <a:latin typeface="ModeSeven" panose="00000409000000000000" pitchFamily="49" charset="0"/>
              <a:ea typeface="Adobe Fangsong Std R" panose="02020400000000000000" pitchFamily="18" charset="-128"/>
              <a:cs typeface="Bold Italic Art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67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29974 -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30144 -3.7037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 animBg="1"/>
      <p:bldP spid="57" grpId="1" animBg="1"/>
      <p:bldP spid="58" grpId="0" animBg="1"/>
      <p:bldP spid="58" grpId="1" animBg="1"/>
      <p:bldP spid="35" grpId="0"/>
      <p:bldP spid="36" grpId="0"/>
      <p:bldP spid="37" grpId="0"/>
      <p:bldP spid="38" grpId="0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63" y="861086"/>
            <a:ext cx="576888" cy="1070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79" y="935665"/>
            <a:ext cx="1033274" cy="843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70" y="2917136"/>
            <a:ext cx="1598273" cy="1183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72" y="3126665"/>
            <a:ext cx="460284" cy="764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75" y="4809948"/>
            <a:ext cx="722960" cy="12005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50" y="5145719"/>
            <a:ext cx="811122" cy="6520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" y="5218313"/>
            <a:ext cx="855378" cy="5068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2148" y="5797797"/>
            <a:ext cx="58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EEEE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Roll</a:t>
            </a:r>
            <a:endParaRPr lang="en-US" dirty="0">
              <a:solidFill>
                <a:srgbClr val="EEEEEE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128" y="5725202"/>
            <a:ext cx="72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EEEE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Pitch</a:t>
            </a:r>
            <a:endParaRPr lang="en-US" dirty="0">
              <a:solidFill>
                <a:srgbClr val="EEEEEE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9404" y="1103893"/>
            <a:ext cx="110578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25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79404" y="1103893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83557" y="1103892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24.2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83557" y="1103892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95622" y="1103893"/>
            <a:ext cx="110578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25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95622" y="1103893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99775" y="1103892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24.2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99775" y="1103892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75251" y="3202051"/>
            <a:ext cx="110578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25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75251" y="3202051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79404" y="3202050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24.2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79404" y="3202050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91469" y="3202050"/>
            <a:ext cx="110578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25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91469" y="3202050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95622" y="3202049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24.2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95622" y="3202049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32832" y="5213022"/>
            <a:ext cx="110578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25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32832" y="5213022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36985" y="5213021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24.2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36985" y="5213021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1553" y="5213022"/>
            <a:ext cx="110578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25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1553" y="5213022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5706" y="5213021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24.2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05706" y="5213021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03426" y="5213021"/>
            <a:ext cx="110578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25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03426" y="5213021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07579" y="5213020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24.2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07579" y="5213020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9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90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10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2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2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30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4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400"/>
                            </p:stCondLst>
                            <p:childTnLst>
                              <p:par>
                                <p:cTn id="13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6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00"/>
                            </p:stCondLst>
                            <p:childTnLst>
                              <p:par>
                                <p:cTn id="15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7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8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800"/>
                            </p:stCondLst>
                            <p:childTnLst>
                              <p:par>
                                <p:cTn id="16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9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9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1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/>
      <p:bldP spid="28" grpId="0"/>
      <p:bldP spid="28" grpId="1"/>
      <p:bldP spid="41" grpId="0"/>
      <p:bldP spid="41" grpId="1"/>
      <p:bldP spid="42" grpId="0"/>
      <p:bldP spid="42" grpId="1"/>
      <p:bldP spid="43" grpId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56" grpId="0"/>
      <p:bldP spid="56" grpId="1"/>
      <p:bldP spid="59" grpId="0"/>
      <p:bldP spid="59" grpId="1"/>
      <p:bldP spid="60" grpId="0"/>
      <p:bldP spid="60" grpId="1"/>
      <p:bldP spid="61" grpId="0"/>
      <p:bldP spid="62" grpId="0"/>
      <p:bldP spid="62" grpId="1"/>
      <p:bldP spid="63" grpId="0"/>
      <p:bldP spid="63" grpId="1"/>
      <p:bldP spid="64" grpId="0"/>
      <p:bldP spid="64" grpId="1"/>
      <p:bldP spid="65" grpId="0"/>
      <p:bldP spid="66" grpId="0"/>
      <p:bldP spid="66" grpId="1"/>
      <p:bldP spid="67" grpId="0"/>
      <p:bldP spid="67" grpId="1"/>
      <p:bldP spid="68" grpId="0"/>
      <p:bldP spid="68" grpId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63" y="861086"/>
            <a:ext cx="576888" cy="1070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79" y="935665"/>
            <a:ext cx="1033274" cy="843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70" y="2917136"/>
            <a:ext cx="1598273" cy="1183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72" y="3126665"/>
            <a:ext cx="460284" cy="764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75" y="4809948"/>
            <a:ext cx="722960" cy="12005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50" y="5145719"/>
            <a:ext cx="811122" cy="6520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" y="5218313"/>
            <a:ext cx="855378" cy="5068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2148" y="5797797"/>
            <a:ext cx="58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EEEE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Roll</a:t>
            </a:r>
            <a:endParaRPr lang="en-US" dirty="0">
              <a:solidFill>
                <a:srgbClr val="EEEEEE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128" y="5725202"/>
            <a:ext cx="72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EEEE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Pitch</a:t>
            </a:r>
            <a:endParaRPr lang="en-US" dirty="0">
              <a:solidFill>
                <a:srgbClr val="EEEEEE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3557" y="1103892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99775" y="1103892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79404" y="3202050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95622" y="3202049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36985" y="5213021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5706" y="5213021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07579" y="5213020"/>
            <a:ext cx="14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EEEEE"/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23 </a:t>
            </a:r>
            <a:r>
              <a:rPr lang="en-US" sz="3200" dirty="0">
                <a:solidFill>
                  <a:srgbClr val="EEEEEE"/>
                </a:solidFill>
              </a:rPr>
              <a:t>°C</a:t>
            </a:r>
            <a:endParaRPr lang="en-US" sz="3200" dirty="0">
              <a:solidFill>
                <a:srgbClr val="EEEEEE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134</Words>
  <Application>Microsoft Office PowerPoint</Application>
  <PresentationFormat>Widescreen</PresentationFormat>
  <Paragraphs>55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Adobe Fan Heiti Std B</vt:lpstr>
      <vt:lpstr>Adobe Fangsong Std R</vt:lpstr>
      <vt:lpstr>Adobe Heiti Std R</vt:lpstr>
      <vt:lpstr>AR JULIAN</vt:lpstr>
      <vt:lpstr>Arial</vt:lpstr>
      <vt:lpstr>Bold Italic Art</vt:lpstr>
      <vt:lpstr>Calibri</vt:lpstr>
      <vt:lpstr>Calibri Light</vt:lpstr>
      <vt:lpstr>ModeSeven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yashar.jahanshahloo@gmail.com</dc:creator>
  <cp:lastModifiedBy>yashar.jahanshahloo@gmail.com</cp:lastModifiedBy>
  <cp:revision>40</cp:revision>
  <dcterms:created xsi:type="dcterms:W3CDTF">2018-12-09T19:24:37Z</dcterms:created>
  <dcterms:modified xsi:type="dcterms:W3CDTF">2018-12-10T22:11:09Z</dcterms:modified>
</cp:coreProperties>
</file>