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CCFE-312C-2F49-EC2F-FA760710F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B2E88-AA10-F160-52D0-D75594967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BD95-D641-14AA-A874-95EB785C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457E-CCE9-9E64-D979-2B0494C0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ED8D-075C-283D-0B0F-DCA87313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3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48D0-8CAE-D029-6924-9198D95B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41524-169B-98CC-9AA6-A73CEF71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4428-C649-E5EE-17EA-02297B53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4FD6-D317-C6AB-AC13-0657727E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6043-17E8-7CC6-2712-114B3F02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57432-8D7A-9ED7-B7B1-CB4F0678F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9D317-1505-74D5-CB33-86B141DF6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2411-1393-06A9-6221-4DB8DBC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C13B-E806-F60D-6754-924FBA1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C72A-6778-4874-3A17-0E6F3E0A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482F-E31D-3005-FEF0-56D90767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CBA2-368D-7B17-715F-85A8F1F4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2363-38F3-6DA7-E1AA-0482DD32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D1F6-6BB6-F38D-ECC2-5ED2317A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6094-AA4D-79FD-F690-CC42D2C0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6B18-62F1-38C1-1FA6-05D0A352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6307-77A1-72F7-BF66-AFBE9661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FD74-6691-EC5B-7D97-CBE5455D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EAAE-3157-D079-922D-93265A08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53428-57B2-89EA-7570-A65A4D1B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6CD4-644D-01A7-59B3-6F690277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F601-F5B6-A1FD-3D50-B6128EA45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ED366-44DC-F73C-F4AB-36DB15942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34D7C-50C2-212D-FE49-46A24C08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BF9DD-42FE-CDBA-9706-08036C3C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A786-9B2E-64B6-250F-B8A59E49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CA05-BEE1-48FC-BED3-1E665A82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6D9A-B79E-4C6D-05F0-976EE245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B0C34-D4D4-C780-1BE1-47DB378C1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99369-5817-FA35-9FF6-C90D0B422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DD187-096E-9AC0-399A-69611AA4C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FF738-F490-0B79-DCDA-9CB9A5F0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2D679-DF6B-BAF3-6127-8A705EEC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4B2A1-C64B-CC3B-3AD8-B47D0D32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0B03-9F54-EBE0-EED9-C0DA9DA1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8D6B4-BA0B-F72C-D547-5886E338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4D636-2CAF-B141-C10F-2152A4A5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A5D36-5551-7AFB-3A30-9762298C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7E3C-B6A1-94C9-5F9A-F6F3A9A4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9CB4C-2C37-AC5F-E542-A3077185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034B-F944-0B85-3546-511A328D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5C4A-F716-B0B7-AC45-F822DF73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0E58-0317-62B3-043E-630B74C1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3B6C1-5D74-6062-B68E-40BCD1B57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EA7F-B13D-6977-BE72-80746D09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859C-DBC4-AE4C-1032-2AAFF602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05338-F053-65E5-7084-E4F0A29B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05A6-B45F-D47C-F8F1-66797FDC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8BC18-A585-5510-5C9B-A8D94079C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BFC7-41C1-4304-C469-F08253AF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26DA-0AEC-632F-4446-163A783A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230ED-4E9A-E19E-8A14-54C19AA9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9A9F3-4B00-DDF1-E873-24EA0189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9A304-BAAB-7154-D121-D1E93503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35955-7CA6-9C12-390C-47CF0112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8574-F160-5A8A-CDF7-0E9D72F3D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C113-8F93-4C98-8B8C-86AF1FD0916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D0FC-0060-289D-03B3-E06FBEB16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0034-743F-F3BD-2493-3ADFC00A1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77BE-9E67-4B72-BE27-FDE2F4AE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894BD-E9AE-243C-3957-0ED8E1544D52}"/>
              </a:ext>
            </a:extLst>
          </p:cNvPr>
          <p:cNvSpPr txBox="1"/>
          <p:nvPr/>
        </p:nvSpPr>
        <p:spPr>
          <a:xfrm>
            <a:off x="10555549" y="639192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48A7F-D201-BED0-E62A-62995AE3228F}"/>
              </a:ext>
            </a:extLst>
          </p:cNvPr>
          <p:cNvSpPr txBox="1"/>
          <p:nvPr/>
        </p:nvSpPr>
        <p:spPr>
          <a:xfrm>
            <a:off x="8797771" y="639192"/>
            <a:ext cx="183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/>
              <a:t>برای ربات فوتبالیست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E5546-FD26-C2C8-7C00-D8FF04FDFAB8}"/>
              </a:ext>
            </a:extLst>
          </p:cNvPr>
          <p:cNvSpPr txBox="1"/>
          <p:nvPr/>
        </p:nvSpPr>
        <p:spPr>
          <a:xfrm>
            <a:off x="9579007" y="1008524"/>
            <a:ext cx="160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 : Performance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00473-A3D5-14FC-B4A8-F16AA1EA5340}"/>
              </a:ext>
            </a:extLst>
          </p:cNvPr>
          <p:cNvSpPr txBox="1"/>
          <p:nvPr/>
        </p:nvSpPr>
        <p:spPr>
          <a:xfrm>
            <a:off x="8074240" y="1008524"/>
            <a:ext cx="160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تعداد گل‌های زده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28ED0-364C-1324-3175-06B3C81D17D3}"/>
              </a:ext>
            </a:extLst>
          </p:cNvPr>
          <p:cNvSpPr txBox="1"/>
          <p:nvPr/>
        </p:nvSpPr>
        <p:spPr>
          <a:xfrm>
            <a:off x="5737194" y="1008524"/>
            <a:ext cx="627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دفاع موفقیت‌آمیز از دروازه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02937-4141-8DF1-7F22-B4CBE457552C}"/>
              </a:ext>
            </a:extLst>
          </p:cNvPr>
          <p:cNvSpPr txBox="1"/>
          <p:nvPr/>
        </p:nvSpPr>
        <p:spPr>
          <a:xfrm>
            <a:off x="2727665" y="1008524"/>
            <a:ext cx="627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میزان همکاری با سایر ربات‌ها در تیم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CD300D-355E-D191-4221-CA21224B2C62}"/>
              </a:ext>
            </a:extLst>
          </p:cNvPr>
          <p:cNvSpPr txBox="1"/>
          <p:nvPr/>
        </p:nvSpPr>
        <p:spPr>
          <a:xfrm>
            <a:off x="990971" y="1008524"/>
            <a:ext cx="627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پیروزی تیم در بازی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D1ABDE-2313-F2B0-D769-15F61AB6F0D7}"/>
              </a:ext>
            </a:extLst>
          </p:cNvPr>
          <p:cNvSpPr txBox="1"/>
          <p:nvPr/>
        </p:nvSpPr>
        <p:spPr>
          <a:xfrm>
            <a:off x="2578963" y="936139"/>
            <a:ext cx="528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0E0B6D-6B23-A866-688D-2298ED85999F}"/>
              </a:ext>
            </a:extLst>
          </p:cNvPr>
          <p:cNvSpPr txBox="1"/>
          <p:nvPr/>
        </p:nvSpPr>
        <p:spPr>
          <a:xfrm>
            <a:off x="5588492" y="936139"/>
            <a:ext cx="528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FE1893-FA1A-0193-BC75-35A3F96EA61A}"/>
              </a:ext>
            </a:extLst>
          </p:cNvPr>
          <p:cNvSpPr txBox="1"/>
          <p:nvPr/>
        </p:nvSpPr>
        <p:spPr>
          <a:xfrm>
            <a:off x="7810129" y="930442"/>
            <a:ext cx="528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ABCD5F-885D-0264-BCEB-297AD782F0E3}"/>
              </a:ext>
            </a:extLst>
          </p:cNvPr>
          <p:cNvSpPr txBox="1"/>
          <p:nvPr/>
        </p:nvSpPr>
        <p:spPr>
          <a:xfrm>
            <a:off x="9714390" y="1562522"/>
            <a:ext cx="1755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Environment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F43FC8-BCAE-EAE3-F8AC-077EA8EC40D7}"/>
              </a:ext>
            </a:extLst>
          </p:cNvPr>
          <p:cNvSpPr txBox="1"/>
          <p:nvPr/>
        </p:nvSpPr>
        <p:spPr>
          <a:xfrm>
            <a:off x="3302495" y="1562522"/>
            <a:ext cx="627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/>
              <a:t>زمین فوتبال شامل خطوط، دروازه‌ها، توپ و سایر بازیکنان + شرایط محیطی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78CBD6-2A01-B5F3-748B-F4C83714733E}"/>
              </a:ext>
            </a:extLst>
          </p:cNvPr>
          <p:cNvSpPr txBox="1"/>
          <p:nvPr/>
        </p:nvSpPr>
        <p:spPr>
          <a:xfrm>
            <a:off x="9945209" y="211652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 :</a:t>
            </a:r>
            <a:r>
              <a:rPr lang="en-US" dirty="0"/>
              <a:t>Actuators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687DC7-472D-FBB9-C9AF-6DC747CE174E}"/>
              </a:ext>
            </a:extLst>
          </p:cNvPr>
          <p:cNvSpPr txBox="1"/>
          <p:nvPr/>
        </p:nvSpPr>
        <p:spPr>
          <a:xfrm>
            <a:off x="7386221" y="2116520"/>
            <a:ext cx="255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موتورهای چرخ برای حرکت +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05469C-4561-D92B-3114-1086AC88CEDC}"/>
              </a:ext>
            </a:extLst>
          </p:cNvPr>
          <p:cNvSpPr txBox="1"/>
          <p:nvPr/>
        </p:nvSpPr>
        <p:spPr>
          <a:xfrm>
            <a:off x="3302495" y="2116520"/>
            <a:ext cx="422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بازوی مکانیکی یا ضربه‌زن برای شوت کردن توپ +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1C04CC-D064-1250-8883-ED47411627A9}"/>
              </a:ext>
            </a:extLst>
          </p:cNvPr>
          <p:cNvSpPr txBox="1"/>
          <p:nvPr/>
        </p:nvSpPr>
        <p:spPr>
          <a:xfrm>
            <a:off x="612558" y="2116520"/>
            <a:ext cx="2849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/>
              <a:t>سیگنال‌های ارتباطی برای هماهنگی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B1C8F4-C62E-FD12-5A2C-B9375D7E1FCE}"/>
              </a:ext>
            </a:extLst>
          </p:cNvPr>
          <p:cNvSpPr txBox="1"/>
          <p:nvPr/>
        </p:nvSpPr>
        <p:spPr>
          <a:xfrm>
            <a:off x="9705513" y="2500933"/>
            <a:ext cx="1415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/>
              <a:t>با سایر ربات‌ها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8FF557-984A-7D22-957D-01CABED6E4D8}"/>
              </a:ext>
            </a:extLst>
          </p:cNvPr>
          <p:cNvSpPr txBox="1"/>
          <p:nvPr/>
        </p:nvSpPr>
        <p:spPr>
          <a:xfrm>
            <a:off x="10060618" y="2885346"/>
            <a:ext cx="125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 :</a:t>
            </a:r>
            <a:r>
              <a:rPr lang="en-US" dirty="0"/>
              <a:t>Sensors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AC0F4F-867E-E78E-5D1A-CD758FA6E87F}"/>
              </a:ext>
            </a:extLst>
          </p:cNvPr>
          <p:cNvSpPr txBox="1"/>
          <p:nvPr/>
        </p:nvSpPr>
        <p:spPr>
          <a:xfrm>
            <a:off x="5703902" y="2885346"/>
            <a:ext cx="4356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دوربین برای تشخیص توپ، بازیکنان، و خطوط زمین +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196BE-3CCB-66A6-C623-74A79B7333DF}"/>
              </a:ext>
            </a:extLst>
          </p:cNvPr>
          <p:cNvSpPr txBox="1"/>
          <p:nvPr/>
        </p:nvSpPr>
        <p:spPr>
          <a:xfrm>
            <a:off x="1096392" y="2900427"/>
            <a:ext cx="493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حسگرهای فاصله برای جلوگیری از برخورد با سایر ربات‌ها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0DE115-A6DC-97C8-28ED-CB03700C3F23}"/>
              </a:ext>
            </a:extLst>
          </p:cNvPr>
          <p:cNvSpPr txBox="1"/>
          <p:nvPr/>
        </p:nvSpPr>
        <p:spPr>
          <a:xfrm>
            <a:off x="8019496" y="3284840"/>
            <a:ext cx="3119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حسگر لمسی برای کنترل دقیق توپ 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110376-A374-1899-AF89-FEF2A414B98C}"/>
              </a:ext>
            </a:extLst>
          </p:cNvPr>
          <p:cNvSpPr txBox="1"/>
          <p:nvPr/>
        </p:nvSpPr>
        <p:spPr>
          <a:xfrm>
            <a:off x="3759692" y="3263658"/>
            <a:ext cx="4392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میکروفون یا آنتن برای دریافت دستورات از مربی یا تیم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9082CE-0E66-03B4-EDC1-BBA6C8E48CC4}"/>
              </a:ext>
            </a:extLst>
          </p:cNvPr>
          <p:cNvSpPr txBox="1"/>
          <p:nvPr/>
        </p:nvSpPr>
        <p:spPr>
          <a:xfrm>
            <a:off x="470515" y="195310"/>
            <a:ext cx="188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محمد رضا تاج الدینی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</dc:creator>
  <cp:lastModifiedBy>ReZa</cp:lastModifiedBy>
  <cp:revision>1</cp:revision>
  <dcterms:created xsi:type="dcterms:W3CDTF">2025-01-02T09:26:08Z</dcterms:created>
  <dcterms:modified xsi:type="dcterms:W3CDTF">2025-01-02T09:26:15Z</dcterms:modified>
</cp:coreProperties>
</file>