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AD16-1E22-4B73-A491-C3E912FC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CB9BC-380B-44AE-AB39-1B32625E7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5C0B-18E5-4458-B6E1-DF239C11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5C46-F858-4499-93AD-292C61D5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92F0-9C77-43A4-B9AA-A1BB9CF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BCB0-57F6-4484-8D22-4F7AA469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E9311-1FE6-4AF4-A262-436B8E93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E9B7-7ADC-493D-AF08-076F4212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A15D-A126-4F8F-B976-CB457BED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95C3-1EF8-4FF3-BF21-B4239F1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87E3D-CFF3-47E3-B2D8-80FC351E0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60E5F-0CC8-4848-8909-5561C0B1B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C048-0D1D-4130-87D6-0A62CD3D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258E-5B09-4988-B874-B58834E3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37B2-00C0-4702-A488-B6EC42DF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BDE0-5760-49CF-9D4F-AA817CA9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F517-0B91-490E-A5EA-E499C066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4A72-CCA1-46FC-95BA-2D4005E6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9EF4-F87E-40C4-A8E6-B6DA3F75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E141-C049-4232-8A20-862BF97B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4D7C-20BB-47F5-BADE-1145AE92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DAE5-96B6-4BDC-86D8-D632110A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E2D8-6A3B-4C53-B9E4-8A540DD9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CC6C-3AA2-440E-B2B2-CC00C350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5C08-CD9D-4915-BF2F-C3794721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66F7-6F51-4189-89F5-6957FD05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0A5C-0A88-47AF-8353-4067615D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60596-9F09-4B15-B8FB-5D3FA51C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F58EB-5650-4B86-99DA-F1359BBE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207F-21B3-4A22-A579-E503EBFE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5155-5517-41CC-AED1-7AFBB82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6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0DA-8437-428B-97D8-D780403B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1FF9-C164-4932-9D6E-2139EA45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881B-C09D-4B7E-97F4-A0D9D223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DAF90-2502-4AE6-96C7-9F05AFFE9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E7D87-04FB-43E2-A4D4-C9DD06274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B7B62-330D-4CEC-B885-7D486796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D259D-A756-42E0-A2A9-A51B790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99E5D-8B3A-4A49-A49E-C175369C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884C-4EFC-4F17-A328-E3139269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0D7D6-AD72-433E-ADEE-54E0FAE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80372-8FE8-4FC9-A130-89227A34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6209A-DE7C-4B88-8BDA-3031C2A1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32B7C-4747-413D-9022-2979A9B7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AF448-C25E-48A1-B066-B5F211B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E019-AADD-400E-AC41-587DD1C7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9FE5-E0C9-4F3C-9CD4-B9D4FF17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CE6C-0CCD-4D32-B0B7-D601B509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8EBC-01FA-4039-BDDA-1739FACB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98452-372D-49DC-A5D8-18DDB031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1142-811E-4D8C-919B-7E2834AF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FE68-ABCA-4855-88E7-80913D88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BD0C-2389-4E54-ABAB-030A0EA2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91273-2462-4C55-AB2A-F48337E8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78969-7160-4FD8-9C47-6ECF47C1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B6BC-144B-4557-A147-DB62B168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E995-9F4F-4611-95DD-A3623D2D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400D-2322-403A-8EEB-8F00A901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08112-0D40-413F-8ED7-5F822B3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C9A6-D0B4-4C8C-AA32-3E85873D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011A-3BE3-4E4B-B02A-39CDCF37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AA5C-1D89-4EE3-8A03-C56AA2971F3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1359-FBA6-4CFF-8383-4F44C557F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5875-A877-4EA7-9005-1CFE445FD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C975-52E7-4CB5-A66F-7FF4950B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A29877-9E6B-44A2-8C86-EF71C19C6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68617"/>
              </p:ext>
            </p:extLst>
          </p:nvPr>
        </p:nvGraphicFramePr>
        <p:xfrm>
          <a:off x="1665913" y="244654"/>
          <a:ext cx="8860174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087">
                  <a:extLst>
                    <a:ext uri="{9D8B030D-6E8A-4147-A177-3AD203B41FA5}">
                      <a16:colId xmlns:a16="http://schemas.microsoft.com/office/drawing/2014/main" val="2925427963"/>
                    </a:ext>
                  </a:extLst>
                </a:gridCol>
                <a:gridCol w="4430087">
                  <a:extLst>
                    <a:ext uri="{9D8B030D-6E8A-4147-A177-3AD203B41FA5}">
                      <a16:colId xmlns:a16="http://schemas.microsoft.com/office/drawing/2014/main" val="650735515"/>
                    </a:ext>
                  </a:extLst>
                </a:gridCol>
              </a:tblGrid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عمل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وضعیت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73356"/>
                  </a:ext>
                </a:extLst>
              </a:tr>
              <a:tr h="591086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بررسی محیط اطراف، اطمینان از بسته بودن درها و شروع حرکت آرام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آغاز سفر و شروع حرکت اولیه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008149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زدن راهنما و آرامی تغییر لاین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حرکت به راست یا چپ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941679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روشن کردن راهنما و تغییر مسیر با احتیاط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گردش به راست یا چپ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869827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کاهش سرعت و عبور با احتیاط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شناسایی سرعت‌گیر یا چاله در جاده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119829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روشن کردن چراغ‌های جلو و عقب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کاهش روشنایی محیط (شب یا هوای تاریک)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70955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خاموش کردن چراغ‌ها برای صرفه‌جویی در انرژی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افزایش روشنایی محیط (روز یا نور کافی)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66652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افزایش فاصله و آماده‌سازی برای اقدام پیشگیرانه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شناسایی رانندگی غیرعادی از خودروهای دیگر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522471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کاهش سرعت و تنظیم فاصله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نزدیک شدن به خودرو در جلو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420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توقف و بررسی مسیر جایگزین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وجود مانع در مسیر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81488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ترمز و توقف کامل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شناسایی چراغ قرمز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048041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ادامه حرکت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تغییر به چراغ سبز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927049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توقف تا عبور کامل عابر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عبور عابر پیاده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43197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کاهش سرعت و فعال کردن چراغ‌های مه‌شکن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شرایط نامساعد جوی (مه یا باران)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127746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هشدار به راننده و تنظیم موقعیت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تشخیص وسیله نقلیه در نقطه کور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47125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توقف، ارسال هشدار و مسیر جایگزین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تصادف یا خرابی در جلو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001570"/>
                  </a:ext>
                </a:extLst>
              </a:tr>
              <a:tr h="34451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برنامه‌ریزی برای بازگشت یا تغییر مسیر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پایان مسیر یا بن‌بست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5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8C0E10-019B-4F32-A7DC-25DA2C0CD419}"/>
              </a:ext>
            </a:extLst>
          </p:cNvPr>
          <p:cNvSpPr/>
          <p:nvPr/>
        </p:nvSpPr>
        <p:spPr>
          <a:xfrm>
            <a:off x="4595769" y="775979"/>
            <a:ext cx="1837189" cy="6962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a-IR" b="1" dirty="0">
                <a:ln/>
                <a:solidFill>
                  <a:schemeClr val="accent3"/>
                </a:solidFill>
              </a:rPr>
              <a:t>حرکت خودرو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333059-C9CF-43D3-9D6C-1ECD30E446C7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6432958" y="1124122"/>
            <a:ext cx="2232872" cy="88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126211-AC5C-4B52-A27E-3353F8E7925C}"/>
              </a:ext>
            </a:extLst>
          </p:cNvPr>
          <p:cNvSpPr txBox="1"/>
          <p:nvPr/>
        </p:nvSpPr>
        <p:spPr>
          <a:xfrm rot="1257303">
            <a:off x="6970763" y="1288240"/>
            <a:ext cx="14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00" dirty="0"/>
              <a:t>حرکت به راست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EEBBFF-2DDE-4FD6-8AB2-2923D92E6944}"/>
              </a:ext>
            </a:extLst>
          </p:cNvPr>
          <p:cNvSpPr/>
          <p:nvPr/>
        </p:nvSpPr>
        <p:spPr>
          <a:xfrm>
            <a:off x="8665830" y="1084551"/>
            <a:ext cx="2910979" cy="1849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C7BD88-07CB-4A56-8BC3-B9EBF8277C2E}"/>
              </a:ext>
            </a:extLst>
          </p:cNvPr>
          <p:cNvSpPr/>
          <p:nvPr/>
        </p:nvSpPr>
        <p:spPr>
          <a:xfrm>
            <a:off x="10343277" y="1277305"/>
            <a:ext cx="998290" cy="59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توقف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A5A2E4-3ED3-46F8-B2DA-4EBE96382DFE}"/>
              </a:ext>
            </a:extLst>
          </p:cNvPr>
          <p:cNvSpPr/>
          <p:nvPr/>
        </p:nvSpPr>
        <p:spPr>
          <a:xfrm>
            <a:off x="8841995" y="1278840"/>
            <a:ext cx="998290" cy="59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تغییر لاین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0A1002-4B30-4CCC-8EA2-002817FCEAA6}"/>
              </a:ext>
            </a:extLst>
          </p:cNvPr>
          <p:cNvSpPr/>
          <p:nvPr/>
        </p:nvSpPr>
        <p:spPr>
          <a:xfrm>
            <a:off x="9622174" y="2065677"/>
            <a:ext cx="998290" cy="59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گردش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DEE126-8968-4F6F-8EE1-34F9ED69B220}"/>
              </a:ext>
            </a:extLst>
          </p:cNvPr>
          <p:cNvSpPr/>
          <p:nvPr/>
        </p:nvSpPr>
        <p:spPr>
          <a:xfrm>
            <a:off x="10310070" y="3681052"/>
            <a:ext cx="1493241" cy="958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توقف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0E6AAF-B90E-4D4A-A076-6578AA844C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11056691" y="2009437"/>
            <a:ext cx="520118" cy="1671615"/>
          </a:xfrm>
          <a:prstGeom prst="bentConnector4">
            <a:avLst>
              <a:gd name="adj1" fmla="val -43952"/>
              <a:gd name="adj2" fmla="val 77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562D7-6CA0-49BE-A208-94A08D9E1367}"/>
              </a:ext>
            </a:extLst>
          </p:cNvPr>
          <p:cNvSpPr txBox="1"/>
          <p:nvPr/>
        </p:nvSpPr>
        <p:spPr>
          <a:xfrm>
            <a:off x="10867943" y="3039229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ایست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E9D123-C09E-4AE0-9823-02E041D00DFA}"/>
              </a:ext>
            </a:extLst>
          </p:cNvPr>
          <p:cNvSpPr/>
          <p:nvPr/>
        </p:nvSpPr>
        <p:spPr>
          <a:xfrm>
            <a:off x="8347044" y="3681052"/>
            <a:ext cx="1493241" cy="958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تغییر لاین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71ABD0-2991-462B-9E55-DD67A32F6C0A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rot="5400000">
            <a:off x="9234129" y="2793860"/>
            <a:ext cx="746729" cy="1027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1915A4-DB15-47FF-8C2C-AFC7D7F8628A}"/>
              </a:ext>
            </a:extLst>
          </p:cNvPr>
          <p:cNvSpPr txBox="1"/>
          <p:nvPr/>
        </p:nvSpPr>
        <p:spPr>
          <a:xfrm>
            <a:off x="8795158" y="3012651"/>
            <a:ext cx="158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ادامه حرکت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4785EB-3875-4490-9B6C-46EF7564245C}"/>
              </a:ext>
            </a:extLst>
          </p:cNvPr>
          <p:cNvSpPr/>
          <p:nvPr/>
        </p:nvSpPr>
        <p:spPr>
          <a:xfrm>
            <a:off x="7113863" y="79441"/>
            <a:ext cx="1493241" cy="958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گردش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D1AA6B1-13FA-45A0-B348-5904C8BF3AE2}"/>
              </a:ext>
            </a:extLst>
          </p:cNvPr>
          <p:cNvCxnSpPr>
            <a:cxnSpLocks/>
            <a:stCxn id="12" idx="0"/>
            <a:endCxn id="35" idx="3"/>
          </p:cNvCxnSpPr>
          <p:nvPr/>
        </p:nvCxnSpPr>
        <p:spPr>
          <a:xfrm rot="16200000" flipV="1">
            <a:off x="9101268" y="64499"/>
            <a:ext cx="525889" cy="151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2DD8CE-64E6-4821-A180-67CCC3D2856C}"/>
              </a:ext>
            </a:extLst>
          </p:cNvPr>
          <p:cNvSpPr txBox="1"/>
          <p:nvPr/>
        </p:nvSpPr>
        <p:spPr>
          <a:xfrm>
            <a:off x="8790611" y="295688"/>
            <a:ext cx="1258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تغییر مسیر</a:t>
            </a:r>
            <a:endParaRPr lang="en-US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2F34D5E-54EE-4BFD-A572-875D4D070042}"/>
              </a:ext>
            </a:extLst>
          </p:cNvPr>
          <p:cNvSpPr/>
          <p:nvPr/>
        </p:nvSpPr>
        <p:spPr>
          <a:xfrm>
            <a:off x="850433" y="1124122"/>
            <a:ext cx="2671546" cy="181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C65538-A0E3-49A9-991A-F5F65687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5" y="1688907"/>
            <a:ext cx="1024217" cy="6035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F1BE756-B2D2-41F3-B842-98361326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97" y="1688907"/>
            <a:ext cx="1012024" cy="60965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81E1D1-FF8C-48C0-AFDE-0956AD0A80EA}"/>
              </a:ext>
            </a:extLst>
          </p:cNvPr>
          <p:cNvCxnSpPr>
            <a:stCxn id="4" idx="2"/>
            <a:endCxn id="42" idx="3"/>
          </p:cNvCxnSpPr>
          <p:nvPr/>
        </p:nvCxnSpPr>
        <p:spPr>
          <a:xfrm flipH="1">
            <a:off x="3521979" y="1124122"/>
            <a:ext cx="1073790" cy="9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B7A536-439F-4130-93E8-30B39F1080CC}"/>
              </a:ext>
            </a:extLst>
          </p:cNvPr>
          <p:cNvSpPr txBox="1"/>
          <p:nvPr/>
        </p:nvSpPr>
        <p:spPr>
          <a:xfrm rot="19336592">
            <a:off x="3308898" y="1211682"/>
            <a:ext cx="135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حرکت به چپ</a:t>
            </a:r>
            <a:endParaRPr lang="en-US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99E41C-F244-434B-8A1B-F295FAAB3F21}"/>
              </a:ext>
            </a:extLst>
          </p:cNvPr>
          <p:cNvSpPr/>
          <p:nvPr/>
        </p:nvSpPr>
        <p:spPr>
          <a:xfrm>
            <a:off x="2141812" y="3772564"/>
            <a:ext cx="1493241" cy="1018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گردش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9CC2C4-658F-40B1-B1F4-71B41910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22" y="3761131"/>
            <a:ext cx="1505843" cy="103031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2234594-8815-4279-8022-DC3E0DE139BD}"/>
              </a:ext>
            </a:extLst>
          </p:cNvPr>
          <p:cNvCxnSpPr>
            <a:stCxn id="42" idx="1"/>
            <a:endCxn id="50" idx="0"/>
          </p:cNvCxnSpPr>
          <p:nvPr/>
        </p:nvCxnSpPr>
        <p:spPr>
          <a:xfrm rot="10800000" flipH="1" flipV="1">
            <a:off x="850432" y="2029221"/>
            <a:ext cx="266011" cy="1731909"/>
          </a:xfrm>
          <a:prstGeom prst="bentConnector4">
            <a:avLst>
              <a:gd name="adj1" fmla="val -85936"/>
              <a:gd name="adj2" fmla="val 76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88C7938-5892-49AF-A7D3-E7AB27D7A11F}"/>
              </a:ext>
            </a:extLst>
          </p:cNvPr>
          <p:cNvCxnSpPr>
            <a:stCxn id="42" idx="2"/>
            <a:endCxn id="49" idx="0"/>
          </p:cNvCxnSpPr>
          <p:nvPr/>
        </p:nvCxnSpPr>
        <p:spPr>
          <a:xfrm rot="16200000" flipH="1">
            <a:off x="2118198" y="3002329"/>
            <a:ext cx="838242" cy="702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516304-085E-4888-8308-9AFD924EBD4E}"/>
              </a:ext>
            </a:extLst>
          </p:cNvPr>
          <p:cNvSpPr txBox="1"/>
          <p:nvPr/>
        </p:nvSpPr>
        <p:spPr>
          <a:xfrm>
            <a:off x="1996229" y="3084477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ایست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6A3E0D-3EC1-46C0-968E-4A515A410CD3}"/>
              </a:ext>
            </a:extLst>
          </p:cNvPr>
          <p:cNvSpPr txBox="1"/>
          <p:nvPr/>
        </p:nvSpPr>
        <p:spPr>
          <a:xfrm rot="16200000">
            <a:off x="-333623" y="2644945"/>
            <a:ext cx="158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ادامه حرکت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C6E04A-A8C1-4F04-A94E-EE99FD99805C}"/>
              </a:ext>
            </a:extLst>
          </p:cNvPr>
          <p:cNvSpPr txBox="1"/>
          <p:nvPr/>
        </p:nvSpPr>
        <p:spPr>
          <a:xfrm>
            <a:off x="283846" y="4107982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تغییر لاین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9D2B1C1-6887-4034-BBC8-C40102339DCB}"/>
              </a:ext>
            </a:extLst>
          </p:cNvPr>
          <p:cNvSpPr/>
          <p:nvPr/>
        </p:nvSpPr>
        <p:spPr>
          <a:xfrm>
            <a:off x="3941164" y="2533430"/>
            <a:ext cx="1493241" cy="958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دنده عقب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868B06-9C20-4266-A814-E00EAD190018}"/>
              </a:ext>
            </a:extLst>
          </p:cNvPr>
          <p:cNvCxnSpPr>
            <a:stCxn id="4" idx="3"/>
            <a:endCxn id="60" idx="0"/>
          </p:cNvCxnSpPr>
          <p:nvPr/>
        </p:nvCxnSpPr>
        <p:spPr>
          <a:xfrm rot="5400000">
            <a:off x="4194735" y="1863346"/>
            <a:ext cx="1163134" cy="177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A69F8D-BEE8-4555-8966-585F84C71A20}"/>
              </a:ext>
            </a:extLst>
          </p:cNvPr>
          <p:cNvSpPr txBox="1"/>
          <p:nvPr/>
        </p:nvSpPr>
        <p:spPr>
          <a:xfrm rot="5400000">
            <a:off x="4323907" y="1948174"/>
            <a:ext cx="13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00" dirty="0"/>
              <a:t>حرکت به عقب</a:t>
            </a:r>
            <a:endParaRPr lang="en-US" sz="12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E1F98A6-37A5-41C3-B28D-1877CA96B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556" y="2497494"/>
            <a:ext cx="1505843" cy="1030313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C11BF16-7B5E-4CDA-A91B-058238780B8A}"/>
              </a:ext>
            </a:extLst>
          </p:cNvPr>
          <p:cNvCxnSpPr>
            <a:stCxn id="4" idx="5"/>
            <a:endCxn id="64" idx="0"/>
          </p:cNvCxnSpPr>
          <p:nvPr/>
        </p:nvCxnSpPr>
        <p:spPr>
          <a:xfrm rot="16200000" flipH="1">
            <a:off x="5877094" y="1657110"/>
            <a:ext cx="1127198" cy="553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13F2DB8-638D-4DA5-907A-E15E01669666}"/>
              </a:ext>
            </a:extLst>
          </p:cNvPr>
          <p:cNvSpPr txBox="1"/>
          <p:nvPr/>
        </p:nvSpPr>
        <p:spPr>
          <a:xfrm>
            <a:off x="5711012" y="1677097"/>
            <a:ext cx="173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/>
              <a:t>حرکت به جلو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2B59D4-C351-4376-A782-7BE017DB5DA7}"/>
              </a:ext>
            </a:extLst>
          </p:cNvPr>
          <p:cNvSpPr txBox="1"/>
          <p:nvPr/>
        </p:nvSpPr>
        <p:spPr>
          <a:xfrm>
            <a:off x="5834040" y="2661295"/>
            <a:ext cx="176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حرکت معمول خودرو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229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2</cp:revision>
  <dcterms:created xsi:type="dcterms:W3CDTF">2024-12-27T14:34:12Z</dcterms:created>
  <dcterms:modified xsi:type="dcterms:W3CDTF">2024-12-27T15:51:47Z</dcterms:modified>
</cp:coreProperties>
</file>