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E2BCC5-1C23-44D2-91FB-8F067D6BEA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47176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BE2BCC5-1C23-44D2-91FB-8F067D6BEA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117212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1BE2BCC5-1C23-44D2-91FB-8F067D6BEA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1029792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1BE2BCC5-1C23-44D2-91FB-8F067D6BEA59}"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3665101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E2BCC5-1C23-44D2-91FB-8F067D6BEA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820423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E2BCC5-1C23-44D2-91FB-8F067D6BEA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236947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E2BCC5-1C23-44D2-91FB-8F067D6BEA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17220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E2BCC5-1C23-44D2-91FB-8F067D6BEA5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96844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E2BCC5-1C23-44D2-91FB-8F067D6BEA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8662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E2BCC5-1C23-44D2-91FB-8F067D6BEA59}"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271829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E2BCC5-1C23-44D2-91FB-8F067D6BEA5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365926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2BCC5-1C23-44D2-91FB-8F067D6BEA59}"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5405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BE2BCC5-1C23-44D2-91FB-8F067D6BEA5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135082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BE2BCC5-1C23-44D2-91FB-8F067D6BEA59}" type="datetimeFigureOut">
              <a:rPr lang="en-US" smtClean="0"/>
              <a:t>11/23/2023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8B9AC9F1-1E35-457F-A9BC-93055432546C}" type="slidenum">
              <a:rPr lang="en-US" smtClean="0"/>
              <a:t>‹#›</a:t>
            </a:fld>
            <a:endParaRPr lang="en-US"/>
          </a:p>
        </p:txBody>
      </p:sp>
    </p:spTree>
    <p:extLst>
      <p:ext uri="{BB962C8B-B14F-4D97-AF65-F5344CB8AC3E}">
        <p14:creationId xmlns:p14="http://schemas.microsoft.com/office/powerpoint/2010/main" val="103106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BE2BCC5-1C23-44D2-91FB-8F067D6BEA59}" type="datetimeFigureOut">
              <a:rPr lang="en-US" smtClean="0"/>
              <a:t>11/23/2023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B9AC9F1-1E35-457F-A9BC-93055432546C}" type="slidenum">
              <a:rPr lang="en-US" smtClean="0"/>
              <a:t>‹#›</a:t>
            </a:fld>
            <a:endParaRPr lang="en-US"/>
          </a:p>
        </p:txBody>
      </p:sp>
    </p:spTree>
    <p:extLst>
      <p:ext uri="{BB962C8B-B14F-4D97-AF65-F5344CB8AC3E}">
        <p14:creationId xmlns:p14="http://schemas.microsoft.com/office/powerpoint/2010/main" val="7219655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Vision Project</a:t>
            </a:r>
            <a:endParaRPr lang="en-US" dirty="0"/>
          </a:p>
        </p:txBody>
      </p:sp>
      <p:sp>
        <p:nvSpPr>
          <p:cNvPr id="3" name="Subtitle 2"/>
          <p:cNvSpPr>
            <a:spLocks noGrp="1"/>
          </p:cNvSpPr>
          <p:nvPr>
            <p:ph type="subTitle" idx="1"/>
          </p:nvPr>
        </p:nvSpPr>
        <p:spPr/>
        <p:txBody>
          <a:bodyPr/>
          <a:lstStyle/>
          <a:p>
            <a:r>
              <a:rPr lang="en-US" dirty="0" smtClean="0"/>
              <a:t>Mohammad </a:t>
            </a:r>
            <a:r>
              <a:rPr lang="en-US" dirty="0" err="1" smtClean="0"/>
              <a:t>Sakka</a:t>
            </a:r>
            <a:endParaRPr lang="en-US" dirty="0"/>
          </a:p>
        </p:txBody>
      </p:sp>
    </p:spTree>
    <p:extLst>
      <p:ext uri="{BB962C8B-B14F-4D97-AF65-F5344CB8AC3E}">
        <p14:creationId xmlns:p14="http://schemas.microsoft.com/office/powerpoint/2010/main" val="62581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7" name="Content Placeholder 6"/>
          <p:cNvPicPr>
            <a:picLocks noGrp="1" noChangeAspect="1"/>
          </p:cNvPicPr>
          <p:nvPr>
            <p:ph idx="1"/>
          </p:nvPr>
        </p:nvPicPr>
        <p:blipFill>
          <a:blip r:embed="rId2"/>
          <a:stretch>
            <a:fillRect/>
          </a:stretch>
        </p:blipFill>
        <p:spPr>
          <a:xfrm>
            <a:off x="810000" y="2277918"/>
            <a:ext cx="4784626" cy="3636963"/>
          </a:xfrm>
          <a:prstGeom prst="rect">
            <a:avLst/>
          </a:prstGeom>
        </p:spPr>
      </p:pic>
      <p:pic>
        <p:nvPicPr>
          <p:cNvPr id="8" name="Picture 7"/>
          <p:cNvPicPr>
            <a:picLocks noChangeAspect="1"/>
          </p:cNvPicPr>
          <p:nvPr/>
        </p:nvPicPr>
        <p:blipFill>
          <a:blip r:embed="rId3"/>
          <a:stretch>
            <a:fillRect/>
          </a:stretch>
        </p:blipFill>
        <p:spPr>
          <a:xfrm>
            <a:off x="6299055" y="2278999"/>
            <a:ext cx="4936981" cy="3635882"/>
          </a:xfrm>
          <a:prstGeom prst="rect">
            <a:avLst/>
          </a:prstGeom>
        </p:spPr>
      </p:pic>
    </p:spTree>
    <p:extLst>
      <p:ext uri="{BB962C8B-B14F-4D97-AF65-F5344CB8AC3E}">
        <p14:creationId xmlns:p14="http://schemas.microsoft.com/office/powerpoint/2010/main" val="208235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Discussion</a:t>
            </a:r>
            <a:endParaRPr lang="en-US" dirty="0"/>
          </a:p>
        </p:txBody>
      </p:sp>
      <p:sp>
        <p:nvSpPr>
          <p:cNvPr id="3" name="Content Placeholder 2"/>
          <p:cNvSpPr>
            <a:spLocks noGrp="1"/>
          </p:cNvSpPr>
          <p:nvPr>
            <p:ph idx="1"/>
          </p:nvPr>
        </p:nvSpPr>
        <p:spPr/>
        <p:txBody>
          <a:bodyPr/>
          <a:lstStyle/>
          <a:p>
            <a:r>
              <a:rPr lang="en-US" dirty="0" smtClean="0"/>
              <a:t>Unfortunately, The accuracy is very low due to lack of the time and the simplified methodology</a:t>
            </a:r>
            <a:endParaRPr lang="en-US" dirty="0"/>
          </a:p>
        </p:txBody>
      </p:sp>
    </p:spTree>
    <p:extLst>
      <p:ext uri="{BB962C8B-B14F-4D97-AF65-F5344CB8AC3E}">
        <p14:creationId xmlns:p14="http://schemas.microsoft.com/office/powerpoint/2010/main" val="153032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y Saying &quot;Thank You&quot; Matters - Crown Conn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964" y="1097559"/>
            <a:ext cx="7370618" cy="490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48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803" y="235528"/>
            <a:ext cx="10571998" cy="1524000"/>
          </a:xfrm>
        </p:spPr>
        <p:txBody>
          <a:bodyPr/>
          <a:lstStyle/>
          <a:p>
            <a:r>
              <a:rPr lang="en-US" sz="3200" b="0" dirty="0"/>
              <a:t>IMAGING AND FUSING TIME SERIES FOR WEARABLE SENSORBASED HUMAN ACTIVITY RECOGNITION</a:t>
            </a:r>
            <a:r>
              <a:rPr lang="en-US" sz="3200" dirty="0"/>
              <a:t> </a:t>
            </a:r>
            <a:br>
              <a:rPr lang="en-US" sz="3200" dirty="0"/>
            </a:br>
            <a:endParaRPr lang="en-US" sz="3200" dirty="0"/>
          </a:p>
        </p:txBody>
      </p:sp>
      <p:sp>
        <p:nvSpPr>
          <p:cNvPr id="3" name="Content Placeholder 2"/>
          <p:cNvSpPr>
            <a:spLocks noGrp="1"/>
          </p:cNvSpPr>
          <p:nvPr>
            <p:ph idx="1"/>
          </p:nvPr>
        </p:nvSpPr>
        <p:spPr>
          <a:xfrm>
            <a:off x="791003" y="2301775"/>
            <a:ext cx="10554574" cy="3636511"/>
          </a:xfrm>
        </p:spPr>
        <p:txBody>
          <a:bodyPr/>
          <a:lstStyle/>
          <a:p>
            <a:pPr marL="0" indent="0">
              <a:buNone/>
            </a:pPr>
            <a:r>
              <a:rPr lang="en-US" b="1" dirty="0"/>
              <a:t>the project aims to solve the wearable sensors fusion problem for recognizing the human activity using an innovative method by leveraging the computer vision techniques by converting the sensors data to images then using the deep learning techniques to get high accuracy activity recognition model.</a:t>
            </a:r>
            <a:r>
              <a:rPr lang="en-US" dirty="0"/>
              <a:t> </a:t>
            </a:r>
            <a:br>
              <a:rPr lang="en-US" dirty="0"/>
            </a:br>
            <a:endParaRPr lang="en-US" dirty="0"/>
          </a:p>
        </p:txBody>
      </p:sp>
    </p:spTree>
    <p:extLst>
      <p:ext uri="{BB962C8B-B14F-4D97-AF65-F5344CB8AC3E}">
        <p14:creationId xmlns:p14="http://schemas.microsoft.com/office/powerpoint/2010/main" val="211509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Concept</a:t>
            </a:r>
            <a:endParaRPr lang="en-US" dirty="0"/>
          </a:p>
        </p:txBody>
      </p:sp>
      <p:pic>
        <p:nvPicPr>
          <p:cNvPr id="2050" name="Picture 2" descr="Sensors | Free Full-Text | Sensor-Based Human Activity Recognition with  Spatio-Temporal Deep Learni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27432" y="2264064"/>
            <a:ext cx="9157441" cy="408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68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Computer vision Techniques</a:t>
            </a:r>
            <a:endParaRPr lang="en-US" dirty="0"/>
          </a:p>
        </p:txBody>
      </p:sp>
      <p:pic>
        <p:nvPicPr>
          <p:cNvPr id="3078" name="Picture 6" descr="Introduction to computer vision: History and applications | SuperAnnotat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498" y="1931554"/>
            <a:ext cx="9091147" cy="455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11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80109"/>
            <a:ext cx="10571998" cy="1237529"/>
          </a:xfrm>
        </p:spPr>
        <p:txBody>
          <a:bodyPr/>
          <a:lstStyle/>
          <a:p>
            <a:r>
              <a:rPr lang="en-US" dirty="0" smtClean="0"/>
              <a:t>Time Series Imaging and </a:t>
            </a:r>
            <a:r>
              <a:rPr lang="en-US" dirty="0" err="1" smtClean="0"/>
              <a:t>Gramian</a:t>
            </a:r>
            <a:r>
              <a:rPr lang="en-US" dirty="0" smtClean="0"/>
              <a:t> Angular Fields </a:t>
            </a:r>
            <a:endParaRPr lang="en-US" dirty="0"/>
          </a:p>
        </p:txBody>
      </p:sp>
      <p:pic>
        <p:nvPicPr>
          <p:cNvPr id="4098" name="Picture 2" descr="Convert a Time Series into an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3673" y="1986973"/>
            <a:ext cx="9615054" cy="463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03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pic>
        <p:nvPicPr>
          <p:cNvPr id="4" name="Content Placeholder 3"/>
          <p:cNvPicPr>
            <a:picLocks noGrp="1" noChangeAspect="1"/>
          </p:cNvPicPr>
          <p:nvPr>
            <p:ph idx="1"/>
          </p:nvPr>
        </p:nvPicPr>
        <p:blipFill>
          <a:blip r:embed="rId2"/>
          <a:stretch>
            <a:fillRect/>
          </a:stretch>
        </p:blipFill>
        <p:spPr>
          <a:xfrm>
            <a:off x="1026003" y="2351088"/>
            <a:ext cx="9712757" cy="4150591"/>
          </a:xfrm>
          <a:prstGeom prst="rect">
            <a:avLst/>
          </a:prstGeom>
        </p:spPr>
      </p:pic>
    </p:spTree>
    <p:extLst>
      <p:ext uri="{BB962C8B-B14F-4D97-AF65-F5344CB8AC3E}">
        <p14:creationId xmlns:p14="http://schemas.microsoft.com/office/powerpoint/2010/main" val="2797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776" y="336352"/>
            <a:ext cx="10571998" cy="970450"/>
          </a:xfrm>
        </p:spPr>
        <p:txBody>
          <a:bodyPr/>
          <a:lstStyle/>
          <a:p>
            <a:r>
              <a:rPr lang="en-US" dirty="0" smtClean="0"/>
              <a:t>Simplified Methodology Due to lack of time ):</a:t>
            </a:r>
            <a:endParaRPr lang="en-US" dirty="0"/>
          </a:p>
        </p:txBody>
      </p:sp>
      <p:pic>
        <p:nvPicPr>
          <p:cNvPr id="4" name="Picture 2" descr="Convert a Time Series into an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198" t="48220" r="2502" b="8353"/>
          <a:stretch/>
        </p:blipFill>
        <p:spPr bwMode="auto">
          <a:xfrm>
            <a:off x="544503" y="3326193"/>
            <a:ext cx="2036619" cy="182769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865707" y="3851564"/>
            <a:ext cx="906379" cy="540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055013" y="3595254"/>
            <a:ext cx="2022762" cy="101831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CNN Feature extractor</a:t>
            </a:r>
            <a:endParaRPr lang="en-US" dirty="0"/>
          </a:p>
        </p:txBody>
      </p:sp>
      <p:sp>
        <p:nvSpPr>
          <p:cNvPr id="7" name="Rectangle 6"/>
          <p:cNvSpPr/>
          <p:nvPr/>
        </p:nvSpPr>
        <p:spPr>
          <a:xfrm>
            <a:off x="7625117" y="3595254"/>
            <a:ext cx="1925782" cy="101831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NN classifier</a:t>
            </a:r>
            <a:endParaRPr lang="en-US" dirty="0"/>
          </a:p>
        </p:txBody>
      </p:sp>
      <p:sp>
        <p:nvSpPr>
          <p:cNvPr id="8" name="Right Arrow 7"/>
          <p:cNvSpPr/>
          <p:nvPr/>
        </p:nvSpPr>
        <p:spPr>
          <a:xfrm>
            <a:off x="6331900" y="3851564"/>
            <a:ext cx="1039091" cy="540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9759280" y="3834245"/>
            <a:ext cx="728611" cy="540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598727" y="3781242"/>
            <a:ext cx="1357745" cy="646331"/>
          </a:xfrm>
          <a:prstGeom prst="rect">
            <a:avLst/>
          </a:prstGeom>
          <a:noFill/>
        </p:spPr>
        <p:txBody>
          <a:bodyPr wrap="square" rtlCol="0">
            <a:spAutoFit/>
          </a:bodyPr>
          <a:lstStyle/>
          <a:p>
            <a:pPr algn="ctr"/>
            <a:r>
              <a:rPr lang="en-US" dirty="0" smtClean="0"/>
              <a:t>Predicted Activity</a:t>
            </a:r>
            <a:endParaRPr lang="en-US" dirty="0"/>
          </a:p>
        </p:txBody>
      </p:sp>
      <p:sp>
        <p:nvSpPr>
          <p:cNvPr id="11" name="Rectangle 10"/>
          <p:cNvSpPr/>
          <p:nvPr/>
        </p:nvSpPr>
        <p:spPr>
          <a:xfrm>
            <a:off x="190936" y="2216727"/>
            <a:ext cx="2596849" cy="923330"/>
          </a:xfrm>
          <a:prstGeom prst="rect">
            <a:avLst/>
          </a:prstGeom>
        </p:spPr>
        <p:txBody>
          <a:bodyPr wrap="square">
            <a:spAutoFit/>
          </a:bodyPr>
          <a:lstStyle/>
          <a:p>
            <a:pPr algn="ctr"/>
            <a:r>
              <a:rPr lang="en-US" dirty="0" smtClean="0"/>
              <a:t>Data from only one sensor (Ankle acceleration sensor)</a:t>
            </a:r>
            <a:endParaRPr lang="en-US" dirty="0"/>
          </a:p>
        </p:txBody>
      </p:sp>
    </p:spTree>
    <p:extLst>
      <p:ext uri="{BB962C8B-B14F-4D97-AF65-F5344CB8AC3E}">
        <p14:creationId xmlns:p14="http://schemas.microsoft.com/office/powerpoint/2010/main" val="109352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221673" y="2404216"/>
            <a:ext cx="2632364" cy="2375603"/>
          </a:xfrm>
        </p:spPr>
        <p:txBody>
          <a:bodyPr>
            <a:normAutofit fontScale="92500" lnSpcReduction="20000"/>
          </a:bodyPr>
          <a:lstStyle/>
          <a:p>
            <a:r>
              <a:rPr lang="en-US" dirty="0" smtClean="0"/>
              <a:t>GOTOV </a:t>
            </a:r>
            <a:r>
              <a:rPr lang="en-US" dirty="0"/>
              <a:t>https://data.4tu.nl/articles/dataset/GOTOV_Human_Physical_Activity_and_Energy_Expenditure_Da </a:t>
            </a:r>
            <a:r>
              <a:rPr lang="en-US" dirty="0" err="1"/>
              <a:t>taset_on_Older_Individuals</a:t>
            </a:r>
            <a:r>
              <a:rPr lang="en-US" dirty="0"/>
              <a:t>/12716081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628593" y="2027238"/>
            <a:ext cx="6791325" cy="4581525"/>
          </a:xfrm>
          <a:prstGeom prst="rect">
            <a:avLst/>
          </a:prstGeom>
        </p:spPr>
      </p:pic>
    </p:spTree>
    <p:extLst>
      <p:ext uri="{BB962C8B-B14F-4D97-AF65-F5344CB8AC3E}">
        <p14:creationId xmlns:p14="http://schemas.microsoft.com/office/powerpoint/2010/main" val="388118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with Python</a:t>
            </a:r>
            <a:endParaRPr lang="en-US" dirty="0"/>
          </a:p>
        </p:txBody>
      </p:sp>
      <p:sp>
        <p:nvSpPr>
          <p:cNvPr id="3" name="Content Placeholder 2"/>
          <p:cNvSpPr>
            <a:spLocks noGrp="1"/>
          </p:cNvSpPr>
          <p:nvPr>
            <p:ph idx="1"/>
          </p:nvPr>
        </p:nvSpPr>
        <p:spPr/>
        <p:txBody>
          <a:bodyPr/>
          <a:lstStyle/>
          <a:p>
            <a:r>
              <a:rPr lang="en-US" dirty="0" smtClean="0"/>
              <a:t>Reading the </a:t>
            </a:r>
            <a:r>
              <a:rPr lang="en-US" dirty="0" err="1" smtClean="0"/>
              <a:t>timeseries</a:t>
            </a:r>
            <a:r>
              <a:rPr lang="en-US" dirty="0" smtClean="0"/>
              <a:t> measurements for each participant  individually and normalize it</a:t>
            </a:r>
          </a:p>
          <a:p>
            <a:r>
              <a:rPr lang="en-US" dirty="0" smtClean="0"/>
              <a:t>Concatenating all </a:t>
            </a:r>
            <a:r>
              <a:rPr lang="en-US" dirty="0" err="1" smtClean="0"/>
              <a:t>timeseries</a:t>
            </a:r>
            <a:r>
              <a:rPr lang="en-US" dirty="0" smtClean="0"/>
              <a:t> from all user vertically</a:t>
            </a:r>
          </a:p>
          <a:p>
            <a:r>
              <a:rPr lang="en-US" dirty="0" smtClean="0"/>
              <a:t>Dividing the last full </a:t>
            </a:r>
            <a:r>
              <a:rPr lang="en-US" dirty="0" err="1" smtClean="0"/>
              <a:t>timesries</a:t>
            </a:r>
            <a:r>
              <a:rPr lang="en-US" dirty="0" smtClean="0"/>
              <a:t> to </a:t>
            </a:r>
            <a:r>
              <a:rPr lang="en-US" dirty="0" err="1" smtClean="0"/>
              <a:t>equivelant</a:t>
            </a:r>
            <a:r>
              <a:rPr lang="en-US" dirty="0" smtClean="0"/>
              <a:t> windows, each window should be for one participant and one label, no participant or label overlapping in one window</a:t>
            </a:r>
          </a:p>
          <a:p>
            <a:r>
              <a:rPr lang="en-US" dirty="0" smtClean="0"/>
              <a:t>Converting each window to image using GAF, and link it with each activity label</a:t>
            </a:r>
          </a:p>
          <a:p>
            <a:r>
              <a:rPr lang="en-US" dirty="0" smtClean="0"/>
              <a:t>Passing the resulted images dataset to a CNN and training the model</a:t>
            </a:r>
          </a:p>
          <a:p>
            <a:endParaRPr lang="en-US" dirty="0"/>
          </a:p>
        </p:txBody>
      </p:sp>
    </p:spTree>
    <p:extLst>
      <p:ext uri="{BB962C8B-B14F-4D97-AF65-F5344CB8AC3E}">
        <p14:creationId xmlns:p14="http://schemas.microsoft.com/office/powerpoint/2010/main" val="2261637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338</TotalTime>
  <Words>203</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Computer Vision Project</vt:lpstr>
      <vt:lpstr>IMAGING AND FUSING TIME SERIES FOR WEARABLE SENSORBASED HUMAN ACTIVITY RECOGNITION  </vt:lpstr>
      <vt:lpstr>General Concept</vt:lpstr>
      <vt:lpstr>Leveraging Computer vision Techniques</vt:lpstr>
      <vt:lpstr>Time Series Imaging and Gramian Angular Fields </vt:lpstr>
      <vt:lpstr>Methodology </vt:lpstr>
      <vt:lpstr>Simplified Methodology Due to lack of time ):</vt:lpstr>
      <vt:lpstr>Dataset</vt:lpstr>
      <vt:lpstr>Implementation with Python</vt:lpstr>
      <vt:lpstr>Results</vt:lpstr>
      <vt:lpstr>Results Discussion</vt:lpstr>
      <vt:lpstr>PowerPoint Presentation</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Project</dc:title>
  <dc:creator>Maher Fattouh</dc:creator>
  <cp:lastModifiedBy>Maher Fattouh</cp:lastModifiedBy>
  <cp:revision>8</cp:revision>
  <dcterms:created xsi:type="dcterms:W3CDTF">2023-11-23T11:25:45Z</dcterms:created>
  <dcterms:modified xsi:type="dcterms:W3CDTF">2023-11-23T17:18:20Z</dcterms:modified>
</cp:coreProperties>
</file>