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1" r:id="rId13"/>
  </p:sldIdLst>
  <p:sldSz cx="12192000" cy="6858000"/>
  <p:notesSz cx="6858000" cy="9144000"/>
  <p:embeddedFontLst>
    <p:embeddedFont>
      <p:font typeface="Candara" panose="020E050203030302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9qFPomvhkWaoU2pTuOtE1DJnO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BABBBC"/>
    <a:srgbClr val="EDEDED"/>
    <a:srgbClr val="575859"/>
    <a:srgbClr val="383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3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456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72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853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771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69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928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68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1_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760412" y="7620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8001039" y="3429000"/>
            <a:ext cx="312416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228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1_Picture with 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>
            <a:spLocks noGrp="1"/>
          </p:cNvSpPr>
          <p:nvPr>
            <p:ph type="pic" idx="2"/>
          </p:nvPr>
        </p:nvSpPr>
        <p:spPr>
          <a:xfrm>
            <a:off x="781251" y="777240"/>
            <a:ext cx="6400800" cy="530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7997952" y="34290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28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8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5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3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3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06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74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838199" y="2830286"/>
            <a:ext cx="9979855" cy="152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dirty="0"/>
              <a:t>Sentiment Analysis Text Data (COVID-19 Tweets)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990600" y="4391230"/>
            <a:ext cx="4495800" cy="127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r>
              <a:rPr lang="en-US" b="1" dirty="0"/>
              <a:t>Data science Capstone Project</a:t>
            </a:r>
          </a:p>
          <a:p>
            <a:r>
              <a:rPr lang="en-US" b="1" dirty="0"/>
              <a:t>ICT Upskilling Training</a:t>
            </a:r>
          </a:p>
          <a:p>
            <a:r>
              <a:rPr lang="en-US" b="1" dirty="0"/>
              <a:t>Powered By: Mohammad Saleh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EFF6-F9E8-4BE6-9846-F7F5C429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972457"/>
          </a:xfrm>
        </p:spPr>
        <p:txBody>
          <a:bodyPr/>
          <a:lstStyle/>
          <a:p>
            <a:r>
              <a:rPr lang="en-US" dirty="0"/>
              <a:t>Count.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E6B0A-BE82-466D-8830-E51AC5083D08}"/>
              </a:ext>
            </a:extLst>
          </p:cNvPr>
          <p:cNvSpPr txBox="1"/>
          <p:nvPr/>
        </p:nvSpPr>
        <p:spPr>
          <a:xfrm>
            <a:off x="1141413" y="1886857"/>
            <a:ext cx="9347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5E5E5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dirty="0">
                <a:solidFill>
                  <a:srgbClr val="E5E5E5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lassification</a:t>
            </a: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6F43F-8EDC-4134-8629-27A70269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92" y="2365828"/>
            <a:ext cx="9347200" cy="388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3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EFF6-F9E8-4BE6-9846-F7F5C429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972457"/>
          </a:xfrm>
        </p:spPr>
        <p:txBody>
          <a:bodyPr/>
          <a:lstStyle/>
          <a:p>
            <a:r>
              <a:rPr lang="en-US" dirty="0"/>
              <a:t>Count.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E6B0A-BE82-466D-8830-E51AC5083D08}"/>
              </a:ext>
            </a:extLst>
          </p:cNvPr>
          <p:cNvSpPr txBox="1"/>
          <p:nvPr/>
        </p:nvSpPr>
        <p:spPr>
          <a:xfrm>
            <a:off x="1141413" y="1886857"/>
            <a:ext cx="9347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5E5E5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dirty="0">
                <a:solidFill>
                  <a:srgbClr val="E5E5E5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lassification</a:t>
            </a: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1CC9D-2C72-4F5A-B562-D87483D76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79" y="2347959"/>
            <a:ext cx="8995234" cy="39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5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75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EBE4-F179-4EC3-B1AD-695E70BCB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721941"/>
            <a:ext cx="4876800" cy="1238973"/>
          </a:xfrm>
        </p:spPr>
        <p:txBody>
          <a:bodyPr/>
          <a:lstStyle/>
          <a:p>
            <a:r>
              <a:rPr lang="en-US" dirty="0"/>
              <a:t>The logistic regression classifier is the gave us the best accuracy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2A8E79-734C-4FDB-9FBE-9522D445B8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6989" y="2830286"/>
            <a:ext cx="4876800" cy="326571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7D831A-21CF-4A3B-82BD-7998568B6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16" y="2830286"/>
            <a:ext cx="4563112" cy="32657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117967" y="618392"/>
            <a:ext cx="9905998" cy="89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Brief</a:t>
            </a:r>
            <a:endParaRPr dirty="0"/>
          </a:p>
        </p:txBody>
      </p:sp>
      <p:sp>
        <p:nvSpPr>
          <p:cNvPr id="93" name="Google Shape;93;p2"/>
          <p:cNvSpPr txBox="1">
            <a:spLocks noGrp="1"/>
          </p:cNvSpPr>
          <p:nvPr>
            <p:ph idx="1"/>
          </p:nvPr>
        </p:nvSpPr>
        <p:spPr>
          <a:xfrm>
            <a:off x="1141413" y="1744394"/>
            <a:ext cx="9905998" cy="449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</a:rPr>
              <a:t>This project addresses the problem of analyzing feelings on Twitter. The goal of this project was to predict the emotions of this specific Twitter dataset using Python.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sz="2400"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 sz="2400" dirty="0">
                <a:latin typeface="+mj-lt"/>
              </a:rPr>
              <a:t>This data I got from the site Kaggle, and related to the tweets of Twitter users who used hashtags related to the Corona virus</a:t>
            </a:r>
            <a:r>
              <a:rPr lang="ar-JO" sz="2400" dirty="0">
                <a:latin typeface="+mj-lt"/>
              </a:rPr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endParaRPr sz="2400" dirty="0">
              <a:latin typeface="+mj-lt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The biggest benefit of this analysis is knowing people's opinions about the virus and analyzing texts to find out their reactions and classify them as positive</a:t>
            </a:r>
            <a:r>
              <a:rPr lang="ar-SA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negative or neutral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1143001" y="464234"/>
            <a:ext cx="9905998" cy="115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Problems</a:t>
            </a:r>
            <a:endParaRPr dirty="0"/>
          </a:p>
        </p:txBody>
      </p:sp>
      <p:sp>
        <p:nvSpPr>
          <p:cNvPr id="99" name="Google Shape;99;p3"/>
          <p:cNvSpPr txBox="1">
            <a:spLocks noGrp="1"/>
          </p:cNvSpPr>
          <p:nvPr>
            <p:ph sz="half" idx="1"/>
          </p:nvPr>
        </p:nvSpPr>
        <p:spPr>
          <a:xfrm>
            <a:off x="1524000" y="1814733"/>
            <a:ext cx="9144000" cy="428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 sz="2400" dirty="0">
                <a:latin typeface="+mj-lt"/>
              </a:rPr>
              <a:t>How can we know if the tweet is positive, negative or neutral because the data will not give us the</a:t>
            </a:r>
            <a:r>
              <a:rPr lang="ar-JO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sentiment for each text.</a:t>
            </a:r>
            <a:endParaRPr lang="ar-JO" sz="2400"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endParaRPr lang="ar-JO" sz="2400"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 sz="2400" dirty="0">
                <a:latin typeface="+mj-lt"/>
              </a:rPr>
              <a:t>Can we know how many people their tweets are negative, positive or neutral based on the texts?</a:t>
            </a:r>
            <a:endParaRPr lang="ar-JO" sz="2400" dirty="0">
              <a:latin typeface="+mj-lt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endParaRPr sz="2400"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 sz="2400" dirty="0">
                <a:latin typeface="+mj-lt"/>
              </a:rPr>
              <a:t>What is the best algorithm that can be applied to extract the best possible result from these texts?</a:t>
            </a:r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1141413" y="787204"/>
            <a:ext cx="9905998" cy="84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Solutions</a:t>
            </a:r>
            <a:endParaRPr dirty="0"/>
          </a:p>
        </p:txBody>
      </p:sp>
      <p:sp>
        <p:nvSpPr>
          <p:cNvPr id="105" name="Google Shape;105;p4"/>
          <p:cNvSpPr txBox="1">
            <a:spLocks noGrp="1"/>
          </p:cNvSpPr>
          <p:nvPr>
            <p:ph idx="1"/>
          </p:nvPr>
        </p:nvSpPr>
        <p:spPr>
          <a:xfrm>
            <a:off x="1141413" y="1960323"/>
            <a:ext cx="9905998" cy="399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Download the important libraries and Use a natural language toolkit like NLTK.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E74C1-2DB0-40D5-BE84-55D1DBD111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61" y="2578780"/>
            <a:ext cx="641985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E38C-77D6-49A2-9A82-D16648E5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86971"/>
          </a:xfrm>
        </p:spPr>
        <p:txBody>
          <a:bodyPr/>
          <a:lstStyle/>
          <a:p>
            <a:r>
              <a:rPr lang="en-US" dirty="0"/>
              <a:t>Count.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0D72E-799C-4EDA-8227-807D4F893255}"/>
              </a:ext>
            </a:extLst>
          </p:cNvPr>
          <p:cNvSpPr txBox="1"/>
          <p:nvPr/>
        </p:nvSpPr>
        <p:spPr>
          <a:xfrm>
            <a:off x="1141413" y="1935064"/>
            <a:ext cx="9715273" cy="370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Use regular expression to clean up the text and remove emoji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95999-6DF3-43DF-B480-5E5DA6A9B9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3" y="2457450"/>
            <a:ext cx="5021943" cy="2753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A8D47-6F8F-40C7-9CCF-A7943CABEC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2457448"/>
            <a:ext cx="5021943" cy="27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3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EFF6-F9E8-4BE6-9846-F7F5C429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972457"/>
          </a:xfrm>
        </p:spPr>
        <p:txBody>
          <a:bodyPr/>
          <a:lstStyle/>
          <a:p>
            <a:r>
              <a:rPr lang="en-US" dirty="0"/>
              <a:t>Count.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E6B0A-BE82-466D-8830-E51AC5083D08}"/>
              </a:ext>
            </a:extLst>
          </p:cNvPr>
          <p:cNvSpPr txBox="1"/>
          <p:nvPr/>
        </p:nvSpPr>
        <p:spPr>
          <a:xfrm>
            <a:off x="1141413" y="1886857"/>
            <a:ext cx="9347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5E5E5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Tokenization</a:t>
            </a: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649742-9547-4CB3-8DE2-8F6B8CDC4B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7" y="2366678"/>
            <a:ext cx="7749949" cy="32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EFF6-F9E8-4BE6-9846-F7F5C429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972457"/>
          </a:xfrm>
        </p:spPr>
        <p:txBody>
          <a:bodyPr/>
          <a:lstStyle/>
          <a:p>
            <a:r>
              <a:rPr lang="en-US" dirty="0"/>
              <a:t>Count.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E6B0A-BE82-466D-8830-E51AC5083D08}"/>
              </a:ext>
            </a:extLst>
          </p:cNvPr>
          <p:cNvSpPr txBox="1"/>
          <p:nvPr/>
        </p:nvSpPr>
        <p:spPr>
          <a:xfrm>
            <a:off x="1141413" y="1886857"/>
            <a:ext cx="9347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5E5E5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Polarity score function</a:t>
            </a: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FE290-97B3-4BDC-AB5B-AA041F94F6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43" y="2473642"/>
            <a:ext cx="7732486" cy="299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8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EFF6-F9E8-4BE6-9846-F7F5C429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972457"/>
          </a:xfrm>
        </p:spPr>
        <p:txBody>
          <a:bodyPr/>
          <a:lstStyle/>
          <a:p>
            <a:r>
              <a:rPr lang="en-US" dirty="0"/>
              <a:t>Count.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E6B0A-BE82-466D-8830-E51AC5083D08}"/>
              </a:ext>
            </a:extLst>
          </p:cNvPr>
          <p:cNvSpPr txBox="1"/>
          <p:nvPr/>
        </p:nvSpPr>
        <p:spPr>
          <a:xfrm>
            <a:off x="1141413" y="1886857"/>
            <a:ext cx="9347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5E5E5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dirty="0">
                <a:solidFill>
                  <a:srgbClr val="E5E5E5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lassification</a:t>
            </a: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FB515-8189-4D6B-A8B7-46416A88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33" y="2380710"/>
            <a:ext cx="8964380" cy="39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EFF6-F9E8-4BE6-9846-F7F5C429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972457"/>
          </a:xfrm>
        </p:spPr>
        <p:txBody>
          <a:bodyPr/>
          <a:lstStyle/>
          <a:p>
            <a:r>
              <a:rPr lang="en-US" dirty="0"/>
              <a:t>Count.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E6B0A-BE82-466D-8830-E51AC5083D08}"/>
              </a:ext>
            </a:extLst>
          </p:cNvPr>
          <p:cNvSpPr txBox="1"/>
          <p:nvPr/>
        </p:nvSpPr>
        <p:spPr>
          <a:xfrm>
            <a:off x="1141413" y="1886857"/>
            <a:ext cx="9347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5E5E5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dirty="0">
                <a:solidFill>
                  <a:srgbClr val="E5E5E5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lassification</a:t>
            </a: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5E5E5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E5E5E5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C886F-E4ED-4FB9-BA5F-80202A6A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42" y="2316989"/>
            <a:ext cx="9013371" cy="40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0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51</TotalTime>
  <Words>230</Words>
  <Application>Microsoft Office PowerPoint</Application>
  <PresentationFormat>Widescreen</PresentationFormat>
  <Paragraphs>105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Consolas</vt:lpstr>
      <vt:lpstr>Candara</vt:lpstr>
      <vt:lpstr>Arial</vt:lpstr>
      <vt:lpstr>Mesh</vt:lpstr>
      <vt:lpstr>Sentiment Analysis Text Data (COVID-19 Tweets)</vt:lpstr>
      <vt:lpstr>Brief</vt:lpstr>
      <vt:lpstr>Problems</vt:lpstr>
      <vt:lpstr>Solutions</vt:lpstr>
      <vt:lpstr>Count.</vt:lpstr>
      <vt:lpstr>Count.</vt:lpstr>
      <vt:lpstr>Count.</vt:lpstr>
      <vt:lpstr>Count.</vt:lpstr>
      <vt:lpstr>Count.</vt:lpstr>
      <vt:lpstr>Count.</vt:lpstr>
      <vt:lpstr>Count.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Text Data (COVID-19 Tweets)</dc:title>
  <dc:creator>محمد المحسيري</dc:creator>
  <cp:lastModifiedBy>Mohammad.Saleh</cp:lastModifiedBy>
  <cp:revision>6</cp:revision>
  <dcterms:created xsi:type="dcterms:W3CDTF">2020-10-14T06:48:37Z</dcterms:created>
  <dcterms:modified xsi:type="dcterms:W3CDTF">2021-02-16T02:27:00Z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