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91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DF2-98CF-4B1E-9AC3-74C699E9EF5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58B0-7CC1-49BB-B09D-0F9EF5F7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DF2-98CF-4B1E-9AC3-74C699E9EF5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58B0-7CC1-49BB-B09D-0F9EF5F7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5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DF2-98CF-4B1E-9AC3-74C699E9EF5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58B0-7CC1-49BB-B09D-0F9EF5F7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DF2-98CF-4B1E-9AC3-74C699E9EF5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58B0-7CC1-49BB-B09D-0F9EF5F7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DF2-98CF-4B1E-9AC3-74C699E9EF5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58B0-7CC1-49BB-B09D-0F9EF5F7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DF2-98CF-4B1E-9AC3-74C699E9EF5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58B0-7CC1-49BB-B09D-0F9EF5F7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1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DF2-98CF-4B1E-9AC3-74C699E9EF5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58B0-7CC1-49BB-B09D-0F9EF5F7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DF2-98CF-4B1E-9AC3-74C699E9EF5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58B0-7CC1-49BB-B09D-0F9EF5F7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DF2-98CF-4B1E-9AC3-74C699E9EF5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58B0-7CC1-49BB-B09D-0F9EF5F7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DF2-98CF-4B1E-9AC3-74C699E9EF5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58B0-7CC1-49BB-B09D-0F9EF5F7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DF2-98CF-4B1E-9AC3-74C699E9EF5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58B0-7CC1-49BB-B09D-0F9EF5F7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8DF2-98CF-4B1E-9AC3-74C699E9EF5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58B0-7CC1-49BB-B09D-0F9EF5F77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52401"/>
            <a:ext cx="12112249" cy="3819524"/>
            <a:chOff x="0" y="152401"/>
            <a:chExt cx="12112249" cy="38195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3831" t="4099" r="11050" b="53788"/>
            <a:stretch/>
          </p:blipFill>
          <p:spPr>
            <a:xfrm>
              <a:off x="0" y="152401"/>
              <a:ext cx="12112249" cy="38195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651513" y="3079473"/>
              <a:ext cx="1641199" cy="38928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190921" y="916056"/>
              <a:ext cx="1641199" cy="38928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10314" y="1532282"/>
            <a:ext cx="1641199" cy="2865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Alexey-user</cp:lastModifiedBy>
  <cp:revision>2</cp:revision>
  <dcterms:created xsi:type="dcterms:W3CDTF">2021-05-23T16:24:41Z</dcterms:created>
  <dcterms:modified xsi:type="dcterms:W3CDTF">2021-05-23T20:24:08Z</dcterms:modified>
</cp:coreProperties>
</file>