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0" r:id="rId3"/>
    <p:sldId id="256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E2DD7-294C-4B6F-BE94-C34BD1A9FCFD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4538F-50EA-4A45-A172-D64B6F52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BC79B8-3DAB-40F6-8CEF-27C7839DA46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One of the motivations for the development of this package has been my continued interest in studying methodological aspects of chemical dynamics.</a:t>
            </a:r>
          </a:p>
        </p:txBody>
      </p:sp>
    </p:spTree>
    <p:extLst>
      <p:ext uri="{BB962C8B-B14F-4D97-AF65-F5344CB8AC3E}">
        <p14:creationId xmlns:p14="http://schemas.microsoft.com/office/powerpoint/2010/main" val="226663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F2A-6FED-4669-8F06-3E741350095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317C-2E73-4049-99BC-886BECFC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3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F2A-6FED-4669-8F06-3E741350095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317C-2E73-4049-99BC-886BECFC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2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F2A-6FED-4669-8F06-3E741350095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317C-2E73-4049-99BC-886BECFC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F2A-6FED-4669-8F06-3E741350095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317C-2E73-4049-99BC-886BECFC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F2A-6FED-4669-8F06-3E741350095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317C-2E73-4049-99BC-886BECFC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F2A-6FED-4669-8F06-3E741350095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317C-2E73-4049-99BC-886BECFC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F2A-6FED-4669-8F06-3E741350095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317C-2E73-4049-99BC-886BECFC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0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F2A-6FED-4669-8F06-3E741350095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317C-2E73-4049-99BC-886BECFC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F2A-6FED-4669-8F06-3E741350095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317C-2E73-4049-99BC-886BECFC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F2A-6FED-4669-8F06-3E741350095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317C-2E73-4049-99BC-886BECFC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F2A-6FED-4669-8F06-3E741350095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317C-2E73-4049-99BC-886BECFC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5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AF2A-6FED-4669-8F06-3E741350095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F317C-2E73-4049-99BC-886BECFC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552450" y="1571625"/>
            <a:ext cx="8137525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 dirty="0" err="1" smtClean="0"/>
              <a:t>MolSSI</a:t>
            </a:r>
            <a:r>
              <a:rPr lang="en-US" altLang="en-US" sz="2800" b="1" i="1" dirty="0" smtClean="0"/>
              <a:t> Workshop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 dirty="0" smtClean="0"/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/>
              <a:t>”Modular Software Infrastructure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/>
              <a:t>For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/>
              <a:t>Excited State Dynamics”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714500" y="5865813"/>
            <a:ext cx="512445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8-11, 2018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7" descr="Image result for 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690066"/>
            <a:ext cx="2784475" cy="111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MolSS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2914649" cy="190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505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976953" y="161211"/>
            <a:ext cx="3314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/>
              <a:t>Workshop Assistants</a:t>
            </a:r>
            <a:endParaRPr lang="en-US" altLang="en-US" sz="2400" b="1" dirty="0"/>
          </a:p>
        </p:txBody>
      </p:sp>
      <p:pic>
        <p:nvPicPr>
          <p:cNvPr id="3074" name="Picture 2" descr="Mahsa Jabb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1"/>
          <a:stretch/>
        </p:blipFill>
        <p:spPr bwMode="auto">
          <a:xfrm>
            <a:off x="4913371" y="1400968"/>
            <a:ext cx="2011304" cy="277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endan Smi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555" y="1400968"/>
            <a:ext cx="2213544" cy="28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95940" y="4725966"/>
            <a:ext cx="207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Brendan Smith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62278" y="4725966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Mahsa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Jabbar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7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972044" y="161211"/>
            <a:ext cx="3324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/>
              <a:t>Workshop Objectives</a:t>
            </a:r>
            <a:endParaRPr lang="en-US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309" y="1362075"/>
            <a:ext cx="77976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software for excited states/quantum dynamics do we have?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dirty="0" smtClean="0"/>
              <a:t>are the limitations/capabilities of the </a:t>
            </a:r>
            <a:r>
              <a:rPr lang="en-US" dirty="0"/>
              <a:t>existing </a:t>
            </a:r>
            <a:r>
              <a:rPr lang="en-US" dirty="0" smtClean="0"/>
              <a:t>software?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do the existing software need for future sustainability?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methods for excited states/quantum dynamics are available?</a:t>
            </a:r>
            <a:endParaRPr lang="en-US" dirty="0"/>
          </a:p>
          <a:p>
            <a:pPr lvl="0"/>
            <a:r>
              <a:rPr lang="en-US" dirty="0" smtClean="0"/>
              <a:t>     Which of them are implemented and which are still need to be implemented?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are the possible strategies for software/methods interoperability?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practices exist for the community code development/quality control,</a:t>
            </a:r>
          </a:p>
          <a:p>
            <a:pPr lvl="0"/>
            <a:r>
              <a:rPr lang="en-US" dirty="0" smtClean="0"/>
              <a:t>     validation, dissemination, etc.? How can they be improved?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826787" y="161211"/>
            <a:ext cx="3614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/>
              <a:t>To Maximize the Impact</a:t>
            </a:r>
            <a:endParaRPr lang="en-US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2082" y="775037"/>
            <a:ext cx="805893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Collaborative document</a:t>
            </a:r>
          </a:p>
          <a:p>
            <a:pPr lvl="0"/>
            <a:r>
              <a:rPr lang="en-US" sz="2000" dirty="0" smtClean="0"/>
              <a:t>(shared google document, with pre-filled sections)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0"/>
            <a:r>
              <a:rPr lang="en-US" sz="2000" dirty="0" smtClean="0"/>
              <a:t>      - feel free to add you sections</a:t>
            </a:r>
          </a:p>
          <a:p>
            <a:pPr lvl="0"/>
            <a:r>
              <a:rPr lang="en-US" sz="2000" dirty="0"/>
              <a:t> </a:t>
            </a:r>
            <a:r>
              <a:rPr lang="en-US" sz="2000" dirty="0" smtClean="0"/>
              <a:t>     - your presentation-stimulated notes</a:t>
            </a:r>
          </a:p>
          <a:p>
            <a:pPr lvl="0"/>
            <a:r>
              <a:rPr lang="en-US" sz="2000" dirty="0" smtClean="0"/>
              <a:t>      - references/links on the codes/implementations</a:t>
            </a:r>
          </a:p>
          <a:p>
            <a:pPr lvl="0"/>
            <a:r>
              <a:rPr lang="en-US" sz="2000" dirty="0"/>
              <a:t> </a:t>
            </a:r>
            <a:r>
              <a:rPr lang="en-US" sz="2000" dirty="0" smtClean="0"/>
              <a:t>        methods to be implemented</a:t>
            </a:r>
          </a:p>
          <a:p>
            <a:pPr lvl="0"/>
            <a:r>
              <a:rPr lang="en-US" sz="2000" dirty="0"/>
              <a:t> </a:t>
            </a:r>
            <a:r>
              <a:rPr lang="en-US" sz="2000" dirty="0" smtClean="0"/>
              <a:t>     - your vision of possible connections between </a:t>
            </a:r>
          </a:p>
          <a:p>
            <a:pPr lvl="0"/>
            <a:r>
              <a:rPr lang="en-US" sz="2000" dirty="0"/>
              <a:t> </a:t>
            </a:r>
            <a:r>
              <a:rPr lang="en-US" sz="2000" dirty="0" smtClean="0"/>
              <a:t>       software and components</a:t>
            </a:r>
          </a:p>
          <a:p>
            <a:pPr lvl="0"/>
            <a:r>
              <a:rPr lang="en-US" sz="2000" dirty="0"/>
              <a:t> </a:t>
            </a:r>
            <a:r>
              <a:rPr lang="en-US" sz="2000" dirty="0" smtClean="0"/>
              <a:t>     - this will help to produce a report to </a:t>
            </a:r>
            <a:r>
              <a:rPr lang="en-US" sz="2000" dirty="0" err="1" smtClean="0"/>
              <a:t>MolSSI</a:t>
            </a:r>
            <a:r>
              <a:rPr lang="en-US" sz="2000" dirty="0" smtClean="0"/>
              <a:t>, which will also be available</a:t>
            </a:r>
          </a:p>
          <a:p>
            <a:pPr lvl="0"/>
            <a:endParaRPr lang="en-US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Video recording of presentations</a:t>
            </a:r>
          </a:p>
          <a:p>
            <a:pPr lvl="0"/>
            <a:r>
              <a:rPr lang="en-US" sz="2000" dirty="0" smtClean="0"/>
              <a:t>(via </a:t>
            </a:r>
            <a:r>
              <a:rPr lang="en-US" sz="2000" dirty="0" err="1" smtClean="0"/>
              <a:t>Panopto</a:t>
            </a:r>
            <a:r>
              <a:rPr lang="en-US" sz="2000" dirty="0" smtClean="0"/>
              <a:t> software, on Alexey’s laptop)</a:t>
            </a:r>
          </a:p>
          <a:p>
            <a:pPr lvl="0"/>
            <a:r>
              <a:rPr lang="en-US" sz="2000" dirty="0"/>
              <a:t> </a:t>
            </a:r>
            <a:r>
              <a:rPr lang="en-US" sz="2000" dirty="0" smtClean="0"/>
              <a:t>     - please, use the laptop cursor, so that it is clear what you discuss </a:t>
            </a:r>
          </a:p>
          <a:p>
            <a:pPr lvl="0"/>
            <a:r>
              <a:rPr lang="en-US" sz="2000" dirty="0" smtClean="0"/>
              <a:t>         when watching video </a:t>
            </a:r>
          </a:p>
          <a:p>
            <a:pPr lvl="0"/>
            <a:r>
              <a:rPr lang="en-US" sz="2000" dirty="0"/>
              <a:t> </a:t>
            </a:r>
            <a:r>
              <a:rPr lang="en-US" sz="2000" dirty="0" smtClean="0"/>
              <a:t>     -  will be available on </a:t>
            </a:r>
            <a:r>
              <a:rPr lang="en-US" sz="2000" dirty="0" err="1" smtClean="0"/>
              <a:t>MolSSI</a:t>
            </a:r>
            <a:r>
              <a:rPr lang="en-US" sz="2000" dirty="0" smtClean="0"/>
              <a:t> website unless you don’t allow       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Lecture slides</a:t>
            </a:r>
          </a:p>
          <a:p>
            <a:pPr lvl="0"/>
            <a:r>
              <a:rPr lang="en-US" sz="2000" dirty="0" smtClean="0"/>
              <a:t>      -  will be available on </a:t>
            </a:r>
            <a:r>
              <a:rPr lang="en-US" sz="2000" dirty="0" err="1" smtClean="0"/>
              <a:t>MolSSI</a:t>
            </a:r>
            <a:r>
              <a:rPr lang="en-US" sz="2000" dirty="0" smtClean="0"/>
              <a:t> website unless you don’t allow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89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344628" y="161211"/>
            <a:ext cx="6579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/>
              <a:t>Presentation Format Requests/Suggestions</a:t>
            </a:r>
            <a:endParaRPr lang="en-US" alt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26198" y="1053584"/>
            <a:ext cx="8337732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MS Mincho"/>
              </a:rPr>
              <a:t>Please:</a:t>
            </a:r>
          </a:p>
          <a:p>
            <a:endParaRPr lang="en-US" dirty="0" smtClean="0">
              <a:latin typeface="Times New Roman" panose="02020603050405020304" pitchFamily="18" charset="0"/>
              <a:ea typeface="MS Minch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MS Mincho"/>
              </a:rPr>
              <a:t>keep a software/methodology-centric </a:t>
            </a:r>
            <a:r>
              <a:rPr lang="en-US" dirty="0">
                <a:latin typeface="Times New Roman" panose="02020603050405020304" pitchFamily="18" charset="0"/>
                <a:ea typeface="MS Mincho"/>
              </a:rPr>
              <a:t>approach in </a:t>
            </a:r>
            <a:r>
              <a:rPr lang="en-US" dirty="0" smtClean="0">
                <a:latin typeface="Times New Roman" panose="02020603050405020304" pitchFamily="18" charset="0"/>
                <a:ea typeface="MS Mincho"/>
              </a:rPr>
              <a:t>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ention, the capabilities, useful implementation </a:t>
            </a:r>
            <a:r>
              <a:rPr lang="en-US" dirty="0"/>
              <a:t>details of your </a:t>
            </a:r>
            <a:r>
              <a:rPr lang="en-US" dirty="0" smtClean="0"/>
              <a:t>software/modules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provide/suggest the key references on methods that you’ve implemented or want</a:t>
            </a:r>
          </a:p>
          <a:p>
            <a:r>
              <a:rPr lang="en-US" dirty="0"/>
              <a:t> </a:t>
            </a:r>
            <a:r>
              <a:rPr lang="en-US" dirty="0" smtClean="0"/>
              <a:t>    to be implemented (by you or others, in your or others’ software)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indicate the future plans on your developments, possible connections with other</a:t>
            </a:r>
          </a:p>
          <a:p>
            <a:r>
              <a:rPr lang="en-US" dirty="0" smtClean="0"/>
              <a:t>     software/methods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indicate which methods/implementations you need for your software/methodology</a:t>
            </a:r>
          </a:p>
          <a:p>
            <a:r>
              <a:rPr lang="en-US" dirty="0"/>
              <a:t>  </a:t>
            </a:r>
            <a:r>
              <a:rPr lang="en-US" dirty="0" smtClean="0"/>
              <a:t>    development purposes (dependencies)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indicate which methods/implementations you </a:t>
            </a:r>
            <a:r>
              <a:rPr lang="en-US" dirty="0" smtClean="0"/>
              <a:t>may need </a:t>
            </a:r>
            <a:r>
              <a:rPr lang="en-US" dirty="0"/>
              <a:t>for </a:t>
            </a:r>
            <a:r>
              <a:rPr lang="en-US" dirty="0" smtClean="0"/>
              <a:t>further improvements</a:t>
            </a:r>
          </a:p>
          <a:p>
            <a:r>
              <a:rPr lang="en-US" dirty="0"/>
              <a:t> </a:t>
            </a:r>
            <a:r>
              <a:rPr lang="en-US" dirty="0" smtClean="0"/>
              <a:t>    of your software/methodology development (needs)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raise questions for the audience to respond to (e.g. in the online document)</a:t>
            </a:r>
          </a:p>
        </p:txBody>
      </p:sp>
    </p:spTree>
    <p:extLst>
      <p:ext uri="{BB962C8B-B14F-4D97-AF65-F5344CB8AC3E}">
        <p14:creationId xmlns:p14="http://schemas.microsoft.com/office/powerpoint/2010/main" val="21787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372</Words>
  <Application>Microsoft Office PowerPoint</Application>
  <PresentationFormat>On-screen Show (4:3)</PresentationFormat>
  <Paragraphs>66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MS Mincho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Alexey-user</cp:lastModifiedBy>
  <cp:revision>9</cp:revision>
  <dcterms:created xsi:type="dcterms:W3CDTF">2018-06-08T12:21:47Z</dcterms:created>
  <dcterms:modified xsi:type="dcterms:W3CDTF">2018-06-09T12:15:56Z</dcterms:modified>
</cp:coreProperties>
</file>