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F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5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4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6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3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9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6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9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4DAAE-6F84-470C-BFB0-A489FDD9BBD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FE479-BCC3-4898-A94B-8423E0011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8525AAF5-46A8-4DB2-AF1A-121B0207E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3054" y="209226"/>
            <a:ext cx="2279506" cy="208632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E1ABE16-33C4-44AD-9847-572E94F6073D}"/>
              </a:ext>
            </a:extLst>
          </p:cNvPr>
          <p:cNvSpPr/>
          <p:nvPr/>
        </p:nvSpPr>
        <p:spPr>
          <a:xfrm>
            <a:off x="-893186" y="4780179"/>
            <a:ext cx="3602183" cy="8816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8AFF1E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Nuclear Dynamics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2A99DD5-A5C8-4CDF-8A2D-924C7F5E9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051" y="1"/>
            <a:ext cx="3726873" cy="279515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3EA946-2476-42E3-8A91-60AEEDC89946}"/>
              </a:ext>
            </a:extLst>
          </p:cNvPr>
          <p:cNvCxnSpPr/>
          <p:nvPr/>
        </p:nvCxnSpPr>
        <p:spPr>
          <a:xfrm>
            <a:off x="54758" y="3796144"/>
            <a:ext cx="853149" cy="0"/>
          </a:xfrm>
          <a:prstGeom prst="straightConnector1">
            <a:avLst/>
          </a:prstGeom>
          <a:ln w="76200">
            <a:solidFill>
              <a:srgbClr val="8AFF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D5EA8638-5946-404B-A1DD-FEE2621B1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923" y="0"/>
            <a:ext cx="3900326" cy="29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A23D0C-2D4B-4CFF-B9A3-C356F4B48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7" t="10072" r="6367" b="12995"/>
          <a:stretch/>
        </p:blipFill>
        <p:spPr>
          <a:xfrm>
            <a:off x="420624" y="1545335"/>
            <a:ext cx="3429000" cy="2240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E4914-B4F5-4278-93D6-5D661E26D0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5" t="5788" r="3351" b="6580"/>
          <a:stretch/>
        </p:blipFill>
        <p:spPr>
          <a:xfrm>
            <a:off x="5266944" y="1499616"/>
            <a:ext cx="3465576" cy="22951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49848" y="5237204"/>
            <a:ext cx="64924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92D050"/>
                </a:solidFill>
              </a:rPr>
              <a:t>Nuclear Dynamics</a:t>
            </a:r>
            <a:endParaRPr lang="en-US" sz="6600" b="1" dirty="0">
              <a:solidFill>
                <a:srgbClr val="92D05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16200000">
            <a:off x="4297109" y="2380488"/>
            <a:ext cx="619125" cy="8001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0694" y="809577"/>
            <a:ext cx="1688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Reactant</a:t>
            </a:r>
            <a:endParaRPr lang="en-US" sz="3200" b="1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9968" y="809578"/>
            <a:ext cx="1518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</a:rPr>
              <a:t>Product</a:t>
            </a:r>
            <a:endParaRPr lang="en-US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45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958</TotalTime>
  <Words>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</dc:creator>
  <cp:lastModifiedBy>Alexey-user</cp:lastModifiedBy>
  <cp:revision>15</cp:revision>
  <dcterms:created xsi:type="dcterms:W3CDTF">2018-05-10T21:52:40Z</dcterms:created>
  <dcterms:modified xsi:type="dcterms:W3CDTF">2018-05-11T16:27:07Z</dcterms:modified>
</cp:coreProperties>
</file>