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8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2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1" r="30736"/>
          <a:stretch/>
        </p:blipFill>
        <p:spPr>
          <a:xfrm>
            <a:off x="0" y="1"/>
            <a:ext cx="4631183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1" r="30736"/>
          <a:stretch/>
        </p:blipFill>
        <p:spPr>
          <a:xfrm>
            <a:off x="4512814" y="0"/>
            <a:ext cx="4631185" cy="579120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6200000">
            <a:off x="4457700" y="2495549"/>
            <a:ext cx="619125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1111" y="5237204"/>
            <a:ext cx="7080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92D050"/>
                </a:solidFill>
              </a:rPr>
              <a:t>Lattice Monte Carlo</a:t>
            </a:r>
            <a:endParaRPr lang="en-US" sz="6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0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2</cp:revision>
  <dcterms:created xsi:type="dcterms:W3CDTF">2018-03-02T18:18:28Z</dcterms:created>
  <dcterms:modified xsi:type="dcterms:W3CDTF">2018-03-02T18:23:30Z</dcterms:modified>
</cp:coreProperties>
</file>