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0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8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2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1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44045-C026-4A38-9D39-F4FE8CE18A61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2055-FC17-4451-A6B5-950F1FF9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016" y="5316717"/>
            <a:ext cx="8896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92D050"/>
                </a:solidFill>
              </a:rPr>
              <a:t>Atomistic Molecular Dynamics</a:t>
            </a:r>
            <a:endParaRPr lang="en-US" sz="5400" b="1" dirty="0">
              <a:solidFill>
                <a:srgbClr val="92D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8" t="10582" r="33629" b="20303"/>
          <a:stretch/>
        </p:blipFill>
        <p:spPr>
          <a:xfrm>
            <a:off x="127016" y="88097"/>
            <a:ext cx="4342962" cy="4822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8" t="15362" r="33479" b="18717"/>
          <a:stretch/>
        </p:blipFill>
        <p:spPr>
          <a:xfrm>
            <a:off x="4212187" y="1465303"/>
            <a:ext cx="4534249" cy="364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0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Alexey-user</cp:lastModifiedBy>
  <cp:revision>4</cp:revision>
  <dcterms:created xsi:type="dcterms:W3CDTF">2018-03-02T18:18:28Z</dcterms:created>
  <dcterms:modified xsi:type="dcterms:W3CDTF">2018-03-02T18:45:09Z</dcterms:modified>
</cp:coreProperties>
</file>