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9D09-CCEB-42C8-85F5-441E2894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8A3B5-273F-461B-8546-5F3BD99D1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A89C-9327-490A-9B01-CEFA8114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3619-241A-4943-8E54-599F3059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BEE86-EF4B-494D-98E3-CA6C8D2F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3C0A-2774-4ADA-ADEE-2E5B025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4C12-E80D-490F-9B5D-904F466D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E6DA-6D9C-4A87-BC2F-9FE22837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AADC-81C3-4664-9541-A4412FCD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B079-EE99-4FE9-9F88-3A99CEC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1AB21-0244-425C-AF7B-FBFC3D48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C25D-4335-4122-9A65-2B3AB77E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F05D-209A-4B28-8652-FEAD618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135C-25CD-4398-8A65-ED9ED71D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8821-1EAA-417C-815B-C24E9FF9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ECAB-1E1B-4A67-AB45-1B4B6B4A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4B2E-D631-4FF1-9F98-E6B8E238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C437-A203-4B1D-8DBA-DF177A35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68F2-DF81-41FC-B58F-4D9B1E72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1E34-7EEA-4C05-A08C-3FBA04B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4400-48DF-4925-BD24-FB2CA8DF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75FE1-1CAF-4EE2-B916-EF6AEEFF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1EE4-81D2-4C78-8DED-350AC70D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0795-1673-4FDE-9A77-B0DA528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D417-2841-487C-9FCB-F1090FD8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339-CEA9-400E-A146-3449EDAD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A99-813E-4129-B5B5-AD182E39C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D1C8-8161-4D8F-A201-0ABC0828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42DF-B161-4442-A59E-9DA2CD50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D79D4-77D2-442A-A0BD-49555D5D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E11E-AD86-4D59-BC73-B91485AA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1E1-99D8-4C6E-8A5F-C2887CD4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28C9-94D5-461C-AB3F-103B2F67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EC5BB-C63B-4B5A-9589-7A12BB0E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D4B1E-EBFA-4EDE-AFEE-066E0E8A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FD11A-CC5B-4B54-B335-9DC726CF1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9FD5-2D51-4822-92B2-88F030F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1046F-EFB6-4F78-A5AB-8B2DBBC4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DA2B5-DD3D-4896-8EF3-D93BF393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EA4-69FD-4243-946E-508D07BF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D62A2-60DC-4688-B67E-32410B1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28C7-64DC-43A0-9179-659C3ABA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2EE2-705A-41CA-B85F-968F7E21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B5378-1323-4992-B405-059380E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FB511-F485-4E5F-875F-C3BA65C9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F096-AE35-4885-AFFE-F484CB2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0CD8-B9EF-437A-9820-B52C7865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2652-BBD2-4553-856D-21FBE900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A9D7-67DC-45EF-817B-28A57BA3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996C-5EE3-4750-8747-85C77276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5694-3AA1-40D7-95C0-CBA24D6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6E3D3-4CCD-4DCF-B1C3-90156696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E91-0D61-4DE8-8C5E-B473A5C5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EF642-1DCB-450D-BE10-A788C04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AF84C-1B4F-465B-AC2D-075AA365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1193-FB1A-4B02-B556-29ED8CEE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27D19-8507-4F7C-AD3A-76A9AC6E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D519-14FA-4F12-A46C-713DC49F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897FC-133D-4EB5-B98D-99503AD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25D0D-07EA-4759-9AD9-8D66D7A5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BE46-2BDB-4279-8604-A69C2A03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F74D-BB4E-454B-83EF-960806805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FF15-9F45-4DB6-A970-26D447EB3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525AAF5-46A8-4DB2-AF1A-121B0207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209226"/>
            <a:ext cx="2279506" cy="208632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E1ABE16-33C4-44AD-9847-572E94F6073D}"/>
              </a:ext>
            </a:extLst>
          </p:cNvPr>
          <p:cNvSpPr/>
          <p:nvPr/>
        </p:nvSpPr>
        <p:spPr>
          <a:xfrm>
            <a:off x="630814" y="4780179"/>
            <a:ext cx="3602183" cy="881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8AFF1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Nuclear Dynamics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A99DD5-A5C8-4CDF-8A2D-924C7F5E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50" y="0"/>
            <a:ext cx="3726873" cy="279515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3EA946-2476-42E3-8A91-60AEEDC89946}"/>
              </a:ext>
            </a:extLst>
          </p:cNvPr>
          <p:cNvCxnSpPr/>
          <p:nvPr/>
        </p:nvCxnSpPr>
        <p:spPr>
          <a:xfrm>
            <a:off x="1578757" y="3796144"/>
            <a:ext cx="853149" cy="0"/>
          </a:xfrm>
          <a:prstGeom prst="straightConnector1">
            <a:avLst/>
          </a:prstGeom>
          <a:ln w="76200">
            <a:solidFill>
              <a:srgbClr val="8A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5EA8638-5946-404B-A1DD-FEE2621B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23" y="0"/>
            <a:ext cx="3900326" cy="2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A23D0C-2D4B-4CFF-B9A3-C356F4B4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41" y="1252027"/>
            <a:ext cx="3848624" cy="2912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05833-3C80-4987-A454-129A124A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95" y="2353702"/>
            <a:ext cx="1263009" cy="445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E4914-B4F5-4278-93D6-5D661E26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678" y="1348030"/>
            <a:ext cx="3739159" cy="2619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ABB85-2413-4873-BA2D-E9A019312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36" y="4312170"/>
            <a:ext cx="6599337" cy="8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Brendan</cp:lastModifiedBy>
  <cp:revision>14</cp:revision>
  <dcterms:created xsi:type="dcterms:W3CDTF">2018-05-10T21:52:40Z</dcterms:created>
  <dcterms:modified xsi:type="dcterms:W3CDTF">2018-05-11T13:47:04Z</dcterms:modified>
</cp:coreProperties>
</file>