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1"/>
  </p:notesMasterIdLst>
  <p:sldIdLst>
    <p:sldId id="256" r:id="rId3"/>
    <p:sldId id="259" r:id="rId4"/>
    <p:sldId id="260" r:id="rId5"/>
    <p:sldId id="261" r:id="rId6"/>
    <p:sldId id="262" r:id="rId7"/>
    <p:sldId id="263" r:id="rId8"/>
    <p:sldId id="264" r:id="rId9"/>
    <p:sldId id="265" r:id="rId10"/>
    <p:sldId id="266" r:id="rId11"/>
    <p:sldId id="267" r:id="rId12"/>
    <p:sldId id="268" r:id="rId13"/>
    <p:sldId id="274" r:id="rId14"/>
    <p:sldId id="275" r:id="rId15"/>
    <p:sldId id="276" r:id="rId16"/>
    <p:sldId id="269" r:id="rId17"/>
    <p:sldId id="270" r:id="rId18"/>
    <p:sldId id="271" r:id="rId19"/>
    <p:sldId id="272" r:id="rId20"/>
  </p:sldIdLst>
  <p:sldSz cx="9144000" cy="5143500" type="screen16x9"/>
  <p:notesSz cx="6858000" cy="9144000"/>
  <p:embeddedFontLst>
    <p:embeddedFont>
      <p:font typeface="Montserrat Medium" charset="0"/>
      <p:regular r:id="rId22"/>
      <p:bold r:id="rId23"/>
      <p:italic r:id="rId24"/>
      <p:boldItalic r:id="rId25"/>
    </p:embeddedFont>
    <p:embeddedFont>
      <p:font typeface="Raleway" charset="0"/>
      <p:regular r:id="rId26"/>
      <p:bold r:id="rId27"/>
      <p:italic r:id="rId28"/>
      <p:boldItalic r:id="rId29"/>
    </p:embeddedFont>
    <p:embeddedFont>
      <p:font typeface="Montserrat ExtraLight" charset="0"/>
      <p:regular r:id="rId30"/>
      <p:bold r:id="rId31"/>
      <p:italic r:id="rId32"/>
      <p:boldItalic r:id="rId33"/>
    </p:embeddedFont>
    <p:embeddedFont>
      <p:font typeface="Montserrat" charset="0"/>
      <p:regular r:id="rId34"/>
      <p:bold r:id="rId35"/>
      <p:italic r:id="rId36"/>
      <p:boldItalic r:id="rId37"/>
    </p:embeddedFont>
    <p:embeddedFont>
      <p:font typeface="Montserrat SemiBold"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7" d="100"/>
          <a:sy n="157" d="100"/>
        </p:scale>
        <p:origin x="-294"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701827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0e0677f6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Google Shape;143;g380e0677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Title" type="title">
  <p:cSld name="TITLE">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2545650" y="1713600"/>
            <a:ext cx="5737200" cy="17163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4800"/>
              <a:buFont typeface="Montserrat Medium"/>
              <a:buNone/>
              <a:defRPr sz="4800">
                <a:solidFill>
                  <a:srgbClr val="FFFFFF"/>
                </a:solidFill>
                <a:latin typeface="Montserrat Medium"/>
                <a:ea typeface="Montserrat Medium"/>
                <a:cs typeface="Montserrat Medium"/>
                <a:sym typeface="Montserrat Medi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4"/>
          <p:cNvSpPr txBox="1">
            <a:spLocks noGrp="1"/>
          </p:cNvSpPr>
          <p:nvPr>
            <p:ph type="ctrTitle" idx="2"/>
          </p:nvPr>
        </p:nvSpPr>
        <p:spPr>
          <a:xfrm>
            <a:off x="2545650" y="3484375"/>
            <a:ext cx="5737200" cy="512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Font typeface="Montserrat Medium"/>
              <a:buNone/>
              <a:defRPr sz="1800">
                <a:solidFill>
                  <a:srgbClr val="FFFFFF"/>
                </a:solidFill>
                <a:latin typeface="Montserrat Medium"/>
                <a:ea typeface="Montserrat Medium"/>
                <a:cs typeface="Montserrat Medium"/>
                <a:sym typeface="Montserrat Medium"/>
              </a:defRPr>
            </a:lvl1pPr>
            <a:lvl2pPr lvl="1" algn="ctr" rtl="0">
              <a:spcBef>
                <a:spcPts val="0"/>
              </a:spcBef>
              <a:spcAft>
                <a:spcPts val="0"/>
              </a:spcAft>
              <a:buSzPts val="1800"/>
              <a:buFont typeface="Montserrat"/>
              <a:buNone/>
              <a:defRPr sz="1800" b="1">
                <a:latin typeface="Montserrat"/>
                <a:ea typeface="Montserrat"/>
                <a:cs typeface="Montserrat"/>
                <a:sym typeface="Montserrat"/>
              </a:defRPr>
            </a:lvl2pPr>
            <a:lvl3pPr lvl="2" algn="ctr" rtl="0">
              <a:spcBef>
                <a:spcPts val="0"/>
              </a:spcBef>
              <a:spcAft>
                <a:spcPts val="0"/>
              </a:spcAft>
              <a:buSzPts val="1800"/>
              <a:buFont typeface="Montserrat"/>
              <a:buNone/>
              <a:defRPr sz="1800" b="1">
                <a:latin typeface="Montserrat"/>
                <a:ea typeface="Montserrat"/>
                <a:cs typeface="Montserrat"/>
                <a:sym typeface="Montserrat"/>
              </a:defRPr>
            </a:lvl3pPr>
            <a:lvl4pPr lvl="3" algn="ctr" rtl="0">
              <a:spcBef>
                <a:spcPts val="0"/>
              </a:spcBef>
              <a:spcAft>
                <a:spcPts val="0"/>
              </a:spcAft>
              <a:buSzPts val="1800"/>
              <a:buFont typeface="Montserrat"/>
              <a:buNone/>
              <a:defRPr sz="1800" b="1">
                <a:latin typeface="Montserrat"/>
                <a:ea typeface="Montserrat"/>
                <a:cs typeface="Montserrat"/>
                <a:sym typeface="Montserrat"/>
              </a:defRPr>
            </a:lvl4pPr>
            <a:lvl5pPr lvl="4" algn="ctr" rtl="0">
              <a:spcBef>
                <a:spcPts val="0"/>
              </a:spcBef>
              <a:spcAft>
                <a:spcPts val="0"/>
              </a:spcAft>
              <a:buSzPts val="1800"/>
              <a:buFont typeface="Montserrat"/>
              <a:buNone/>
              <a:defRPr sz="1800" b="1">
                <a:latin typeface="Montserrat"/>
                <a:ea typeface="Montserrat"/>
                <a:cs typeface="Montserrat"/>
                <a:sym typeface="Montserrat"/>
              </a:defRPr>
            </a:lvl5pPr>
            <a:lvl6pPr lvl="5" algn="ctr" rtl="0">
              <a:spcBef>
                <a:spcPts val="0"/>
              </a:spcBef>
              <a:spcAft>
                <a:spcPts val="0"/>
              </a:spcAft>
              <a:buSzPts val="1800"/>
              <a:buFont typeface="Montserrat"/>
              <a:buNone/>
              <a:defRPr sz="1800" b="1">
                <a:latin typeface="Montserrat"/>
                <a:ea typeface="Montserrat"/>
                <a:cs typeface="Montserrat"/>
                <a:sym typeface="Montserrat"/>
              </a:defRPr>
            </a:lvl6pPr>
            <a:lvl7pPr lvl="6" algn="ctr" rtl="0">
              <a:spcBef>
                <a:spcPts val="0"/>
              </a:spcBef>
              <a:spcAft>
                <a:spcPts val="0"/>
              </a:spcAft>
              <a:buSzPts val="1800"/>
              <a:buFont typeface="Montserrat"/>
              <a:buNone/>
              <a:defRPr sz="1800" b="1">
                <a:latin typeface="Montserrat"/>
                <a:ea typeface="Montserrat"/>
                <a:cs typeface="Montserrat"/>
                <a:sym typeface="Montserrat"/>
              </a:defRPr>
            </a:lvl7pPr>
            <a:lvl8pPr lvl="7" algn="ctr" rtl="0">
              <a:spcBef>
                <a:spcPts val="0"/>
              </a:spcBef>
              <a:spcAft>
                <a:spcPts val="0"/>
              </a:spcAft>
              <a:buSzPts val="1800"/>
              <a:buFont typeface="Montserrat"/>
              <a:buNone/>
              <a:defRPr sz="1800" b="1">
                <a:latin typeface="Montserrat"/>
                <a:ea typeface="Montserrat"/>
                <a:cs typeface="Montserrat"/>
                <a:sym typeface="Montserrat"/>
              </a:defRPr>
            </a:lvl8pPr>
            <a:lvl9pPr lvl="8" algn="ctr" rtl="0">
              <a:spcBef>
                <a:spcPts val="0"/>
              </a:spcBef>
              <a:spcAft>
                <a:spcPts val="0"/>
              </a:spcAft>
              <a:buSzPts val="1800"/>
              <a:buFont typeface="Montserrat"/>
              <a:buNone/>
              <a:defRPr sz="1800" b="1">
                <a:latin typeface="Montserrat"/>
                <a:ea typeface="Montserrat"/>
                <a:cs typeface="Montserrat"/>
                <a:sym typeface="Montserrat"/>
              </a:defRPr>
            </a:lvl9pPr>
          </a:lstStyle>
          <a:p>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0"/>
        <p:cNvGrpSpPr/>
        <p:nvPr/>
      </p:nvGrpSpPr>
      <p:grpSpPr>
        <a:xfrm>
          <a:off x="0" y="0"/>
          <a:ext cx="0" cy="0"/>
          <a:chOff x="0" y="0"/>
          <a:chExt cx="0" cy="0"/>
        </a:xfrm>
      </p:grpSpPr>
      <p:sp>
        <p:nvSpPr>
          <p:cNvPr id="101" name="Google Shape;101;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2" name="Google Shape;102;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3" name="Google Shape;103;p25"/>
          <p:cNvSpPr txBox="1">
            <a:spLocks noGrp="1"/>
          </p:cNvSpPr>
          <p:nvPr>
            <p:ph type="sldNum" idx="12"/>
          </p:nvPr>
        </p:nvSpPr>
        <p:spPr>
          <a:xfrm>
            <a:off x="8491658" y="4749892"/>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6" name="Google Shape;10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27"/>
          <p:cNvSpPr txBox="1">
            <a:spLocks noGrp="1"/>
          </p:cNvSpPr>
          <p:nvPr>
            <p:ph type="title"/>
          </p:nvPr>
        </p:nvSpPr>
        <p:spPr>
          <a:xfrm>
            <a:off x="500550" y="4854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500550" y="48667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4" name="Google Shape;114;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5" name="Google Shape;11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500550" y="48667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2" name="Google Shape;12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5" name="Google Shape;12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6"/>
        <p:cNvGrpSpPr/>
        <p:nvPr/>
      </p:nvGrpSpPr>
      <p:grpSpPr>
        <a:xfrm>
          <a:off x="0" y="0"/>
          <a:ext cx="0" cy="0"/>
          <a:chOff x="0" y="0"/>
          <a:chExt cx="0" cy="0"/>
        </a:xfrm>
      </p:grpSpPr>
      <p:sp>
        <p:nvSpPr>
          <p:cNvPr id="127" name="Google Shape;12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3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9" name="Google Shape;129;p3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0" name="Google Shape;1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1" name="Google Shape;13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34" name="Google Shape;13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ondary Title">
  <p:cSld name="TITLE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1703400" y="1467025"/>
            <a:ext cx="5737200" cy="12573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15"/>
          <p:cNvSpPr txBox="1">
            <a:spLocks noGrp="1"/>
          </p:cNvSpPr>
          <p:nvPr>
            <p:ph type="ctrTitle" idx="2"/>
          </p:nvPr>
        </p:nvSpPr>
        <p:spPr>
          <a:xfrm>
            <a:off x="1703400" y="2800523"/>
            <a:ext cx="5737200" cy="512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000"/>
              <a:buFont typeface="Montserrat ExtraLight"/>
              <a:buNone/>
              <a:defRPr sz="2000">
                <a:solidFill>
                  <a:srgbClr val="FFFFFF"/>
                </a:solidFill>
                <a:latin typeface="Montserrat ExtraLight"/>
                <a:ea typeface="Montserrat ExtraLight"/>
                <a:cs typeface="Montserrat ExtraLight"/>
                <a:sym typeface="Montserrat ExtraLight"/>
              </a:defRPr>
            </a:lvl1pPr>
            <a:lvl2pPr lvl="1" algn="ctr" rtl="0">
              <a:spcBef>
                <a:spcPts val="0"/>
              </a:spcBef>
              <a:spcAft>
                <a:spcPts val="0"/>
              </a:spcAft>
              <a:buSzPts val="2000"/>
              <a:buFont typeface="Montserrat ExtraLight"/>
              <a:buNone/>
              <a:defRPr sz="2000">
                <a:latin typeface="Montserrat ExtraLight"/>
                <a:ea typeface="Montserrat ExtraLight"/>
                <a:cs typeface="Montserrat ExtraLight"/>
                <a:sym typeface="Montserrat ExtraLight"/>
              </a:defRPr>
            </a:lvl2pPr>
            <a:lvl3pPr lvl="2" algn="ctr" rtl="0">
              <a:spcBef>
                <a:spcPts val="0"/>
              </a:spcBef>
              <a:spcAft>
                <a:spcPts val="0"/>
              </a:spcAft>
              <a:buSzPts val="2000"/>
              <a:buFont typeface="Montserrat ExtraLight"/>
              <a:buNone/>
              <a:defRPr sz="2000">
                <a:latin typeface="Montserrat ExtraLight"/>
                <a:ea typeface="Montserrat ExtraLight"/>
                <a:cs typeface="Montserrat ExtraLight"/>
                <a:sym typeface="Montserrat ExtraLight"/>
              </a:defRPr>
            </a:lvl3pPr>
            <a:lvl4pPr lvl="3" algn="ctr" rtl="0">
              <a:spcBef>
                <a:spcPts val="0"/>
              </a:spcBef>
              <a:spcAft>
                <a:spcPts val="0"/>
              </a:spcAft>
              <a:buSzPts val="2000"/>
              <a:buFont typeface="Montserrat ExtraLight"/>
              <a:buNone/>
              <a:defRPr sz="2000">
                <a:latin typeface="Montserrat ExtraLight"/>
                <a:ea typeface="Montserrat ExtraLight"/>
                <a:cs typeface="Montserrat ExtraLight"/>
                <a:sym typeface="Montserrat ExtraLight"/>
              </a:defRPr>
            </a:lvl4pPr>
            <a:lvl5pPr lvl="4" algn="ctr" rtl="0">
              <a:spcBef>
                <a:spcPts val="0"/>
              </a:spcBef>
              <a:spcAft>
                <a:spcPts val="0"/>
              </a:spcAft>
              <a:buSzPts val="2000"/>
              <a:buFont typeface="Montserrat ExtraLight"/>
              <a:buNone/>
              <a:defRPr sz="2000">
                <a:latin typeface="Montserrat ExtraLight"/>
                <a:ea typeface="Montserrat ExtraLight"/>
                <a:cs typeface="Montserrat ExtraLight"/>
                <a:sym typeface="Montserrat ExtraLight"/>
              </a:defRPr>
            </a:lvl5pPr>
            <a:lvl6pPr lvl="5" algn="ctr" rtl="0">
              <a:spcBef>
                <a:spcPts val="0"/>
              </a:spcBef>
              <a:spcAft>
                <a:spcPts val="0"/>
              </a:spcAft>
              <a:buSzPts val="2000"/>
              <a:buFont typeface="Montserrat ExtraLight"/>
              <a:buNone/>
              <a:defRPr sz="2000">
                <a:latin typeface="Montserrat ExtraLight"/>
                <a:ea typeface="Montserrat ExtraLight"/>
                <a:cs typeface="Montserrat ExtraLight"/>
                <a:sym typeface="Montserrat ExtraLight"/>
              </a:defRPr>
            </a:lvl6pPr>
            <a:lvl7pPr lvl="6" algn="ctr" rtl="0">
              <a:spcBef>
                <a:spcPts val="0"/>
              </a:spcBef>
              <a:spcAft>
                <a:spcPts val="0"/>
              </a:spcAft>
              <a:buSzPts val="2000"/>
              <a:buFont typeface="Montserrat ExtraLight"/>
              <a:buNone/>
              <a:defRPr sz="2000">
                <a:latin typeface="Montserrat ExtraLight"/>
                <a:ea typeface="Montserrat ExtraLight"/>
                <a:cs typeface="Montserrat ExtraLight"/>
                <a:sym typeface="Montserrat ExtraLight"/>
              </a:defRPr>
            </a:lvl7pPr>
            <a:lvl8pPr lvl="7" algn="ctr" rtl="0">
              <a:spcBef>
                <a:spcPts val="0"/>
              </a:spcBef>
              <a:spcAft>
                <a:spcPts val="0"/>
              </a:spcAft>
              <a:buSzPts val="2000"/>
              <a:buFont typeface="Montserrat ExtraLight"/>
              <a:buNone/>
              <a:defRPr sz="2000">
                <a:latin typeface="Montserrat ExtraLight"/>
                <a:ea typeface="Montserrat ExtraLight"/>
                <a:cs typeface="Montserrat ExtraLight"/>
                <a:sym typeface="Montserrat ExtraLight"/>
              </a:defRPr>
            </a:lvl8pPr>
            <a:lvl9pPr lvl="8" algn="ctr" rtl="0">
              <a:spcBef>
                <a:spcPts val="0"/>
              </a:spcBef>
              <a:spcAft>
                <a:spcPts val="0"/>
              </a:spcAft>
              <a:buSzPts val="2000"/>
              <a:buFont typeface="Montserrat ExtraLight"/>
              <a:buNone/>
              <a:defRPr sz="2000">
                <a:latin typeface="Montserrat ExtraLight"/>
                <a:ea typeface="Montserrat ExtraLight"/>
                <a:cs typeface="Montserrat ExtraLight"/>
                <a:sym typeface="Montserrat ExtraLight"/>
              </a:defRPr>
            </a:lvl9pPr>
          </a:lstStyle>
          <a:p>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5"/>
        <p:cNvGrpSpPr/>
        <p:nvPr/>
      </p:nvGrpSpPr>
      <p:grpSpPr>
        <a:xfrm>
          <a:off x="0" y="0"/>
          <a:ext cx="0" cy="0"/>
          <a:chOff x="0" y="0"/>
          <a:chExt cx="0" cy="0"/>
        </a:xfrm>
      </p:grpSpPr>
      <p:sp>
        <p:nvSpPr>
          <p:cNvPr id="136" name="Google Shape;136;p3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7" name="Google Shape;137;p3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8" name="Google Shape;13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61937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381425"/>
            <a:ext cx="8520600" cy="30465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61937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
        <p:nvSpPr>
          <p:cNvPr id="69" name="Google Shape;69;p17"/>
          <p:cNvSpPr txBox="1">
            <a:spLocks noGrp="1"/>
          </p:cNvSpPr>
          <p:nvPr>
            <p:ph type="body" idx="1"/>
          </p:nvPr>
        </p:nvSpPr>
        <p:spPr>
          <a:xfrm>
            <a:off x="311700" y="1381425"/>
            <a:ext cx="4256400" cy="30465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7"/>
          <p:cNvSpPr txBox="1">
            <a:spLocks noGrp="1"/>
          </p:cNvSpPr>
          <p:nvPr>
            <p:ph type="body" idx="2"/>
          </p:nvPr>
        </p:nvSpPr>
        <p:spPr>
          <a:xfrm>
            <a:off x="4628450" y="1381425"/>
            <a:ext cx="4392600" cy="30465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type="titleOnly">
  <p:cSld name="TITLE_ONLY">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073775"/>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00AA81"/>
              </a:buClr>
              <a:buSzPts val="2800"/>
              <a:buNone/>
              <a:defRPr>
                <a:solidFill>
                  <a:srgbClr val="00AA8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text columns">
  <p:cSld name="ONE_COLUMN_TEXT">
    <p:spTree>
      <p:nvGrpSpPr>
        <p:cNvPr id="1" name="Shape 73"/>
        <p:cNvGrpSpPr/>
        <p:nvPr/>
      </p:nvGrpSpPr>
      <p:grpSpPr>
        <a:xfrm>
          <a:off x="0" y="0"/>
          <a:ext cx="0" cy="0"/>
          <a:chOff x="0" y="0"/>
          <a:chExt cx="0" cy="0"/>
        </a:xfrm>
      </p:grpSpPr>
      <p:sp>
        <p:nvSpPr>
          <p:cNvPr id="74" name="Google Shape;74;p19"/>
          <p:cNvSpPr/>
          <p:nvPr/>
        </p:nvSpPr>
        <p:spPr>
          <a:xfrm>
            <a:off x="-7525" y="-22575"/>
            <a:ext cx="3582300" cy="5166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19"/>
          <p:cNvSpPr txBox="1">
            <a:spLocks noGrp="1"/>
          </p:cNvSpPr>
          <p:nvPr>
            <p:ph type="title"/>
          </p:nvPr>
        </p:nvSpPr>
        <p:spPr>
          <a:xfrm>
            <a:off x="311700" y="263400"/>
            <a:ext cx="2808000" cy="4485600"/>
          </a:xfrm>
          <a:prstGeom prst="rect">
            <a:avLst/>
          </a:prstGeom>
        </p:spPr>
        <p:txBody>
          <a:bodyPr spcFirstLastPara="1" wrap="square" lIns="91425" tIns="91425" rIns="91425" bIns="91425" anchor="ctr" anchorCtr="0"/>
          <a:lstStyle>
            <a:lvl1pPr lvl="0" rtl="0">
              <a:spcBef>
                <a:spcPts val="0"/>
              </a:spcBef>
              <a:spcAft>
                <a:spcPts val="0"/>
              </a:spcAft>
              <a:buClr>
                <a:srgbClr val="00AA81"/>
              </a:buClr>
              <a:buSzPts val="2400"/>
              <a:buNone/>
              <a:defRPr sz="2400">
                <a:solidFill>
                  <a:srgbClr val="00AA8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
        <p:nvSpPr>
          <p:cNvPr id="77" name="Google Shape;77;p19"/>
          <p:cNvSpPr/>
          <p:nvPr/>
        </p:nvSpPr>
        <p:spPr>
          <a:xfrm>
            <a:off x="3574775" y="-22575"/>
            <a:ext cx="5644500" cy="5223000"/>
          </a:xfrm>
          <a:prstGeom prst="rect">
            <a:avLst/>
          </a:prstGeom>
          <a:solidFill>
            <a:srgbClr val="04445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19"/>
          <p:cNvSpPr txBox="1">
            <a:spLocks noGrp="1"/>
          </p:cNvSpPr>
          <p:nvPr>
            <p:ph type="title" idx="2"/>
          </p:nvPr>
        </p:nvSpPr>
        <p:spPr>
          <a:xfrm>
            <a:off x="3924150" y="263400"/>
            <a:ext cx="4933800" cy="4485600"/>
          </a:xfrm>
          <a:prstGeom prst="rect">
            <a:avLst/>
          </a:prstGeom>
        </p:spPr>
        <p:txBody>
          <a:bodyPr spcFirstLastPara="1" wrap="square" lIns="91425" tIns="91425" rIns="91425" bIns="91425" anchor="ctr" anchorCtr="0"/>
          <a:lstStyle>
            <a:lvl1pPr lvl="0"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1" name="Google Shape;8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ation">
  <p:cSld name="MAIN_POINT_1">
    <p:spTree>
      <p:nvGrpSpPr>
        <p:cNvPr id="1" name="Shape 82"/>
        <p:cNvGrpSpPr/>
        <p:nvPr/>
      </p:nvGrpSpPr>
      <p:grpSpPr>
        <a:xfrm>
          <a:off x="0" y="0"/>
          <a:ext cx="0" cy="0"/>
          <a:chOff x="0" y="0"/>
          <a:chExt cx="0" cy="0"/>
        </a:xfrm>
      </p:grpSpPr>
      <p:sp>
        <p:nvSpPr>
          <p:cNvPr id="83" name="Google Shape;83;p21"/>
          <p:cNvSpPr txBox="1"/>
          <p:nvPr/>
        </p:nvSpPr>
        <p:spPr>
          <a:xfrm>
            <a:off x="-37625" y="1301975"/>
            <a:ext cx="1685700" cy="9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0">
                <a:solidFill>
                  <a:srgbClr val="D9D9D9"/>
                </a:solidFill>
              </a:rPr>
              <a:t>“</a:t>
            </a:r>
            <a:endParaRPr sz="24000">
              <a:solidFill>
                <a:srgbClr val="D9D9D9"/>
              </a:solidFill>
            </a:endParaRPr>
          </a:p>
        </p:txBody>
      </p:sp>
      <p:sp>
        <p:nvSpPr>
          <p:cNvPr id="84" name="Google Shape;84;p21"/>
          <p:cNvSpPr txBox="1">
            <a:spLocks noGrp="1"/>
          </p:cNvSpPr>
          <p:nvPr>
            <p:ph type="title"/>
          </p:nvPr>
        </p:nvSpPr>
        <p:spPr>
          <a:xfrm>
            <a:off x="490250" y="1452500"/>
            <a:ext cx="7982100" cy="1798800"/>
          </a:xfrm>
          <a:prstGeom prst="rect">
            <a:avLst/>
          </a:prstGeom>
        </p:spPr>
        <p:txBody>
          <a:bodyPr spcFirstLastPara="1" wrap="square" lIns="91425" tIns="91425" rIns="91425" bIns="91425" anchor="ctr" anchorCtr="0"/>
          <a:lstStyle>
            <a:lvl1pPr lvl="0" algn="ctr" rtl="0">
              <a:spcBef>
                <a:spcPts val="0"/>
              </a:spcBef>
              <a:spcAft>
                <a:spcPts val="0"/>
              </a:spcAft>
              <a:buClr>
                <a:srgbClr val="00AA81"/>
              </a:buClr>
              <a:buSzPts val="4800"/>
              <a:buNone/>
              <a:defRPr sz="4800">
                <a:solidFill>
                  <a:srgbClr val="00AA81"/>
                </a:solidFill>
              </a:defRPr>
            </a:lvl1pPr>
            <a:lvl2pPr lvl="1" rtl="0">
              <a:spcBef>
                <a:spcPts val="0"/>
              </a:spcBef>
              <a:spcAft>
                <a:spcPts val="0"/>
              </a:spcAft>
              <a:buSzPts val="3600"/>
              <a:buFont typeface="Montserrat"/>
              <a:buNone/>
              <a:defRPr sz="3600">
                <a:latin typeface="Montserrat"/>
                <a:ea typeface="Montserrat"/>
                <a:cs typeface="Montserrat"/>
                <a:sym typeface="Montserrat"/>
              </a:defRPr>
            </a:lvl2pPr>
            <a:lvl3pPr lvl="2" rtl="0">
              <a:spcBef>
                <a:spcPts val="0"/>
              </a:spcBef>
              <a:spcAft>
                <a:spcPts val="0"/>
              </a:spcAft>
              <a:buSzPts val="3600"/>
              <a:buFont typeface="Montserrat"/>
              <a:buNone/>
              <a:defRPr sz="3600">
                <a:latin typeface="Montserrat"/>
                <a:ea typeface="Montserrat"/>
                <a:cs typeface="Montserrat"/>
                <a:sym typeface="Montserrat"/>
              </a:defRPr>
            </a:lvl3pPr>
            <a:lvl4pPr lvl="3" rtl="0">
              <a:spcBef>
                <a:spcPts val="0"/>
              </a:spcBef>
              <a:spcAft>
                <a:spcPts val="0"/>
              </a:spcAft>
              <a:buSzPts val="3600"/>
              <a:buFont typeface="Montserrat"/>
              <a:buNone/>
              <a:defRPr sz="3600">
                <a:latin typeface="Montserrat"/>
                <a:ea typeface="Montserrat"/>
                <a:cs typeface="Montserrat"/>
                <a:sym typeface="Montserrat"/>
              </a:defRPr>
            </a:lvl4pPr>
            <a:lvl5pPr lvl="4" rtl="0">
              <a:spcBef>
                <a:spcPts val="0"/>
              </a:spcBef>
              <a:spcAft>
                <a:spcPts val="0"/>
              </a:spcAft>
              <a:buSzPts val="3600"/>
              <a:buFont typeface="Montserrat"/>
              <a:buNone/>
              <a:defRPr sz="3600">
                <a:latin typeface="Montserrat"/>
                <a:ea typeface="Montserrat"/>
                <a:cs typeface="Montserrat"/>
                <a:sym typeface="Montserrat"/>
              </a:defRPr>
            </a:lvl5pPr>
            <a:lvl6pPr lvl="5" rtl="0">
              <a:spcBef>
                <a:spcPts val="0"/>
              </a:spcBef>
              <a:spcAft>
                <a:spcPts val="0"/>
              </a:spcAft>
              <a:buSzPts val="3600"/>
              <a:buFont typeface="Montserrat"/>
              <a:buNone/>
              <a:defRPr sz="3600">
                <a:latin typeface="Montserrat"/>
                <a:ea typeface="Montserrat"/>
                <a:cs typeface="Montserrat"/>
                <a:sym typeface="Montserrat"/>
              </a:defRPr>
            </a:lvl6pPr>
            <a:lvl7pPr lvl="6" rtl="0">
              <a:spcBef>
                <a:spcPts val="0"/>
              </a:spcBef>
              <a:spcAft>
                <a:spcPts val="0"/>
              </a:spcAft>
              <a:buSzPts val="3600"/>
              <a:buFont typeface="Montserrat"/>
              <a:buNone/>
              <a:defRPr sz="3600">
                <a:latin typeface="Montserrat"/>
                <a:ea typeface="Montserrat"/>
                <a:cs typeface="Montserrat"/>
                <a:sym typeface="Montserrat"/>
              </a:defRPr>
            </a:lvl7pPr>
            <a:lvl8pPr lvl="7" rtl="0">
              <a:spcBef>
                <a:spcPts val="0"/>
              </a:spcBef>
              <a:spcAft>
                <a:spcPts val="0"/>
              </a:spcAft>
              <a:buSzPts val="3600"/>
              <a:buFont typeface="Montserrat"/>
              <a:buNone/>
              <a:defRPr sz="3600">
                <a:latin typeface="Montserrat"/>
                <a:ea typeface="Montserrat"/>
                <a:cs typeface="Montserrat"/>
                <a:sym typeface="Montserrat"/>
              </a:defRPr>
            </a:lvl8pPr>
            <a:lvl9pPr lvl="8" rtl="0">
              <a:spcBef>
                <a:spcPts val="0"/>
              </a:spcBef>
              <a:spcAft>
                <a:spcPts val="0"/>
              </a:spcAft>
              <a:buSzPts val="3600"/>
              <a:buFont typeface="Montserrat"/>
              <a:buNone/>
              <a:defRPr sz="3600">
                <a:latin typeface="Montserrat"/>
                <a:ea typeface="Montserrat"/>
                <a:cs typeface="Montserrat"/>
                <a:sym typeface="Montserrat"/>
              </a:defRPr>
            </a:lvl9pPr>
          </a:lstStyle>
          <a:p>
            <a:endParaRPr/>
          </a:p>
        </p:txBody>
      </p:sp>
      <p:sp>
        <p:nvSpPr>
          <p:cNvPr id="85" name="Google Shape;85;p21"/>
          <p:cNvSpPr txBox="1">
            <a:spLocks noGrp="1"/>
          </p:cNvSpPr>
          <p:nvPr>
            <p:ph type="title" idx="2"/>
          </p:nvPr>
        </p:nvSpPr>
        <p:spPr>
          <a:xfrm>
            <a:off x="490250" y="3287685"/>
            <a:ext cx="7982100" cy="393600"/>
          </a:xfrm>
          <a:prstGeom prst="rect">
            <a:avLst/>
          </a:prstGeom>
        </p:spPr>
        <p:txBody>
          <a:bodyPr spcFirstLastPara="1" wrap="square" lIns="91425" tIns="91425" rIns="91425" bIns="91425" anchor="ctr" anchorCtr="0"/>
          <a:lstStyle>
            <a:lvl1pPr lvl="0" algn="ctr" rtl="0">
              <a:spcBef>
                <a:spcPts val="0"/>
              </a:spcBef>
              <a:spcAft>
                <a:spcPts val="0"/>
              </a:spcAft>
              <a:buClr>
                <a:srgbClr val="B7B7B7"/>
              </a:buClr>
              <a:buSzPts val="1800"/>
              <a:buFont typeface="Montserrat"/>
              <a:buNone/>
              <a:defRPr sz="1800">
                <a:solidFill>
                  <a:srgbClr val="B7B7B7"/>
                </a:solidFill>
                <a:latin typeface="Montserrat"/>
                <a:ea typeface="Montserrat"/>
                <a:cs typeface="Montserrat"/>
                <a:sym typeface="Montserrat"/>
              </a:defRPr>
            </a:lvl1pPr>
            <a:lvl2pPr lvl="1" rtl="0">
              <a:spcBef>
                <a:spcPts val="0"/>
              </a:spcBef>
              <a:spcAft>
                <a:spcPts val="0"/>
              </a:spcAft>
              <a:buClr>
                <a:srgbClr val="B7B7B7"/>
              </a:buClr>
              <a:buSzPts val="1400"/>
              <a:buFont typeface="Montserrat"/>
              <a:buNone/>
              <a:defRPr sz="1400">
                <a:solidFill>
                  <a:srgbClr val="B7B7B7"/>
                </a:solidFill>
                <a:latin typeface="Montserrat"/>
                <a:ea typeface="Montserrat"/>
                <a:cs typeface="Montserrat"/>
                <a:sym typeface="Montserrat"/>
              </a:defRPr>
            </a:lvl2pPr>
            <a:lvl3pPr lvl="2" rtl="0">
              <a:spcBef>
                <a:spcPts val="0"/>
              </a:spcBef>
              <a:spcAft>
                <a:spcPts val="0"/>
              </a:spcAft>
              <a:buClr>
                <a:srgbClr val="B7B7B7"/>
              </a:buClr>
              <a:buSzPts val="1400"/>
              <a:buFont typeface="Montserrat"/>
              <a:buNone/>
              <a:defRPr sz="1400">
                <a:solidFill>
                  <a:srgbClr val="B7B7B7"/>
                </a:solidFill>
                <a:latin typeface="Montserrat"/>
                <a:ea typeface="Montserrat"/>
                <a:cs typeface="Montserrat"/>
                <a:sym typeface="Montserrat"/>
              </a:defRPr>
            </a:lvl3pPr>
            <a:lvl4pPr lvl="3" rtl="0">
              <a:spcBef>
                <a:spcPts val="0"/>
              </a:spcBef>
              <a:spcAft>
                <a:spcPts val="0"/>
              </a:spcAft>
              <a:buClr>
                <a:srgbClr val="B7B7B7"/>
              </a:buClr>
              <a:buSzPts val="1400"/>
              <a:buFont typeface="Montserrat"/>
              <a:buNone/>
              <a:defRPr sz="1400">
                <a:solidFill>
                  <a:srgbClr val="B7B7B7"/>
                </a:solidFill>
                <a:latin typeface="Montserrat"/>
                <a:ea typeface="Montserrat"/>
                <a:cs typeface="Montserrat"/>
                <a:sym typeface="Montserrat"/>
              </a:defRPr>
            </a:lvl4pPr>
            <a:lvl5pPr lvl="4" rtl="0">
              <a:spcBef>
                <a:spcPts val="0"/>
              </a:spcBef>
              <a:spcAft>
                <a:spcPts val="0"/>
              </a:spcAft>
              <a:buClr>
                <a:srgbClr val="B7B7B7"/>
              </a:buClr>
              <a:buSzPts val="1400"/>
              <a:buFont typeface="Montserrat"/>
              <a:buNone/>
              <a:defRPr sz="1400">
                <a:solidFill>
                  <a:srgbClr val="B7B7B7"/>
                </a:solidFill>
                <a:latin typeface="Montserrat"/>
                <a:ea typeface="Montserrat"/>
                <a:cs typeface="Montserrat"/>
                <a:sym typeface="Montserrat"/>
              </a:defRPr>
            </a:lvl5pPr>
            <a:lvl6pPr lvl="5" rtl="0">
              <a:spcBef>
                <a:spcPts val="0"/>
              </a:spcBef>
              <a:spcAft>
                <a:spcPts val="0"/>
              </a:spcAft>
              <a:buClr>
                <a:srgbClr val="B7B7B7"/>
              </a:buClr>
              <a:buSzPts val="1400"/>
              <a:buFont typeface="Montserrat"/>
              <a:buNone/>
              <a:defRPr sz="1400">
                <a:solidFill>
                  <a:srgbClr val="B7B7B7"/>
                </a:solidFill>
                <a:latin typeface="Montserrat"/>
                <a:ea typeface="Montserrat"/>
                <a:cs typeface="Montserrat"/>
                <a:sym typeface="Montserrat"/>
              </a:defRPr>
            </a:lvl6pPr>
            <a:lvl7pPr lvl="6" rtl="0">
              <a:spcBef>
                <a:spcPts val="0"/>
              </a:spcBef>
              <a:spcAft>
                <a:spcPts val="0"/>
              </a:spcAft>
              <a:buClr>
                <a:srgbClr val="B7B7B7"/>
              </a:buClr>
              <a:buSzPts val="1400"/>
              <a:buFont typeface="Montserrat"/>
              <a:buNone/>
              <a:defRPr sz="1400">
                <a:solidFill>
                  <a:srgbClr val="B7B7B7"/>
                </a:solidFill>
                <a:latin typeface="Montserrat"/>
                <a:ea typeface="Montserrat"/>
                <a:cs typeface="Montserrat"/>
                <a:sym typeface="Montserrat"/>
              </a:defRPr>
            </a:lvl7pPr>
            <a:lvl8pPr lvl="7" rtl="0">
              <a:spcBef>
                <a:spcPts val="0"/>
              </a:spcBef>
              <a:spcAft>
                <a:spcPts val="0"/>
              </a:spcAft>
              <a:buClr>
                <a:srgbClr val="B7B7B7"/>
              </a:buClr>
              <a:buSzPts val="1400"/>
              <a:buFont typeface="Montserrat"/>
              <a:buNone/>
              <a:defRPr sz="1400">
                <a:solidFill>
                  <a:srgbClr val="B7B7B7"/>
                </a:solidFill>
                <a:latin typeface="Montserrat"/>
                <a:ea typeface="Montserrat"/>
                <a:cs typeface="Montserrat"/>
                <a:sym typeface="Montserrat"/>
              </a:defRPr>
            </a:lvl8pPr>
            <a:lvl9pPr lvl="8" rtl="0">
              <a:spcBef>
                <a:spcPts val="0"/>
              </a:spcBef>
              <a:spcAft>
                <a:spcPts val="0"/>
              </a:spcAft>
              <a:buClr>
                <a:srgbClr val="B7B7B7"/>
              </a:buClr>
              <a:buSzPts val="1400"/>
              <a:buFont typeface="Montserrat"/>
              <a:buNone/>
              <a:defRPr sz="1400">
                <a:solidFill>
                  <a:srgbClr val="B7B7B7"/>
                </a:solidFill>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lfsies">
  <p:cSld name="SECTION_TITLE_AND_DESCRIPTION">
    <p:spTree>
      <p:nvGrpSpPr>
        <p:cNvPr id="1" name="Shape 86"/>
        <p:cNvGrpSpPr/>
        <p:nvPr/>
      </p:nvGrpSpPr>
      <p:grpSpPr>
        <a:xfrm>
          <a:off x="0" y="0"/>
          <a:ext cx="0" cy="0"/>
          <a:chOff x="0" y="0"/>
          <a:chExt cx="0" cy="0"/>
        </a:xfrm>
      </p:grpSpPr>
      <p:sp>
        <p:nvSpPr>
          <p:cNvPr id="87" name="Google Shape;87;p22"/>
          <p:cNvSpPr/>
          <p:nvPr/>
        </p:nvSpPr>
        <p:spPr>
          <a:xfrm>
            <a:off x="2100" y="-125"/>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00AA81"/>
              </a:solidFill>
            </a:endParaRPr>
          </a:p>
        </p:txBody>
      </p:sp>
      <p:sp>
        <p:nvSpPr>
          <p:cNvPr id="88" name="Google Shape;88;p22"/>
          <p:cNvSpPr/>
          <p:nvPr/>
        </p:nvSpPr>
        <p:spPr>
          <a:xfrm>
            <a:off x="4572000" y="-125"/>
            <a:ext cx="4572000" cy="5143500"/>
          </a:xfrm>
          <a:prstGeom prst="rect">
            <a:avLst/>
          </a:prstGeom>
          <a:solidFill>
            <a:srgbClr val="00AA8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00AA81"/>
              </a:solidFill>
            </a:endParaRPr>
          </a:p>
        </p:txBody>
      </p:sp>
      <p:sp>
        <p:nvSpPr>
          <p:cNvPr id="89" name="Google Shape;89;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0" name="Google Shape;90;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rgbClr val="FFFFFF"/>
              </a:buClr>
              <a:buSzPts val="1800"/>
              <a:buChar char="●"/>
              <a:defRPr>
                <a:solidFill>
                  <a:srgbClr val="FFFFFF"/>
                </a:solidFill>
              </a:defRPr>
            </a:lvl1pPr>
            <a:lvl2pPr marL="914400" lvl="1" indent="-317500" rtl="0">
              <a:spcBef>
                <a:spcPts val="1600"/>
              </a:spcBef>
              <a:spcAft>
                <a:spcPts val="0"/>
              </a:spcAft>
              <a:buClr>
                <a:srgbClr val="FFFFFF"/>
              </a:buClr>
              <a:buSzPts val="14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17500" rtl="0">
              <a:spcBef>
                <a:spcPts val="1600"/>
              </a:spcBef>
              <a:spcAft>
                <a:spcPts val="0"/>
              </a:spcAft>
              <a:buClr>
                <a:srgbClr val="FFFFFF"/>
              </a:buClr>
              <a:buSzPts val="1400"/>
              <a:buChar char="○"/>
              <a:defRPr>
                <a:solidFill>
                  <a:srgbClr val="FFFFFF"/>
                </a:solidFill>
              </a:defRPr>
            </a:lvl5pPr>
            <a:lvl6pPr marL="2743200" lvl="5" indent="-317500" rtl="0">
              <a:spcBef>
                <a:spcPts val="1600"/>
              </a:spcBef>
              <a:spcAft>
                <a:spcPts val="0"/>
              </a:spcAft>
              <a:buClr>
                <a:srgbClr val="FFFFFF"/>
              </a:buClr>
              <a:buSzPts val="1400"/>
              <a:buChar char="■"/>
              <a:defRPr>
                <a:solidFill>
                  <a:srgbClr val="FFFFFF"/>
                </a:solidFill>
              </a:defRPr>
            </a:lvl6pPr>
            <a:lvl7pPr marL="3200400" lvl="6" indent="-317500" rtl="0">
              <a:spcBef>
                <a:spcPts val="1600"/>
              </a:spcBef>
              <a:spcAft>
                <a:spcPts val="0"/>
              </a:spcAft>
              <a:buClr>
                <a:srgbClr val="FFFFFF"/>
              </a:buClr>
              <a:buSzPts val="1400"/>
              <a:buChar char="●"/>
              <a:defRPr>
                <a:solidFill>
                  <a:srgbClr val="FFFFFF"/>
                </a:solidFill>
              </a:defRPr>
            </a:lvl7pPr>
            <a:lvl8pPr marL="3657600" lvl="7" indent="-317500" rtl="0">
              <a:spcBef>
                <a:spcPts val="1600"/>
              </a:spcBef>
              <a:spcAft>
                <a:spcPts val="0"/>
              </a:spcAft>
              <a:buClr>
                <a:srgbClr val="FFFFFF"/>
              </a:buClr>
              <a:buSzPts val="1400"/>
              <a:buChar char="○"/>
              <a:defRPr>
                <a:solidFill>
                  <a:srgbClr val="FFFFFF"/>
                </a:solidFill>
              </a:defRPr>
            </a:lvl8pPr>
            <a:lvl9pPr marL="4114800" lvl="8" indent="-317500" rtl="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4.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311700" y="61937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rgbClr val="044450"/>
              </a:buClr>
              <a:buSzPts val="2800"/>
              <a:buFont typeface="Montserrat SemiBold"/>
              <a:buNone/>
              <a:defRPr sz="2800">
                <a:solidFill>
                  <a:srgbClr val="044450"/>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4" name="Google Shape;54;p13"/>
          <p:cNvSpPr txBox="1">
            <a:spLocks noGrp="1"/>
          </p:cNvSpPr>
          <p:nvPr>
            <p:ph type="body" idx="1"/>
          </p:nvPr>
        </p:nvSpPr>
        <p:spPr>
          <a:xfrm>
            <a:off x="311700" y="1381425"/>
            <a:ext cx="8520600" cy="30465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666666"/>
              </a:buClr>
              <a:buSzPts val="1800"/>
              <a:buFont typeface="Montserrat Medium"/>
              <a:buChar char="●"/>
              <a:defRPr sz="1800">
                <a:solidFill>
                  <a:srgbClr val="666666"/>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rgbClr val="666666"/>
              </a:buClr>
              <a:buSzPts val="1400"/>
              <a:buFont typeface="Montserrat Medium"/>
              <a:buChar char="○"/>
              <a:defRPr>
                <a:solidFill>
                  <a:srgbClr val="666666"/>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rgbClr val="666666"/>
              </a:buClr>
              <a:buSzPts val="1400"/>
              <a:buFont typeface="Montserrat Medium"/>
              <a:buChar char="■"/>
              <a:defRPr>
                <a:solidFill>
                  <a:srgbClr val="666666"/>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rgbClr val="666666"/>
              </a:buClr>
              <a:buSzPts val="1400"/>
              <a:buFont typeface="Montserrat Medium"/>
              <a:buChar char="●"/>
              <a:defRPr>
                <a:solidFill>
                  <a:srgbClr val="666666"/>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rgbClr val="666666"/>
              </a:buClr>
              <a:buSzPts val="1400"/>
              <a:buFont typeface="Montserrat Medium"/>
              <a:buChar char="○"/>
              <a:defRPr>
                <a:solidFill>
                  <a:srgbClr val="666666"/>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rgbClr val="666666"/>
              </a:buClr>
              <a:buSzPts val="1400"/>
              <a:buFont typeface="Montserrat Medium"/>
              <a:buChar char="■"/>
              <a:defRPr>
                <a:solidFill>
                  <a:srgbClr val="666666"/>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rgbClr val="666666"/>
              </a:buClr>
              <a:buSzPts val="1400"/>
              <a:buFont typeface="Montserrat Medium"/>
              <a:buChar char="●"/>
              <a:defRPr>
                <a:solidFill>
                  <a:srgbClr val="666666"/>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rgbClr val="666666"/>
              </a:buClr>
              <a:buSzPts val="1400"/>
              <a:buFont typeface="Montserrat Medium"/>
              <a:buChar char="○"/>
              <a:defRPr>
                <a:solidFill>
                  <a:srgbClr val="666666"/>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rgbClr val="666666"/>
              </a:buClr>
              <a:buSzPts val="1400"/>
              <a:buFont typeface="Montserrat Medium"/>
              <a:buChar char="■"/>
              <a:defRPr>
                <a:solidFill>
                  <a:srgbClr val="666666"/>
                </a:solidFill>
                <a:latin typeface="Montserrat Medium"/>
                <a:ea typeface="Montserrat Medium"/>
                <a:cs typeface="Montserrat Medium"/>
                <a:sym typeface="Montserrat Medium"/>
              </a:defRPr>
            </a:lvl9pPr>
          </a:lstStyle>
          <a:p>
            <a:endParaRPr/>
          </a:p>
        </p:txBody>
      </p:sp>
      <p:sp>
        <p:nvSpPr>
          <p:cNvPr id="55" name="Google Shape;55;p13"/>
          <p:cNvSpPr txBox="1"/>
          <p:nvPr/>
        </p:nvSpPr>
        <p:spPr>
          <a:xfrm>
            <a:off x="311700" y="4862000"/>
            <a:ext cx="1435200" cy="192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800">
                <a:solidFill>
                  <a:srgbClr val="FFFFFF"/>
                </a:solidFill>
                <a:latin typeface="Montserrat"/>
                <a:ea typeface="Montserrat"/>
                <a:cs typeface="Montserrat"/>
                <a:sym typeface="Montserrat"/>
              </a:rPr>
              <a:t>©W3Engineers2018</a:t>
            </a:r>
            <a:endParaRPr sz="800">
              <a:solidFill>
                <a:srgbClr val="FFFFFF"/>
              </a:solidFill>
              <a:latin typeface="Montserrat"/>
              <a:ea typeface="Montserrat"/>
              <a:cs typeface="Montserrat"/>
              <a:sym typeface="Montserrat"/>
            </a:endParaRPr>
          </a:p>
        </p:txBody>
      </p:sp>
      <p:pic>
        <p:nvPicPr>
          <p:cNvPr id="56" name="Google Shape;56;p13"/>
          <p:cNvPicPr preferRelativeResize="0"/>
          <p:nvPr/>
        </p:nvPicPr>
        <p:blipFill>
          <a:blip r:embed="rId13">
            <a:alphaModFix/>
          </a:blip>
          <a:stretch>
            <a:fillRect/>
          </a:stretch>
        </p:blipFill>
        <p:spPr>
          <a:xfrm>
            <a:off x="6295075" y="4700300"/>
            <a:ext cx="2711700" cy="353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500550" y="48667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rgbClr val="02434F"/>
              </a:buClr>
              <a:buSzPts val="2800"/>
              <a:buFont typeface="Oswald"/>
              <a:buNone/>
              <a:defRPr sz="2800">
                <a:solidFill>
                  <a:srgbClr val="02434F"/>
                </a:solidFill>
                <a:latin typeface="Oswald"/>
                <a:ea typeface="Oswald"/>
                <a:cs typeface="Oswald"/>
                <a:sym typeface="Oswa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6" name="Google Shape;96;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Droid Sans"/>
              <a:buChar char="●"/>
              <a:defRPr sz="1800">
                <a:solidFill>
                  <a:schemeClr val="dk2"/>
                </a:solidFill>
                <a:latin typeface="Droid Sans"/>
                <a:ea typeface="Droid Sans"/>
                <a:cs typeface="Droid Sans"/>
                <a:sym typeface="Droid Sans"/>
              </a:defRPr>
            </a:lvl1pPr>
            <a:lvl2pPr marL="914400" lvl="1"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2pPr>
            <a:lvl3pPr marL="1371600" lvl="2"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3pPr>
            <a:lvl4pPr marL="1828800" lvl="3"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4pPr>
            <a:lvl5pPr marL="2286000" lvl="4"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5pPr>
            <a:lvl6pPr marL="2743200" lvl="5"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6pPr>
            <a:lvl7pPr marL="3200400" lvl="6"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7pPr>
            <a:lvl8pPr marL="3657600" lvl="7"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8pPr>
            <a:lvl9pPr marL="4114800" lvl="8" indent="-317500" rtl="0">
              <a:lnSpc>
                <a:spcPct val="115000"/>
              </a:lnSpc>
              <a:spcBef>
                <a:spcPts val="1600"/>
              </a:spcBef>
              <a:spcAft>
                <a:spcPts val="1600"/>
              </a:spcAft>
              <a:buClr>
                <a:schemeClr val="dk2"/>
              </a:buClr>
              <a:buSzPts val="1400"/>
              <a:buFont typeface="Droid Sans"/>
              <a:buChar char="■"/>
              <a:defRPr>
                <a:solidFill>
                  <a:schemeClr val="dk2"/>
                </a:solidFill>
                <a:latin typeface="Droid Sans"/>
                <a:ea typeface="Droid Sans"/>
                <a:cs typeface="Droid Sans"/>
                <a:sym typeface="Droid Sans"/>
              </a:defRPr>
            </a:lvl9pPr>
          </a:lstStyle>
          <a:p>
            <a:endParaRPr dirty="0"/>
          </a:p>
        </p:txBody>
      </p:sp>
      <p:sp>
        <p:nvSpPr>
          <p:cNvPr id="97" name="Google Shape;9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
        <p:nvSpPr>
          <p:cNvPr id="98" name="Google Shape;98;p24"/>
          <p:cNvSpPr txBox="1"/>
          <p:nvPr/>
        </p:nvSpPr>
        <p:spPr>
          <a:xfrm>
            <a:off x="5801450" y="-31859"/>
            <a:ext cx="2125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solidFill>
                  <a:srgbClr val="FFFFFF"/>
                </a:solidFill>
                <a:latin typeface="Raleway"/>
                <a:ea typeface="Raleway"/>
                <a:cs typeface="Raleway"/>
                <a:sym typeface="Raleway"/>
              </a:rPr>
              <a:t>Unit Test Basics</a:t>
            </a:r>
            <a:endParaRPr b="1" dirty="0">
              <a:solidFill>
                <a:srgbClr val="FFFFFF"/>
              </a:solidFill>
              <a:latin typeface="Raleway"/>
              <a:ea typeface="Raleway"/>
              <a:cs typeface="Raleway"/>
              <a:sym typeface="Raleway"/>
            </a:endParaRPr>
          </a:p>
          <a:p>
            <a:pPr marL="0" lvl="0" indent="0" algn="ctr" rtl="0">
              <a:spcBef>
                <a:spcPts val="1000"/>
              </a:spcBef>
              <a:spcAft>
                <a:spcPts val="0"/>
              </a:spcAft>
              <a:buNone/>
            </a:pPr>
            <a:endParaRPr sz="1000" dirty="0">
              <a:solidFill>
                <a:srgbClr val="FFFFFF"/>
              </a:solidFill>
              <a:latin typeface="Droid Serif"/>
              <a:ea typeface="Droid Serif"/>
              <a:cs typeface="Droid Serif"/>
              <a:sym typeface="Droid Serif"/>
            </a:endParaRPr>
          </a:p>
          <a:p>
            <a:pPr marL="0" lvl="0" indent="0" algn="ctr" rtl="0">
              <a:spcBef>
                <a:spcPts val="1000"/>
              </a:spcBef>
              <a:spcAft>
                <a:spcPts val="1000"/>
              </a:spcAft>
              <a:buNone/>
            </a:pPr>
            <a:endParaRPr sz="1000" dirty="0">
              <a:solidFill>
                <a:srgbClr val="FFFFFF"/>
              </a:solidFill>
              <a:latin typeface="Droid Serif"/>
              <a:ea typeface="Droid Serif"/>
              <a:cs typeface="Droid Serif"/>
              <a:sym typeface="Droid Serif"/>
            </a:endParaRPr>
          </a:p>
        </p:txBody>
      </p:sp>
      <p:sp>
        <p:nvSpPr>
          <p:cNvPr id="99" name="Google Shape;99;p24"/>
          <p:cNvSpPr txBox="1"/>
          <p:nvPr/>
        </p:nvSpPr>
        <p:spPr>
          <a:xfrm>
            <a:off x="500550" y="4789725"/>
            <a:ext cx="27780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i="1" dirty="0" err="1" smtClean="0">
                <a:solidFill>
                  <a:srgbClr val="FFFFFF"/>
                </a:solidFill>
                <a:latin typeface="Raleway"/>
                <a:ea typeface="Raleway"/>
                <a:cs typeface="Raleway"/>
                <a:sym typeface="Raleway"/>
              </a:rPr>
              <a:t>Anjan</a:t>
            </a:r>
            <a:r>
              <a:rPr lang="en-US" sz="1200" b="1" i="1" dirty="0" smtClean="0">
                <a:solidFill>
                  <a:srgbClr val="FFFFFF"/>
                </a:solidFill>
                <a:latin typeface="Raleway"/>
                <a:ea typeface="Raleway"/>
                <a:cs typeface="Raleway"/>
                <a:sym typeface="Raleway"/>
              </a:rPr>
              <a:t> </a:t>
            </a:r>
            <a:r>
              <a:rPr lang="en-US" sz="1200" b="1" i="1" dirty="0" err="1" smtClean="0">
                <a:solidFill>
                  <a:srgbClr val="FFFFFF"/>
                </a:solidFill>
                <a:latin typeface="Raleway"/>
                <a:ea typeface="Raleway"/>
                <a:cs typeface="Raleway"/>
                <a:sym typeface="Raleway"/>
              </a:rPr>
              <a:t>Debnath</a:t>
            </a:r>
            <a:endParaRPr sz="1200" b="1" i="1" dirty="0">
              <a:solidFill>
                <a:srgbClr val="FFFFFF"/>
              </a:solidFill>
              <a:latin typeface="Raleway"/>
              <a:ea typeface="Raleway"/>
              <a:cs typeface="Raleway"/>
              <a:sym typeface="Raleway"/>
            </a:endParaRPr>
          </a:p>
          <a:p>
            <a:pPr marL="0" lvl="0" indent="0" algn="ctr" rtl="0">
              <a:spcBef>
                <a:spcPts val="1000"/>
              </a:spcBef>
              <a:spcAft>
                <a:spcPts val="1000"/>
              </a:spcAft>
              <a:buNone/>
            </a:pPr>
            <a:endParaRPr sz="1000" dirty="0">
              <a:solidFill>
                <a:srgbClr val="FFFFFF"/>
              </a:solidFill>
              <a:latin typeface="Raleway"/>
              <a:ea typeface="Raleway"/>
              <a:cs typeface="Raleway"/>
              <a:sym typeface="Raleway"/>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training/testing/fundamentals#medium-tests" TargetMode="External"/><Relationship Id="rId2" Type="http://schemas.openxmlformats.org/officeDocument/2006/relationships/hyperlink" Target="https://developer.android.com/training/testing/fundamentals#small-tests" TargetMode="External"/><Relationship Id="rId1" Type="http://schemas.openxmlformats.org/officeDocument/2006/relationships/slideLayout" Target="../slideLayouts/slideLayout13.xml"/><Relationship Id="rId4" Type="http://schemas.openxmlformats.org/officeDocument/2006/relationships/hyperlink" Target="https://developer.android.com/training/testing/fundamentals#large-tes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6"/>
          <p:cNvSpPr txBox="1">
            <a:spLocks noGrp="1"/>
          </p:cNvSpPr>
          <p:nvPr>
            <p:ph type="ctrTitle"/>
          </p:nvPr>
        </p:nvSpPr>
        <p:spPr>
          <a:xfrm>
            <a:off x="2545650" y="1713600"/>
            <a:ext cx="5737200" cy="1716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dirty="0" smtClean="0">
                <a:latin typeface="Montserrat"/>
                <a:ea typeface="Montserrat"/>
                <a:cs typeface="Montserrat"/>
                <a:sym typeface="Montserrat"/>
              </a:rPr>
              <a:t>Unit </a:t>
            </a:r>
            <a:r>
              <a:rPr lang="en-US" b="1" dirty="0">
                <a:latin typeface="Montserrat"/>
                <a:ea typeface="Montserrat"/>
                <a:cs typeface="Montserrat"/>
                <a:sym typeface="Montserrat"/>
              </a:rPr>
              <a:t>T</a:t>
            </a:r>
            <a:r>
              <a:rPr lang="en-US" b="1" dirty="0" smtClean="0">
                <a:latin typeface="Montserrat"/>
                <a:ea typeface="Montserrat"/>
                <a:cs typeface="Montserrat"/>
                <a:sym typeface="Montserrat"/>
              </a:rPr>
              <a:t>est Basic</a:t>
            </a:r>
            <a:endParaRPr b="1" dirty="0">
              <a:latin typeface="Montserrat"/>
              <a:ea typeface="Montserrat"/>
              <a:cs typeface="Montserrat"/>
              <a:sym typeface="Montserrat"/>
            </a:endParaRPr>
          </a:p>
          <a:p>
            <a:pPr marL="0" lvl="0" indent="0" rtl="0">
              <a:spcBef>
                <a:spcPts val="0"/>
              </a:spcBef>
              <a:spcAft>
                <a:spcPts val="0"/>
              </a:spcAft>
              <a:buNone/>
            </a:pPr>
            <a:r>
              <a:rPr lang="en-US" dirty="0" smtClean="0"/>
              <a:t>Part -1</a:t>
            </a:r>
            <a:endParaRPr dirty="0"/>
          </a:p>
        </p:txBody>
      </p:sp>
      <p:sp>
        <p:nvSpPr>
          <p:cNvPr id="146" name="Google Shape;146;p36"/>
          <p:cNvSpPr txBox="1">
            <a:spLocks noGrp="1"/>
          </p:cNvSpPr>
          <p:nvPr>
            <p:ph type="ctrTitle" idx="2"/>
          </p:nvPr>
        </p:nvSpPr>
        <p:spPr>
          <a:xfrm>
            <a:off x="2545650" y="3477700"/>
            <a:ext cx="5737200" cy="512400"/>
          </a:xfrm>
          <a:prstGeom prst="rect">
            <a:avLst/>
          </a:prstGeom>
        </p:spPr>
        <p:txBody>
          <a:bodyPr spcFirstLastPara="1" wrap="square" lIns="91425" tIns="91425" rIns="91425" bIns="91425" anchor="t" anchorCtr="0">
            <a:noAutofit/>
          </a:bodyPr>
          <a:lstStyle/>
          <a:p>
            <a:r>
              <a:rPr lang="en-US" dirty="0"/>
              <a:t>“Tests are stories we tell the next generation of programmers on a project.” </a:t>
            </a:r>
            <a:br>
              <a:rPr lang="en-US" dirty="0"/>
            </a:br>
            <a:r>
              <a:rPr lang="en-US" dirty="0"/>
              <a:t>― Roy </a:t>
            </a:r>
            <a:r>
              <a:rPr lang="en-US" dirty="0" err="1"/>
              <a:t>Osherove</a:t>
            </a:r>
            <a:r>
              <a:rPr lang="en-US" dirty="0"/>
              <a:t/>
            </a:r>
            <a:br>
              <a:rPr lang="en-US" dirty="0"/>
            </a:b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pattern</a:t>
            </a:r>
            <a:endParaRPr lang="en-US" dirty="0"/>
          </a:p>
        </p:txBody>
      </p:sp>
      <p:pic>
        <p:nvPicPr>
          <p:cNvPr id="1026" name="Picture 2" descr="C:\Users\USER06\Desktop\Unit test\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954" y="666750"/>
            <a:ext cx="4377839" cy="3862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55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name pattern</a:t>
            </a:r>
            <a:endParaRPr lang="en-US" dirty="0"/>
          </a:p>
        </p:txBody>
      </p:sp>
      <p:sp>
        <p:nvSpPr>
          <p:cNvPr id="3" name="Text Placeholder 2"/>
          <p:cNvSpPr>
            <a:spLocks noGrp="1"/>
          </p:cNvSpPr>
          <p:nvPr>
            <p:ph type="body" idx="1"/>
          </p:nvPr>
        </p:nvSpPr>
        <p:spPr/>
        <p:txBody>
          <a:bodyPr/>
          <a:lstStyle/>
          <a:p>
            <a:r>
              <a:rPr lang="en-US" dirty="0" smtClean="0"/>
              <a:t>&lt;</a:t>
            </a:r>
            <a:r>
              <a:rPr lang="en-US" dirty="0" err="1" smtClean="0"/>
              <a:t>unitOfWork</a:t>
            </a:r>
            <a:r>
              <a:rPr lang="en-US" dirty="0" smtClean="0"/>
              <a:t>&gt;_&lt;</a:t>
            </a:r>
            <a:r>
              <a:rPr lang="en-US" dirty="0" err="1" smtClean="0"/>
              <a:t>stateUnderTest</a:t>
            </a:r>
            <a:r>
              <a:rPr lang="en-US" dirty="0" smtClean="0"/>
              <a:t>&gt;_&lt;</a:t>
            </a:r>
            <a:r>
              <a:rPr lang="en-US" dirty="0" err="1"/>
              <a:t>e</a:t>
            </a:r>
            <a:r>
              <a:rPr lang="en-US" dirty="0" err="1" smtClean="0"/>
              <a:t>xpectedBehaviour</a:t>
            </a:r>
            <a:r>
              <a:rPr lang="en-US" dirty="0" smtClean="0"/>
              <a:t>&gt;</a:t>
            </a:r>
          </a:p>
          <a:p>
            <a:endParaRPr lang="en-US" dirty="0"/>
          </a:p>
          <a:p>
            <a:r>
              <a:rPr lang="en-US" dirty="0" err="1" smtClean="0"/>
              <a:t>unitOfWork</a:t>
            </a:r>
            <a:r>
              <a:rPr lang="en-US" dirty="0" smtClean="0"/>
              <a:t> = Method Name</a:t>
            </a:r>
          </a:p>
          <a:p>
            <a:r>
              <a:rPr lang="en-US" dirty="0" err="1" smtClean="0"/>
              <a:t>stateUnderTest</a:t>
            </a:r>
            <a:r>
              <a:rPr lang="en-US" dirty="0" smtClean="0"/>
              <a:t> = what is testing</a:t>
            </a:r>
          </a:p>
          <a:p>
            <a:r>
              <a:rPr lang="en-US" dirty="0" err="1" smtClean="0"/>
              <a:t>expectedBehaviour</a:t>
            </a:r>
            <a:r>
              <a:rPr lang="en-US" dirty="0" smtClean="0"/>
              <a:t> = return value of the test</a:t>
            </a:r>
          </a:p>
          <a:p>
            <a:endParaRPr lang="en-US" dirty="0"/>
          </a:p>
          <a:p>
            <a:r>
              <a:rPr lang="en-US" dirty="0" smtClean="0"/>
              <a:t>When properly named unit test fails, you can investigate and fix the issue without reading unrelated source code.</a:t>
            </a:r>
            <a:endParaRPr lang="en-US" dirty="0"/>
          </a:p>
        </p:txBody>
      </p:sp>
    </p:spTree>
    <p:extLst>
      <p:ext uri="{BB962C8B-B14F-4D97-AF65-F5344CB8AC3E}">
        <p14:creationId xmlns:p14="http://schemas.microsoft.com/office/powerpoint/2010/main" val="3202758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Captor</a:t>
            </a:r>
            <a:endParaRPr lang="en-US" dirty="0"/>
          </a:p>
        </p:txBody>
      </p:sp>
      <p:sp>
        <p:nvSpPr>
          <p:cNvPr id="3" name="Text Placeholder 2"/>
          <p:cNvSpPr>
            <a:spLocks noGrp="1"/>
          </p:cNvSpPr>
          <p:nvPr>
            <p:ph type="body" idx="1"/>
          </p:nvPr>
        </p:nvSpPr>
        <p:spPr/>
        <p:txBody>
          <a:bodyPr/>
          <a:lstStyle/>
          <a:p>
            <a:r>
              <a:rPr lang="en-US" dirty="0"/>
              <a:t>Use it to capture argument values for further assertions</a:t>
            </a:r>
            <a:r>
              <a:rPr lang="en-US" dirty="0" smtClean="0"/>
              <a:t>.</a:t>
            </a:r>
          </a:p>
          <a:p>
            <a:r>
              <a:rPr lang="en-US" dirty="0" err="1" smtClean="0"/>
              <a:t>Mockito</a:t>
            </a:r>
            <a:r>
              <a:rPr lang="en-US" dirty="0" smtClean="0"/>
              <a:t> </a:t>
            </a:r>
            <a:r>
              <a:rPr lang="en-US" dirty="0"/>
              <a:t>verifies argument values in natural java style: by using an equals() method.</a:t>
            </a:r>
          </a:p>
          <a:p>
            <a:endParaRPr lang="en-US" b="1" dirty="0"/>
          </a:p>
        </p:txBody>
      </p:sp>
      <p:pic>
        <p:nvPicPr>
          <p:cNvPr id="2050" name="Picture 2" descr="C:\Users\USER06\Desktop\Unit test\Cap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419350"/>
            <a:ext cx="560070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5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Captor</a:t>
            </a:r>
            <a:endParaRPr lang="en-US" dirty="0"/>
          </a:p>
        </p:txBody>
      </p:sp>
      <p:sp>
        <p:nvSpPr>
          <p:cNvPr id="3" name="Text Placeholder 2"/>
          <p:cNvSpPr>
            <a:spLocks noGrp="1"/>
          </p:cNvSpPr>
          <p:nvPr>
            <p:ph type="body" idx="1"/>
          </p:nvPr>
        </p:nvSpPr>
        <p:spPr/>
        <p:txBody>
          <a:bodyPr/>
          <a:lstStyle/>
          <a:p>
            <a:r>
              <a:rPr lang="en-US" dirty="0"/>
              <a:t> it is recommended to use </a:t>
            </a:r>
            <a:r>
              <a:rPr lang="en-US" dirty="0" err="1"/>
              <a:t>ArgumentCaptor</a:t>
            </a:r>
            <a:r>
              <a:rPr lang="en-US" dirty="0"/>
              <a:t> with verification </a:t>
            </a:r>
            <a:r>
              <a:rPr lang="en-US" b="1" dirty="0"/>
              <a:t>but not</a:t>
            </a:r>
            <a:r>
              <a:rPr lang="en-US" dirty="0"/>
              <a:t> with stubbing. </a:t>
            </a:r>
            <a:endParaRPr lang="en-US" dirty="0" smtClean="0"/>
          </a:p>
          <a:p>
            <a:r>
              <a:rPr lang="en-US" dirty="0" smtClean="0"/>
              <a:t>Using </a:t>
            </a:r>
            <a:r>
              <a:rPr lang="en-US" dirty="0" err="1" smtClean="0"/>
              <a:t>ArgumentCaptor</a:t>
            </a:r>
            <a:r>
              <a:rPr lang="en-US" dirty="0" smtClean="0"/>
              <a:t> with stubbing may decrease test readability because captor is created outside of assert (aka verify or 'then') block.</a:t>
            </a:r>
            <a:endParaRPr lang="en-US" dirty="0"/>
          </a:p>
        </p:txBody>
      </p:sp>
      <p:pic>
        <p:nvPicPr>
          <p:cNvPr id="3074" name="Picture 2" descr="C:\Users\USER06\Desktop\Unit test\a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71750"/>
            <a:ext cx="7993063" cy="106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Then</a:t>
            </a:r>
            <a:endParaRPr lang="en-US" dirty="0"/>
          </a:p>
        </p:txBody>
      </p:sp>
      <p:sp>
        <p:nvSpPr>
          <p:cNvPr id="3" name="Text Placeholder 2"/>
          <p:cNvSpPr>
            <a:spLocks noGrp="1"/>
          </p:cNvSpPr>
          <p:nvPr>
            <p:ph type="body" idx="1"/>
          </p:nvPr>
        </p:nvSpPr>
        <p:spPr/>
        <p:txBody>
          <a:bodyPr/>
          <a:lstStyle/>
          <a:p>
            <a:r>
              <a:rPr lang="en-US" dirty="0"/>
              <a:t> use when(mock).</a:t>
            </a:r>
            <a:r>
              <a:rPr lang="en-US" dirty="0" err="1"/>
              <a:t>thenReturn</a:t>
            </a:r>
            <a:r>
              <a:rPr lang="en-US" dirty="0"/>
              <a:t>(value) to specify the stub value for a method</a:t>
            </a:r>
            <a:r>
              <a:rPr lang="en-US" dirty="0" smtClean="0"/>
              <a:t>.</a:t>
            </a:r>
          </a:p>
          <a:p>
            <a:endParaRPr lang="en-US" dirty="0"/>
          </a:p>
          <a:p>
            <a:r>
              <a:rPr lang="en-US" dirty="0"/>
              <a:t>when(</a:t>
            </a:r>
            <a:r>
              <a:rPr lang="en-US" dirty="0" err="1"/>
              <a:t>listMock.add</a:t>
            </a:r>
            <a:r>
              <a:rPr lang="en-US" dirty="0"/>
              <a:t>(</a:t>
            </a:r>
            <a:r>
              <a:rPr lang="en-US" dirty="0" err="1"/>
              <a:t>anyString</a:t>
            </a:r>
            <a:r>
              <a:rPr lang="en-US" dirty="0"/>
              <a:t>())).</a:t>
            </a:r>
            <a:r>
              <a:rPr lang="en-US" dirty="0" err="1"/>
              <a:t>thenReturn</a:t>
            </a:r>
            <a:r>
              <a:rPr lang="en-US" dirty="0"/>
              <a:t>(false);</a:t>
            </a: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ource code pro"/>
                <a:cs typeface="Arial" pitchFamily="34" charset="0"/>
              </a:rPr>
              <a:t>when(listMock.add(anyString())).thenReturn(</a:t>
            </a:r>
            <a:r>
              <a:rPr kumimoji="0" lang="en-US" sz="1000" b="1" i="0" u="none" strike="noStrike" cap="none" normalizeH="0" baseline="0" smtClean="0">
                <a:ln>
                  <a:noFill/>
                </a:ln>
                <a:solidFill>
                  <a:srgbClr val="63B175"/>
                </a:solidFill>
                <a:effectLst/>
                <a:latin typeface="source code pro"/>
                <a:cs typeface="Arial" pitchFamily="34" charset="0"/>
              </a:rPr>
              <a:t>false</a:t>
            </a:r>
            <a:r>
              <a:rPr kumimoji="0" lang="en-US" sz="1000" b="0" i="0" u="none" strike="noStrike" cap="none" normalizeH="0" baseline="0" smtClean="0">
                <a:ln>
                  <a:noFill/>
                </a:ln>
                <a:solidFill>
                  <a:srgbClr val="000000"/>
                </a:solidFill>
                <a:effectLst/>
                <a:latin typeface="source code pro"/>
                <a:cs typeface="Arial" pitchFamily="34" charset="0"/>
              </a:rPr>
              <a:t>);</a:t>
            </a:r>
            <a:r>
              <a:rPr kumimoji="0" lang="en-US" sz="6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7870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050" name="Picture 2" descr="C:\Users\USER06\Desktop\Unit test\Captur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895350"/>
            <a:ext cx="5405437"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20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3074" name="Picture 2" descr="C:\Users\USER06\Desktop\Unit test\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71550"/>
            <a:ext cx="4953000" cy="35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71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 (TDD)</a:t>
            </a:r>
            <a:endParaRPr lang="en-US" dirty="0"/>
          </a:p>
        </p:txBody>
      </p:sp>
      <p:sp>
        <p:nvSpPr>
          <p:cNvPr id="3" name="Text Placeholder 2"/>
          <p:cNvSpPr>
            <a:spLocks noGrp="1"/>
          </p:cNvSpPr>
          <p:nvPr>
            <p:ph type="body" idx="1"/>
          </p:nvPr>
        </p:nvSpPr>
        <p:spPr/>
        <p:txBody>
          <a:bodyPr/>
          <a:lstStyle/>
          <a:p>
            <a:r>
              <a:rPr lang="en-US" dirty="0" smtClean="0"/>
              <a:t>Uncle Bob’s 3 rules for TDD </a:t>
            </a:r>
            <a:endParaRPr lang="en-US" dirty="0"/>
          </a:p>
        </p:txBody>
      </p:sp>
      <p:pic>
        <p:nvPicPr>
          <p:cNvPr id="4098" name="Picture 2" descr="C:\Users\USER06\Desktop\Unit test\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1928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USER06\Desktop\Unit test\download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91928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3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pic>
        <p:nvPicPr>
          <p:cNvPr id="5122" name="Picture 2" descr="C:\Users\USER06\Desktop\Unit test\enoug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47750"/>
            <a:ext cx="416602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80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the Testing Pyramid</a:t>
            </a:r>
            <a:br>
              <a:rPr lang="en-US" dirty="0"/>
            </a:br>
            <a:endParaRPr lang="en-US" dirty="0"/>
          </a:p>
        </p:txBody>
      </p:sp>
      <p:sp>
        <p:nvSpPr>
          <p:cNvPr id="3" name="Text Placeholder 2"/>
          <p:cNvSpPr>
            <a:spLocks noGrp="1"/>
          </p:cNvSpPr>
          <p:nvPr>
            <p:ph type="body" idx="1"/>
          </p:nvPr>
        </p:nvSpPr>
        <p:spPr/>
        <p:txBody>
          <a:bodyPr/>
          <a:lstStyle/>
          <a:p>
            <a:r>
              <a:rPr lang="en-US" dirty="0">
                <a:hlinkClick r:id="rId2"/>
              </a:rPr>
              <a:t>Small tests</a:t>
            </a:r>
            <a:r>
              <a:rPr lang="en-US" dirty="0"/>
              <a:t> are unit tests that you can run in isolation from production systems. They typically mock every major component and should run quickly on your machine.</a:t>
            </a:r>
          </a:p>
          <a:p>
            <a:r>
              <a:rPr lang="en-US" dirty="0">
                <a:hlinkClick r:id="rId3"/>
              </a:rPr>
              <a:t>Medium tests</a:t>
            </a:r>
            <a:r>
              <a:rPr lang="en-US" dirty="0"/>
              <a:t> are integration tests that sit in between small tests and large tests. They integrate several components, and they run on emulators or real devices.</a:t>
            </a:r>
          </a:p>
          <a:p>
            <a:r>
              <a:rPr lang="en-US" dirty="0">
                <a:hlinkClick r:id="rId4"/>
              </a:rPr>
              <a:t>Large tests</a:t>
            </a:r>
            <a:r>
              <a:rPr lang="en-US" dirty="0"/>
              <a:t> are integration and UI tests that run by completing a UI workflow. They ensure that key end-user tasks work as expected on emulators or real devices.</a:t>
            </a:r>
          </a:p>
          <a:p>
            <a:endParaRPr lang="en-US" dirty="0"/>
          </a:p>
        </p:txBody>
      </p:sp>
    </p:spTree>
    <p:extLst>
      <p:ext uri="{BB962C8B-B14F-4D97-AF65-F5344CB8AC3E}">
        <p14:creationId xmlns:p14="http://schemas.microsoft.com/office/powerpoint/2010/main" val="544787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the Testing </a:t>
            </a:r>
            <a:r>
              <a:rPr lang="en-US" dirty="0" smtClean="0"/>
              <a:t>Pyramid (Cont..)</a:t>
            </a:r>
            <a:endParaRPr lang="en-US" dirty="0"/>
          </a:p>
        </p:txBody>
      </p:sp>
      <p:sp>
        <p:nvSpPr>
          <p:cNvPr id="3" name="Text Placeholder 2"/>
          <p:cNvSpPr>
            <a:spLocks noGrp="1"/>
          </p:cNvSpPr>
          <p:nvPr>
            <p:ph type="body" idx="1"/>
          </p:nvPr>
        </p:nvSpPr>
        <p:spPr/>
        <p:txBody>
          <a:bodyPr/>
          <a:lstStyle/>
          <a:p>
            <a:r>
              <a:rPr lang="en-US" dirty="0"/>
              <a:t>What to test on Android applications</a:t>
            </a:r>
          </a:p>
        </p:txBody>
      </p:sp>
      <p:pic>
        <p:nvPicPr>
          <p:cNvPr id="1026" name="Picture 2" descr="C:\Users\USER06\Desktop\Unit test\pyram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41187"/>
            <a:ext cx="2743200" cy="168706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06\Desktop\Unit test\1_6M7_pT_2HJR-o-AXgkHU0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84621"/>
            <a:ext cx="21336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USER06\Desktop\Unit test\android_test_pyrami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884621"/>
            <a:ext cx="2282825" cy="166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116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a:t>
            </a:r>
            <a:endParaRPr lang="en-US" dirty="0"/>
          </a:p>
        </p:txBody>
      </p:sp>
      <p:pic>
        <p:nvPicPr>
          <p:cNvPr id="2050" name="Picture 2" descr="C:\Users\USER06\Desktop\Unit test\unit-test-functional-programming-love-8-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8803"/>
            <a:ext cx="4560887" cy="342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828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Doubles</a:t>
            </a:r>
          </a:p>
        </p:txBody>
      </p:sp>
      <p:sp>
        <p:nvSpPr>
          <p:cNvPr id="3" name="Text Placeholder 2"/>
          <p:cNvSpPr>
            <a:spLocks noGrp="1"/>
          </p:cNvSpPr>
          <p:nvPr>
            <p:ph type="body" idx="1"/>
          </p:nvPr>
        </p:nvSpPr>
        <p:spPr/>
        <p:txBody>
          <a:bodyPr/>
          <a:lstStyle/>
          <a:p>
            <a:endParaRPr lang="en-US" dirty="0"/>
          </a:p>
          <a:p>
            <a:r>
              <a:rPr lang="en-US" dirty="0"/>
              <a:t>A test double is an object that can stand in for a real object in a </a:t>
            </a:r>
            <a:r>
              <a:rPr lang="en-US" dirty="0" smtClean="0"/>
              <a:t>test</a:t>
            </a:r>
          </a:p>
          <a:p>
            <a:r>
              <a:rPr lang="en-US" dirty="0"/>
              <a:t>S</a:t>
            </a:r>
            <a:r>
              <a:rPr lang="en-US" dirty="0" smtClean="0"/>
              <a:t>imilar </a:t>
            </a:r>
            <a:r>
              <a:rPr lang="en-US" dirty="0"/>
              <a:t>to how a stunt double stands in for an actor in a movie</a:t>
            </a:r>
            <a:r>
              <a:rPr lang="en-US" dirty="0" smtClean="0"/>
              <a:t>.</a:t>
            </a:r>
          </a:p>
          <a:p>
            <a:r>
              <a:rPr lang="en-US" dirty="0"/>
              <a:t>The most common types of test </a:t>
            </a:r>
            <a:r>
              <a:rPr lang="en-US" dirty="0" smtClean="0"/>
              <a:t>doubles</a:t>
            </a:r>
          </a:p>
          <a:p>
            <a:r>
              <a:rPr lang="en-US" dirty="0" smtClean="0"/>
              <a:t> </a:t>
            </a:r>
            <a:r>
              <a:rPr lang="en-US" dirty="0"/>
              <a:t>are </a:t>
            </a:r>
            <a:r>
              <a:rPr lang="en-US" dirty="0" smtClean="0"/>
              <a:t>stubs</a:t>
            </a:r>
            <a:r>
              <a:rPr lang="en-US" dirty="0"/>
              <a:t>, </a:t>
            </a:r>
            <a:r>
              <a:rPr lang="en-US" dirty="0" smtClean="0"/>
              <a:t>mocks</a:t>
            </a:r>
            <a:r>
              <a:rPr lang="en-US" dirty="0"/>
              <a:t>, </a:t>
            </a:r>
            <a:r>
              <a:rPr lang="en-US" dirty="0" smtClean="0"/>
              <a:t>and </a:t>
            </a:r>
            <a:r>
              <a:rPr lang="en-US" dirty="0"/>
              <a:t>fakes.</a:t>
            </a:r>
          </a:p>
          <a:p>
            <a:pPr marL="114300" indent="0">
              <a:buNone/>
            </a:pPr>
            <a:endParaRPr lang="en-US" dirty="0"/>
          </a:p>
        </p:txBody>
      </p:sp>
      <p:pic>
        <p:nvPicPr>
          <p:cNvPr id="3075" name="Picture 3" descr="C:\Users\USER06\Desktop\Unit test\0_AtEcgjYzyuEmkWi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266950"/>
            <a:ext cx="344878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228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Fake</a:t>
            </a:r>
            <a:br>
              <a:rPr lang="en-US" b="1" dirty="0"/>
            </a:br>
            <a:endParaRPr lang="en-US" dirty="0"/>
          </a:p>
        </p:txBody>
      </p:sp>
      <p:sp>
        <p:nvSpPr>
          <p:cNvPr id="3" name="Text Placeholder 2"/>
          <p:cNvSpPr>
            <a:spLocks noGrp="1"/>
          </p:cNvSpPr>
          <p:nvPr>
            <p:ph type="body" idx="1"/>
          </p:nvPr>
        </p:nvSpPr>
        <p:spPr/>
        <p:txBody>
          <a:bodyPr/>
          <a:lstStyle/>
          <a:p>
            <a:r>
              <a:rPr lang="en-US" b="1" i="1" dirty="0"/>
              <a:t>Fakes are objects that have working implementations, but not same as production one. Usually they take some shortcut and have simplified version of production code</a:t>
            </a:r>
            <a:r>
              <a:rPr lang="en-US" b="1" i="1" dirty="0" smtClean="0"/>
              <a:t>.</a:t>
            </a:r>
          </a:p>
          <a:p>
            <a:endParaRPr lang="en-US" b="1" i="1" dirty="0"/>
          </a:p>
          <a:p>
            <a:r>
              <a:rPr lang="en-US" dirty="0">
                <a:solidFill>
                  <a:srgbClr val="FF0000"/>
                </a:solidFill>
              </a:rPr>
              <a:t>Fakes can be used when you </a:t>
            </a:r>
            <a:r>
              <a:rPr lang="en-US" dirty="0" smtClean="0">
                <a:solidFill>
                  <a:srgbClr val="FF0000"/>
                </a:solidFill>
              </a:rPr>
              <a:t>can't</a:t>
            </a:r>
          </a:p>
          <a:p>
            <a:pPr marL="114300" indent="0">
              <a:buNone/>
            </a:pPr>
            <a:r>
              <a:rPr lang="en-US" dirty="0" smtClean="0">
                <a:solidFill>
                  <a:srgbClr val="FF0000"/>
                </a:solidFill>
              </a:rPr>
              <a:t>      use </a:t>
            </a:r>
            <a:r>
              <a:rPr lang="en-US" dirty="0">
                <a:solidFill>
                  <a:srgbClr val="FF0000"/>
                </a:solidFill>
              </a:rPr>
              <a:t>a real implementation in your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test.</a:t>
            </a:r>
            <a:r>
              <a:rPr lang="en-US" dirty="0">
                <a:solidFill>
                  <a:srgbClr val="FF0000"/>
                </a:solidFill>
              </a:rPr>
              <a:t> </a:t>
            </a:r>
            <a:r>
              <a:rPr lang="en-US" dirty="0" smtClean="0">
                <a:solidFill>
                  <a:srgbClr val="FF0000"/>
                </a:solidFill>
              </a:rPr>
              <a:t>(</a:t>
            </a:r>
            <a:r>
              <a:rPr lang="en-US" dirty="0">
                <a:solidFill>
                  <a:srgbClr val="FF0000"/>
                </a:solidFill>
              </a:rPr>
              <a:t>e.g. if the real implementation </a:t>
            </a:r>
            <a:endParaRPr lang="en-US" dirty="0" smtClean="0">
              <a:solidFill>
                <a:srgbClr val="FF0000"/>
              </a:solidFill>
            </a:endParaRPr>
          </a:p>
          <a:p>
            <a:pPr marL="114300" indent="0">
              <a:buNone/>
            </a:pPr>
            <a:r>
              <a:rPr lang="en-US" dirty="0" smtClean="0">
                <a:solidFill>
                  <a:srgbClr val="FF0000"/>
                </a:solidFill>
              </a:rPr>
              <a:t>      is </a:t>
            </a:r>
            <a:r>
              <a:rPr lang="en-US" dirty="0">
                <a:solidFill>
                  <a:srgbClr val="FF0000"/>
                </a:solidFill>
              </a:rPr>
              <a:t>too </a:t>
            </a:r>
            <a:r>
              <a:rPr lang="en-US" dirty="0" smtClean="0">
                <a:solidFill>
                  <a:srgbClr val="FF0000"/>
                </a:solidFill>
              </a:rPr>
              <a:t>slow </a:t>
            </a:r>
            <a:r>
              <a:rPr lang="en-US" dirty="0">
                <a:solidFill>
                  <a:srgbClr val="FF0000"/>
                </a:solidFill>
              </a:rPr>
              <a:t>or it talks over the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network</a:t>
            </a:r>
            <a:r>
              <a:rPr lang="en-US" dirty="0">
                <a:solidFill>
                  <a:srgbClr val="FF0000"/>
                </a:solidFill>
              </a:rPr>
              <a:t>).</a:t>
            </a:r>
            <a:r>
              <a:rPr lang="en-US" dirty="0"/>
              <a:t> </a:t>
            </a:r>
          </a:p>
        </p:txBody>
      </p:sp>
      <p:pic>
        <p:nvPicPr>
          <p:cNvPr id="4098" name="Picture 2" descr="C:\Users\USER06\Desktop\Unit test\0_snrzYwepyaPu3uC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768" y="1885950"/>
            <a:ext cx="3962400" cy="279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850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Stub</a:t>
            </a:r>
            <a:endParaRPr lang="en-US" dirty="0"/>
          </a:p>
        </p:txBody>
      </p:sp>
      <p:sp>
        <p:nvSpPr>
          <p:cNvPr id="3" name="Text Placeholder 2"/>
          <p:cNvSpPr>
            <a:spLocks noGrp="1"/>
          </p:cNvSpPr>
          <p:nvPr>
            <p:ph type="body" idx="1"/>
          </p:nvPr>
        </p:nvSpPr>
        <p:spPr/>
        <p:txBody>
          <a:bodyPr/>
          <a:lstStyle/>
          <a:p>
            <a:r>
              <a:rPr lang="en-US" b="1" i="1" dirty="0"/>
              <a:t>Stub is an object that holds predefined data and uses it to answer calls during tests. It is used when we cannot or don’t want to involve objects that would answer with real data or have undesirable side effects</a:t>
            </a:r>
            <a:r>
              <a:rPr lang="en-US" b="1" i="1" dirty="0" smtClean="0"/>
              <a:t>.</a:t>
            </a:r>
          </a:p>
          <a:p>
            <a:r>
              <a:rPr lang="en-US" dirty="0">
                <a:solidFill>
                  <a:srgbClr val="FF0000"/>
                </a:solidFill>
              </a:rPr>
              <a:t>A stub has no logic, and only returns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what </a:t>
            </a:r>
            <a:r>
              <a:rPr lang="en-US" dirty="0">
                <a:solidFill>
                  <a:srgbClr val="FF0000"/>
                </a:solidFill>
              </a:rPr>
              <a:t>you tell it to return. Stubs can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be </a:t>
            </a:r>
            <a:r>
              <a:rPr lang="en-US" dirty="0">
                <a:solidFill>
                  <a:srgbClr val="FF0000"/>
                </a:solidFill>
              </a:rPr>
              <a:t>used when you need an object </a:t>
            </a:r>
            <a:r>
              <a:rPr lang="en-US" dirty="0" smtClean="0">
                <a:solidFill>
                  <a:srgbClr val="FF0000"/>
                </a:solidFill>
              </a:rPr>
              <a:t>to</a:t>
            </a:r>
          </a:p>
          <a:p>
            <a:pPr marL="114300" indent="0">
              <a:buNone/>
            </a:pPr>
            <a:r>
              <a:rPr lang="en-US" dirty="0">
                <a:solidFill>
                  <a:srgbClr val="FF0000"/>
                </a:solidFill>
              </a:rPr>
              <a:t> </a:t>
            </a:r>
            <a:r>
              <a:rPr lang="en-US" dirty="0" smtClean="0">
                <a:solidFill>
                  <a:srgbClr val="FF0000"/>
                </a:solidFill>
              </a:rPr>
              <a:t>     </a:t>
            </a:r>
            <a:r>
              <a:rPr lang="en-US" dirty="0">
                <a:solidFill>
                  <a:srgbClr val="FF0000"/>
                </a:solidFill>
              </a:rPr>
              <a:t>return specific values in order to get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your </a:t>
            </a:r>
            <a:r>
              <a:rPr lang="en-US" dirty="0">
                <a:solidFill>
                  <a:srgbClr val="FF0000"/>
                </a:solidFill>
              </a:rPr>
              <a:t>code under test into a certain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state</a:t>
            </a:r>
            <a:r>
              <a:rPr lang="en-US" dirty="0">
                <a:solidFill>
                  <a:srgbClr val="FF0000"/>
                </a:solidFill>
              </a:rPr>
              <a:t>.</a:t>
            </a:r>
          </a:p>
        </p:txBody>
      </p:sp>
      <p:pic>
        <p:nvPicPr>
          <p:cNvPr id="5122" name="Picture 2" descr="C:\Users\USER06\Desktop\Unit test\0_KdpZaEVy6GNnrUp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190750"/>
            <a:ext cx="3502025" cy="247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964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Mock</a:t>
            </a:r>
            <a:endParaRPr lang="en-US" dirty="0"/>
          </a:p>
        </p:txBody>
      </p:sp>
      <p:sp>
        <p:nvSpPr>
          <p:cNvPr id="3" name="Text Placeholder 2"/>
          <p:cNvSpPr>
            <a:spLocks noGrp="1"/>
          </p:cNvSpPr>
          <p:nvPr>
            <p:ph type="body" idx="1"/>
          </p:nvPr>
        </p:nvSpPr>
        <p:spPr/>
        <p:txBody>
          <a:bodyPr/>
          <a:lstStyle/>
          <a:p>
            <a:r>
              <a:rPr lang="en-US" dirty="0"/>
              <a:t>We use mocks when we don’t want to invoke production code or when there is no easy way to verify, that intended code was executed</a:t>
            </a:r>
            <a:r>
              <a:rPr lang="en-US" dirty="0" smtClean="0"/>
              <a:t>.</a:t>
            </a:r>
          </a:p>
          <a:p>
            <a:r>
              <a:rPr lang="en-US" dirty="0">
                <a:solidFill>
                  <a:srgbClr val="FF0000"/>
                </a:solidFill>
              </a:rPr>
              <a:t>We don’t want to send e-mails each time we run a test.</a:t>
            </a:r>
          </a:p>
          <a:p>
            <a:pPr marL="114300" indent="0">
              <a:buNone/>
            </a:pPr>
            <a:r>
              <a:rPr lang="en-US" dirty="0">
                <a:solidFill>
                  <a:srgbClr val="FF0000"/>
                </a:solidFill>
              </a:rPr>
              <a:t>     Moreover, it is not easy to verify </a:t>
            </a:r>
          </a:p>
          <a:p>
            <a:pPr marL="114300" indent="0">
              <a:buNone/>
            </a:pPr>
            <a:r>
              <a:rPr lang="en-US" dirty="0">
                <a:solidFill>
                  <a:srgbClr val="FF0000"/>
                </a:solidFill>
              </a:rPr>
              <a:t>     in tests that a right email was send</a:t>
            </a:r>
            <a:r>
              <a:rPr lang="en-US" dirty="0" smtClean="0">
                <a:solidFill>
                  <a:srgbClr val="FF0000"/>
                </a:solidFill>
              </a:rPr>
              <a:t>.</a:t>
            </a:r>
          </a:p>
          <a:p>
            <a:pPr marL="114300" indent="0">
              <a:buNone/>
            </a:pPr>
            <a:r>
              <a:rPr lang="en-US" dirty="0">
                <a:solidFill>
                  <a:srgbClr val="FF0000"/>
                </a:solidFill>
              </a:rPr>
              <a:t> </a:t>
            </a:r>
            <a:r>
              <a:rPr lang="en-US" dirty="0" smtClean="0">
                <a:solidFill>
                  <a:srgbClr val="FF0000"/>
                </a:solidFill>
              </a:rPr>
              <a:t>    Only </a:t>
            </a:r>
            <a:r>
              <a:rPr lang="en-US" dirty="0">
                <a:solidFill>
                  <a:srgbClr val="FF0000"/>
                </a:solidFill>
              </a:rPr>
              <a:t>thing we can do is to verify the</a:t>
            </a:r>
          </a:p>
          <a:p>
            <a:pPr marL="114300" indent="0">
              <a:buNone/>
            </a:pPr>
            <a:r>
              <a:rPr lang="en-US" dirty="0">
                <a:solidFill>
                  <a:srgbClr val="FF0000"/>
                </a:solidFill>
              </a:rPr>
              <a:t>     outputs of the functionality that is</a:t>
            </a:r>
          </a:p>
          <a:p>
            <a:pPr marL="114300" indent="0">
              <a:buNone/>
            </a:pPr>
            <a:r>
              <a:rPr lang="en-US" dirty="0">
                <a:solidFill>
                  <a:srgbClr val="FF0000"/>
                </a:solidFill>
              </a:rPr>
              <a:t>     exercised in our test. In other worlds, </a:t>
            </a:r>
          </a:p>
          <a:p>
            <a:pPr marL="114300" indent="0">
              <a:buNone/>
            </a:pPr>
            <a:r>
              <a:rPr lang="en-US" dirty="0">
                <a:solidFill>
                  <a:srgbClr val="FF0000"/>
                </a:solidFill>
              </a:rPr>
              <a:t>     verify that e-mail sending service was called.</a:t>
            </a:r>
            <a:endParaRPr lang="en-US" dirty="0" smtClean="0">
              <a:solidFill>
                <a:srgbClr val="FF0000"/>
              </a:solidFill>
            </a:endParaRPr>
          </a:p>
          <a:p>
            <a:pPr marL="114300" indent="0">
              <a:buNone/>
            </a:pPr>
            <a:endParaRPr lang="en-US" dirty="0">
              <a:solidFill>
                <a:srgbClr val="FF0000"/>
              </a:solidFill>
            </a:endParaRPr>
          </a:p>
          <a:p>
            <a:pPr marL="114300" indent="0">
              <a:buNone/>
            </a:pPr>
            <a:endParaRPr lang="en-US" dirty="0">
              <a:solidFill>
                <a:srgbClr val="FF0000"/>
              </a:solidFill>
            </a:endParaRPr>
          </a:p>
          <a:p>
            <a:endParaRPr lang="en-US" dirty="0" smtClean="0"/>
          </a:p>
          <a:p>
            <a:endParaRPr lang="en-US" dirty="0" smtClean="0"/>
          </a:p>
          <a:p>
            <a:pPr marL="114300" indent="0">
              <a:buNone/>
            </a:pPr>
            <a:endParaRPr lang="en-US" dirty="0" smtClean="0">
              <a:solidFill>
                <a:srgbClr val="FF0000"/>
              </a:solidFill>
            </a:endParaRPr>
          </a:p>
          <a:p>
            <a:pPr marL="114300" indent="0">
              <a:buNone/>
            </a:pPr>
            <a:r>
              <a:rPr lang="en-US" dirty="0" smtClean="0">
                <a:solidFill>
                  <a:srgbClr val="FF0000"/>
                </a:solidFill>
              </a:rPr>
              <a:t>     </a:t>
            </a:r>
            <a:endParaRPr lang="en-US" dirty="0"/>
          </a:p>
        </p:txBody>
      </p:sp>
      <p:pic>
        <p:nvPicPr>
          <p:cNvPr id="6146" name="Picture 2" descr="C:\Users\USER06\Desktop\Unit test\0_k7mwTF60slyMxRl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343150"/>
            <a:ext cx="3452602"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088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Collaborator Object</a:t>
            </a:r>
            <a:br>
              <a:rPr lang="en-US" dirty="0"/>
            </a:br>
            <a:endParaRPr lang="en-US" dirty="0"/>
          </a:p>
        </p:txBody>
      </p:sp>
      <p:sp>
        <p:nvSpPr>
          <p:cNvPr id="3" name="Text Placeholder 2"/>
          <p:cNvSpPr>
            <a:spLocks noGrp="1"/>
          </p:cNvSpPr>
          <p:nvPr>
            <p:ph type="body" idx="1"/>
          </p:nvPr>
        </p:nvSpPr>
        <p:spPr/>
        <p:txBody>
          <a:bodyPr/>
          <a:lstStyle/>
          <a:p>
            <a:r>
              <a:rPr lang="en-US" dirty="0"/>
              <a:t>A Collaborator Object is a unit of code whose responsibility is to orchestrate the invocation of other </a:t>
            </a:r>
            <a:r>
              <a:rPr lang="en-US" dirty="0" smtClean="0"/>
              <a:t>units.</a:t>
            </a:r>
          </a:p>
          <a:p>
            <a:endParaRPr lang="en-US" dirty="0"/>
          </a:p>
          <a:p>
            <a:r>
              <a:rPr lang="en-US"/>
              <a:t>It is common in unit tests to mock or stub collaborators of the class under test so that the test is independent of the implementation of the collaborators.</a:t>
            </a:r>
            <a:endParaRPr lang="en-US" dirty="0"/>
          </a:p>
        </p:txBody>
      </p:sp>
    </p:spTree>
    <p:extLst>
      <p:ext uri="{BB962C8B-B14F-4D97-AF65-F5344CB8AC3E}">
        <p14:creationId xmlns:p14="http://schemas.microsoft.com/office/powerpoint/2010/main" val="3945530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ightMesh">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449</Words>
  <Application>Microsoft Office PowerPoint</Application>
  <PresentationFormat>On-screen Show (16:9)</PresentationFormat>
  <Paragraphs>76</Paragraphs>
  <Slides>18</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Montserrat Medium</vt:lpstr>
      <vt:lpstr>source code pro</vt:lpstr>
      <vt:lpstr>Droid Serif</vt:lpstr>
      <vt:lpstr>Oswald</vt:lpstr>
      <vt:lpstr>Droid Sans</vt:lpstr>
      <vt:lpstr>Raleway</vt:lpstr>
      <vt:lpstr>Montserrat ExtraLight</vt:lpstr>
      <vt:lpstr>Montserrat</vt:lpstr>
      <vt:lpstr>Montserrat SemiBold</vt:lpstr>
      <vt:lpstr>RightMesh</vt:lpstr>
      <vt:lpstr>Simple Light</vt:lpstr>
      <vt:lpstr>Unit Test Basic Part -1</vt:lpstr>
      <vt:lpstr>Understand the Testing Pyramid </vt:lpstr>
      <vt:lpstr>Understand the Testing Pyramid (Cont..)</vt:lpstr>
      <vt:lpstr>Unit test</vt:lpstr>
      <vt:lpstr>Test Doubles</vt:lpstr>
      <vt:lpstr>Fake </vt:lpstr>
      <vt:lpstr>Stub</vt:lpstr>
      <vt:lpstr>Mock</vt:lpstr>
      <vt:lpstr>Collaborator Object </vt:lpstr>
      <vt:lpstr>Coding pattern</vt:lpstr>
      <vt:lpstr>Unit test name pattern</vt:lpstr>
      <vt:lpstr>Argument Captor</vt:lpstr>
      <vt:lpstr>Argument Captor</vt:lpstr>
      <vt:lpstr>When and Then</vt:lpstr>
      <vt:lpstr>Example</vt:lpstr>
      <vt:lpstr>Example </vt:lpstr>
      <vt:lpstr>Test Driven Development (TDD)</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 PLATFORM</dc:title>
  <dc:creator>USER06</dc:creator>
  <cp:lastModifiedBy>Anjan</cp:lastModifiedBy>
  <cp:revision>27</cp:revision>
  <dcterms:modified xsi:type="dcterms:W3CDTF">2018-07-25T06:33:49Z</dcterms:modified>
</cp:coreProperties>
</file>