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3"/>
  </p:notesMasterIdLst>
  <p:sldIdLst>
    <p:sldId id="25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0" r:id="rId12"/>
  </p:sldIdLst>
  <p:sldSz cx="9144000" cy="5143500" type="screen16x9"/>
  <p:notesSz cx="6858000" cy="9144000"/>
  <p:embeddedFontLst>
    <p:embeddedFont>
      <p:font typeface="Montserrat Medium" charset="0"/>
      <p:regular r:id="rId14"/>
      <p:bold r:id="rId15"/>
      <p:italic r:id="rId16"/>
      <p:boldItalic r:id="rId17"/>
    </p:embeddedFont>
    <p:embeddedFont>
      <p:font typeface="Montserrat" charset="0"/>
      <p:regular r:id="rId18"/>
      <p:bold r:id="rId19"/>
      <p:italic r:id="rId20"/>
      <p:boldItalic r:id="rId21"/>
    </p:embeddedFont>
    <p:embeddedFont>
      <p:font typeface="Montserrat SemiBold" charset="0"/>
      <p:regular r:id="rId22"/>
      <p:bold r:id="rId23"/>
      <p:italic r:id="rId24"/>
      <p:boldItalic r:id="rId25"/>
    </p:embeddedFont>
    <p:embeddedFont>
      <p:font typeface="Raleway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03" autoAdjust="0"/>
  </p:normalViewPr>
  <p:slideViewPr>
    <p:cSldViewPr>
      <p:cViewPr>
        <p:scale>
          <a:sx n="157" d="100"/>
          <a:sy n="157" d="100"/>
        </p:scale>
        <p:origin x="-29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01827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0e0677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0e0677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545650" y="1713600"/>
            <a:ext cx="5737200" cy="171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 Medium"/>
              <a:buNone/>
              <a:defRPr sz="4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ctrTitle" idx="2"/>
          </p:nvPr>
        </p:nvSpPr>
        <p:spPr>
          <a:xfrm>
            <a:off x="2545650" y="3484375"/>
            <a:ext cx="57372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None/>
              <a:defRPr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ldNum" idx="12"/>
          </p:nvPr>
        </p:nvSpPr>
        <p:spPr>
          <a:xfrm>
            <a:off x="84916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50055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500550" y="486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500550" y="486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3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619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381425"/>
            <a:ext cx="8520600" cy="30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11700" y="619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1381425"/>
            <a:ext cx="4256400" cy="30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2"/>
          </p:nvPr>
        </p:nvSpPr>
        <p:spPr>
          <a:xfrm>
            <a:off x="4628450" y="1381425"/>
            <a:ext cx="4392600" cy="30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073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AA81"/>
              </a:buClr>
              <a:buSzPts val="2800"/>
              <a:buNone/>
              <a:defRPr>
                <a:solidFill>
                  <a:srgbClr val="00AA8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text columns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/>
        </p:nvSpPr>
        <p:spPr>
          <a:xfrm>
            <a:off x="-7525" y="-22575"/>
            <a:ext cx="3582300" cy="516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311700" y="263400"/>
            <a:ext cx="2808000" cy="44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AA81"/>
              </a:buClr>
              <a:buSzPts val="2400"/>
              <a:buNone/>
              <a:defRPr sz="2400">
                <a:solidFill>
                  <a:srgbClr val="00AA8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3574775" y="-22575"/>
            <a:ext cx="5644500" cy="5223000"/>
          </a:xfrm>
          <a:prstGeom prst="rect">
            <a:avLst/>
          </a:prstGeom>
          <a:solidFill>
            <a:srgbClr val="0444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title" idx="2"/>
          </p:nvPr>
        </p:nvSpPr>
        <p:spPr>
          <a:xfrm>
            <a:off x="3924150" y="263400"/>
            <a:ext cx="4933800" cy="44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ation">
  <p:cSld name="MAIN_POINT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/>
        </p:nvSpPr>
        <p:spPr>
          <a:xfrm>
            <a:off x="-37625" y="1301975"/>
            <a:ext cx="16857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0">
                <a:solidFill>
                  <a:srgbClr val="D9D9D9"/>
                </a:solidFill>
              </a:rPr>
              <a:t>“</a:t>
            </a:r>
            <a:endParaRPr sz="24000">
              <a:solidFill>
                <a:srgbClr val="D9D9D9"/>
              </a:solidFill>
            </a:endParaR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490250" y="1452500"/>
            <a:ext cx="7982100" cy="17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AA81"/>
              </a:buClr>
              <a:buSzPts val="4800"/>
              <a:buNone/>
              <a:defRPr sz="4800">
                <a:solidFill>
                  <a:srgbClr val="00AA8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title" idx="2"/>
          </p:nvPr>
        </p:nvSpPr>
        <p:spPr>
          <a:xfrm>
            <a:off x="490250" y="3287685"/>
            <a:ext cx="798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None/>
              <a:defRPr sz="1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"/>
              <a:buNone/>
              <a:defRPr sz="14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"/>
              <a:buNone/>
              <a:defRPr sz="14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"/>
              <a:buNone/>
              <a:defRPr sz="14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"/>
              <a:buNone/>
              <a:defRPr sz="14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"/>
              <a:buNone/>
              <a:defRPr sz="14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"/>
              <a:buNone/>
              <a:defRPr sz="14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"/>
              <a:buNone/>
              <a:defRPr sz="14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"/>
              <a:buNone/>
              <a:defRPr sz="14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sies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AA81"/>
              </a:solidFill>
            </a:endParaRPr>
          </a:p>
        </p:txBody>
      </p:sp>
      <p:sp>
        <p:nvSpPr>
          <p:cNvPr id="88" name="Google Shape;8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00AA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AA81"/>
              </a:solidFill>
            </a:endParaRPr>
          </a:p>
        </p:txBody>
      </p:sp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700" y="619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4450"/>
              </a:buClr>
              <a:buSzPts val="2800"/>
              <a:buFont typeface="Montserrat SemiBold"/>
              <a:buNone/>
              <a:defRPr sz="2800">
                <a:solidFill>
                  <a:srgbClr val="04445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1381425"/>
            <a:ext cx="8520600" cy="30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ontserrat Medium"/>
              <a:buChar char="●"/>
              <a:defRPr sz="18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Medium"/>
              <a:buChar char="○"/>
              <a:defRPr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Medium"/>
              <a:buChar char="■"/>
              <a:defRPr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Medium"/>
              <a:buChar char="●"/>
              <a:defRPr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Medium"/>
              <a:buChar char="○"/>
              <a:defRPr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Medium"/>
              <a:buChar char="■"/>
              <a:defRPr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Medium"/>
              <a:buChar char="●"/>
              <a:defRPr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Medium"/>
              <a:buChar char="○"/>
              <a:defRPr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Montserrat Medium"/>
              <a:buChar char="■"/>
              <a:defRPr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862000"/>
            <a:ext cx="1435200" cy="1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©W3Engineers2018</a:t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95075" y="4700300"/>
            <a:ext cx="2711700" cy="353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500550" y="486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2434F"/>
              </a:buClr>
              <a:buSzPts val="2800"/>
              <a:buFont typeface="Oswald"/>
              <a:buNone/>
              <a:defRPr sz="2800">
                <a:solidFill>
                  <a:srgbClr val="02434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ans"/>
              <a:buChar char="●"/>
              <a:defRPr sz="18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○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■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●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○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■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●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○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roid Sans"/>
              <a:buChar char="■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 dirty="0"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" name="Google Shape;98;p24"/>
          <p:cNvSpPr txBox="1"/>
          <p:nvPr/>
        </p:nvSpPr>
        <p:spPr>
          <a:xfrm>
            <a:off x="5801450" y="-31859"/>
            <a:ext cx="212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Unit Test Basics</a:t>
            </a:r>
            <a:endParaRPr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 sz="1000" dirty="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9" name="Google Shape;99;p24"/>
          <p:cNvSpPr txBox="1"/>
          <p:nvPr/>
        </p:nvSpPr>
        <p:spPr>
          <a:xfrm>
            <a:off x="500550" y="4789725"/>
            <a:ext cx="277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err="1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Anjan</a:t>
            </a:r>
            <a:r>
              <a:rPr lang="en-US" sz="1200" b="1" i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200" b="1" i="1" dirty="0" err="1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Debnath</a:t>
            </a:r>
            <a:endParaRPr sz="1200" b="1" i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 sz="10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>
            <a:spLocks noGrp="1"/>
          </p:cNvSpPr>
          <p:nvPr>
            <p:ph type="ctrTitle"/>
          </p:nvPr>
        </p:nvSpPr>
        <p:spPr>
          <a:xfrm>
            <a:off x="2545650" y="1713600"/>
            <a:ext cx="5737200" cy="17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Unit 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est Basic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Part </a:t>
            </a:r>
            <a:r>
              <a:rPr lang="en-US" dirty="0" smtClean="0"/>
              <a:t>-3</a:t>
            </a:r>
            <a:endParaRPr dirty="0"/>
          </a:p>
        </p:txBody>
      </p:sp>
      <p:sp>
        <p:nvSpPr>
          <p:cNvPr id="146" name="Google Shape;146;p36"/>
          <p:cNvSpPr txBox="1">
            <a:spLocks noGrp="1"/>
          </p:cNvSpPr>
          <p:nvPr>
            <p:ph type="ctrTitle" idx="2"/>
          </p:nvPr>
        </p:nvSpPr>
        <p:spPr>
          <a:xfrm>
            <a:off x="2545650" y="3477700"/>
            <a:ext cx="57372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“Tests are stories we tell the next generation of programmers on a project.” </a:t>
            </a:r>
            <a:br>
              <a:rPr lang="en-US" dirty="0"/>
            </a:br>
            <a:r>
              <a:rPr lang="en-US" dirty="0"/>
              <a:t>― Roy </a:t>
            </a:r>
            <a:r>
              <a:rPr lang="en-US" dirty="0" err="1"/>
              <a:t>Osherove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06\Desktop\Unit test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76350"/>
            <a:ext cx="3429000" cy="175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Mocking with </a:t>
            </a:r>
            <a:r>
              <a:rPr lang="en-US" b="1" dirty="0" err="1"/>
              <a:t>Mockito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b="1" dirty="0" smtClean="0"/>
              <a:t>Late Invoice </a:t>
            </a:r>
            <a:r>
              <a:rPr lang="en-US" b="1" dirty="0" err="1" smtClean="0"/>
              <a:t>Notifier</a:t>
            </a:r>
            <a:r>
              <a:rPr lang="en-US" b="1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which checks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for late invoices of customers and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sends </a:t>
            </a:r>
            <a:r>
              <a:rPr lang="en-US" dirty="0"/>
              <a:t>them an email if an invoice is late.</a:t>
            </a:r>
            <a:endParaRPr lang="en-US" dirty="0"/>
          </a:p>
        </p:txBody>
      </p:sp>
      <p:pic>
        <p:nvPicPr>
          <p:cNvPr id="4098" name="Picture 2" descr="C:\Users\USER06\Desktop\Unit test\invoice-hero-gener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23762"/>
            <a:ext cx="2832100" cy="292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6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06\Desktop\Unit test\Moc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42950"/>
            <a:ext cx="8114447" cy="312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0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06\Desktop\Unit test\Mockit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94631"/>
            <a:ext cx="6323013" cy="381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9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06\Desktop\Unit test\Mockit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514350"/>
            <a:ext cx="6477000" cy="38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45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Verifying Arguments with Argument Captors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previous example was relatively simple, we just verified whether a single method was called or not.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Sometimes </a:t>
            </a:r>
            <a:r>
              <a:rPr lang="en-US" dirty="0"/>
              <a:t>we need more detail, and instead of looking only at the method call itself, we are also interested in the arguments.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assume that the analytics department wants more extensive metrics and asked you to implement an extra mechanism, where several important events for a customer are recorded and later analyzed.</a:t>
            </a:r>
            <a:endParaRPr lang="en-US" dirty="0"/>
          </a:p>
        </p:txBody>
      </p:sp>
      <p:pic>
        <p:nvPicPr>
          <p:cNvPr id="5122" name="Picture 2" descr="C:\Users\USER06\Desktop\Unit test\metr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19350"/>
            <a:ext cx="3976687" cy="19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84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06\Desktop\Unit test\M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742950"/>
            <a:ext cx="804564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87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USER06\Desktop\Unit test\M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8148638" cy="331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643244"/>
      </p:ext>
    </p:extLst>
  </p:cSld>
  <p:clrMapOvr>
    <a:masterClrMapping/>
  </p:clrMapOvr>
</p:sld>
</file>

<file path=ppt/theme/theme1.xml><?xml version="1.0" encoding="utf-8"?>
<a:theme xmlns:a="http://schemas.openxmlformats.org/drawingml/2006/main" name="RightMesh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111</Words>
  <Application>Microsoft Office PowerPoint</Application>
  <PresentationFormat>On-screen Show (16:9)</PresentationFormat>
  <Paragraphs>15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Montserrat Medium</vt:lpstr>
      <vt:lpstr>Montserrat</vt:lpstr>
      <vt:lpstr>Montserrat SemiBold</vt:lpstr>
      <vt:lpstr>Droid Sans</vt:lpstr>
      <vt:lpstr>Droid Serif</vt:lpstr>
      <vt:lpstr>Oswald</vt:lpstr>
      <vt:lpstr>Raleway</vt:lpstr>
      <vt:lpstr>RightMesh</vt:lpstr>
      <vt:lpstr>Simple Light</vt:lpstr>
      <vt:lpstr>Unit Test Basic Part -3</vt:lpstr>
      <vt:lpstr>Mocking with Mockito </vt:lpstr>
      <vt:lpstr>PowerPoint Presentation</vt:lpstr>
      <vt:lpstr>PowerPoint Presentation</vt:lpstr>
      <vt:lpstr>PowerPoint Presentation</vt:lpstr>
      <vt:lpstr>Verifying Arguments with Argument Captors </vt:lpstr>
      <vt:lpstr>Example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 PLATFORM</dc:title>
  <dc:creator>USER06</dc:creator>
  <cp:lastModifiedBy>Anjan</cp:lastModifiedBy>
  <cp:revision>39</cp:revision>
  <dcterms:modified xsi:type="dcterms:W3CDTF">2018-07-25T09:28:39Z</dcterms:modified>
</cp:coreProperties>
</file>