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79056" y="2422398"/>
            <a:ext cx="3943350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" y="4744138"/>
            <a:ext cx="12131992" cy="21138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38" y="206121"/>
            <a:ext cx="5255895" cy="253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1313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9178" y="1377289"/>
            <a:ext cx="9230360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yon.shahed@seafaircapital.com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mailto:melissa.berkshire@branchinnovations.c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 marR="5080">
              <a:lnSpc>
                <a:spcPts val="9210"/>
              </a:lnSpc>
              <a:spcBef>
                <a:spcPts val="1525"/>
              </a:spcBef>
            </a:pPr>
            <a:r>
              <a:rPr spc="575" dirty="0"/>
              <a:t>Discharge </a:t>
            </a:r>
            <a:r>
              <a:rPr spc="570" dirty="0"/>
              <a:t>HUB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359" y="3482644"/>
            <a:ext cx="1463484" cy="911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1408" y="3546906"/>
            <a:ext cx="1685163" cy="900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461" y="2597785"/>
            <a:ext cx="2951607" cy="28371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1674" y="4359655"/>
            <a:ext cx="1320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7E7E7E"/>
                </a:solidFill>
                <a:latin typeface="Calibri"/>
                <a:cs typeface="Calibri"/>
              </a:rPr>
              <a:t>DIVISION </a:t>
            </a:r>
            <a:r>
              <a:rPr sz="1000" spc="5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00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SEAFAIR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8718" y="3602482"/>
            <a:ext cx="2784094" cy="848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48250" y="1465833"/>
            <a:ext cx="2167255" cy="2450465"/>
            <a:chOff x="5048250" y="1465833"/>
            <a:chExt cx="2167255" cy="2450465"/>
          </a:xfrm>
        </p:grpSpPr>
        <p:sp>
          <p:nvSpPr>
            <p:cNvPr id="3" name="object 3"/>
            <p:cNvSpPr/>
            <p:nvPr/>
          </p:nvSpPr>
          <p:spPr>
            <a:xfrm>
              <a:off x="5048250" y="1465833"/>
              <a:ext cx="2167255" cy="2450465"/>
            </a:xfrm>
            <a:custGeom>
              <a:avLst/>
              <a:gdLst/>
              <a:ahLst/>
              <a:cxnLst/>
              <a:rect l="l" t="t" r="r" b="b"/>
              <a:pathLst>
                <a:path w="2167254" h="2450465">
                  <a:moveTo>
                    <a:pt x="1083564" y="0"/>
                  </a:moveTo>
                  <a:lnTo>
                    <a:pt x="0" y="541908"/>
                  </a:lnTo>
                  <a:lnTo>
                    <a:pt x="0" y="1908682"/>
                  </a:lnTo>
                  <a:lnTo>
                    <a:pt x="1083564" y="2450465"/>
                  </a:lnTo>
                  <a:lnTo>
                    <a:pt x="2167254" y="1908682"/>
                  </a:lnTo>
                  <a:lnTo>
                    <a:pt x="2167254" y="541908"/>
                  </a:lnTo>
                  <a:lnTo>
                    <a:pt x="1083564" y="0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8486" y="1897938"/>
              <a:ext cx="1765300" cy="1564640"/>
            </a:xfrm>
            <a:custGeom>
              <a:avLst/>
              <a:gdLst/>
              <a:ahLst/>
              <a:cxnLst/>
              <a:rect l="l" t="t" r="r" b="b"/>
              <a:pathLst>
                <a:path w="1765300" h="1564639">
                  <a:moveTo>
                    <a:pt x="1201712" y="950023"/>
                  </a:moveTo>
                  <a:lnTo>
                    <a:pt x="1193622" y="903478"/>
                  </a:lnTo>
                  <a:lnTo>
                    <a:pt x="1174546" y="861441"/>
                  </a:lnTo>
                  <a:lnTo>
                    <a:pt x="1159116" y="842175"/>
                  </a:lnTo>
                  <a:lnTo>
                    <a:pt x="1159116" y="950023"/>
                  </a:lnTo>
                  <a:lnTo>
                    <a:pt x="1152880" y="996086"/>
                  </a:lnTo>
                  <a:lnTo>
                    <a:pt x="1135735" y="1043368"/>
                  </a:lnTo>
                  <a:lnTo>
                    <a:pt x="1109980" y="1090790"/>
                  </a:lnTo>
                  <a:lnTo>
                    <a:pt x="1077912" y="1137246"/>
                  </a:lnTo>
                  <a:lnTo>
                    <a:pt x="1041857" y="1181671"/>
                  </a:lnTo>
                  <a:lnTo>
                    <a:pt x="1004100" y="1222971"/>
                  </a:lnTo>
                  <a:lnTo>
                    <a:pt x="966978" y="1260030"/>
                  </a:lnTo>
                  <a:lnTo>
                    <a:pt x="932764" y="1291780"/>
                  </a:lnTo>
                  <a:lnTo>
                    <a:pt x="903795" y="1317129"/>
                  </a:lnTo>
                  <a:lnTo>
                    <a:pt x="882357" y="1334973"/>
                  </a:lnTo>
                  <a:lnTo>
                    <a:pt x="860933" y="1317129"/>
                  </a:lnTo>
                  <a:lnTo>
                    <a:pt x="831964" y="1291780"/>
                  </a:lnTo>
                  <a:lnTo>
                    <a:pt x="797763" y="1260030"/>
                  </a:lnTo>
                  <a:lnTo>
                    <a:pt x="760628" y="1222971"/>
                  </a:lnTo>
                  <a:lnTo>
                    <a:pt x="722884" y="1181671"/>
                  </a:lnTo>
                  <a:lnTo>
                    <a:pt x="686828" y="1137246"/>
                  </a:lnTo>
                  <a:lnTo>
                    <a:pt x="654761" y="1090790"/>
                  </a:lnTo>
                  <a:lnTo>
                    <a:pt x="629005" y="1043368"/>
                  </a:lnTo>
                  <a:lnTo>
                    <a:pt x="611860" y="996086"/>
                  </a:lnTo>
                  <a:lnTo>
                    <a:pt x="605637" y="950023"/>
                  </a:lnTo>
                  <a:lnTo>
                    <a:pt x="615073" y="906602"/>
                  </a:lnTo>
                  <a:lnTo>
                    <a:pt x="636841" y="869022"/>
                  </a:lnTo>
                  <a:lnTo>
                    <a:pt x="668934" y="839774"/>
                  </a:lnTo>
                  <a:lnTo>
                    <a:pt x="709358" y="821334"/>
                  </a:lnTo>
                  <a:lnTo>
                    <a:pt x="725474" y="818438"/>
                  </a:lnTo>
                  <a:lnTo>
                    <a:pt x="733742" y="818438"/>
                  </a:lnTo>
                  <a:lnTo>
                    <a:pt x="803935" y="845477"/>
                  </a:lnTo>
                  <a:lnTo>
                    <a:pt x="835317" y="878687"/>
                  </a:lnTo>
                  <a:lnTo>
                    <a:pt x="863358" y="924471"/>
                  </a:lnTo>
                  <a:lnTo>
                    <a:pt x="882243" y="961961"/>
                  </a:lnTo>
                  <a:lnTo>
                    <a:pt x="882497" y="961961"/>
                  </a:lnTo>
                  <a:lnTo>
                    <a:pt x="901382" y="924471"/>
                  </a:lnTo>
                  <a:lnTo>
                    <a:pt x="934313" y="872426"/>
                  </a:lnTo>
                  <a:lnTo>
                    <a:pt x="971575" y="837463"/>
                  </a:lnTo>
                  <a:lnTo>
                    <a:pt x="1012266" y="820191"/>
                  </a:lnTo>
                  <a:lnTo>
                    <a:pt x="1057567" y="821334"/>
                  </a:lnTo>
                  <a:lnTo>
                    <a:pt x="1055560" y="821334"/>
                  </a:lnTo>
                  <a:lnTo>
                    <a:pt x="1095895" y="839774"/>
                  </a:lnTo>
                  <a:lnTo>
                    <a:pt x="1127950" y="869022"/>
                  </a:lnTo>
                  <a:lnTo>
                    <a:pt x="1149692" y="906602"/>
                  </a:lnTo>
                  <a:lnTo>
                    <a:pt x="1159116" y="950023"/>
                  </a:lnTo>
                  <a:lnTo>
                    <a:pt x="1159116" y="842175"/>
                  </a:lnTo>
                  <a:lnTo>
                    <a:pt x="1145882" y="825652"/>
                  </a:lnTo>
                  <a:lnTo>
                    <a:pt x="1138643" y="820191"/>
                  </a:lnTo>
                  <a:lnTo>
                    <a:pt x="1109040" y="797877"/>
                  </a:lnTo>
                  <a:lnTo>
                    <a:pt x="1065466" y="779856"/>
                  </a:lnTo>
                  <a:lnTo>
                    <a:pt x="1065631" y="779856"/>
                  </a:lnTo>
                  <a:lnTo>
                    <a:pt x="1040180" y="776224"/>
                  </a:lnTo>
                  <a:lnTo>
                    <a:pt x="1038809" y="776224"/>
                  </a:lnTo>
                  <a:lnTo>
                    <a:pt x="1004608" y="778421"/>
                  </a:lnTo>
                  <a:lnTo>
                    <a:pt x="1005509" y="778421"/>
                  </a:lnTo>
                  <a:lnTo>
                    <a:pt x="966101" y="791629"/>
                  </a:lnTo>
                  <a:lnTo>
                    <a:pt x="925245" y="820191"/>
                  </a:lnTo>
                  <a:lnTo>
                    <a:pt x="924090" y="821016"/>
                  </a:lnTo>
                  <a:lnTo>
                    <a:pt x="882421" y="871766"/>
                  </a:lnTo>
                  <a:lnTo>
                    <a:pt x="840714" y="821016"/>
                  </a:lnTo>
                  <a:lnTo>
                    <a:pt x="837018" y="818438"/>
                  </a:lnTo>
                  <a:lnTo>
                    <a:pt x="798614" y="791629"/>
                  </a:lnTo>
                  <a:lnTo>
                    <a:pt x="759091" y="778421"/>
                  </a:lnTo>
                  <a:lnTo>
                    <a:pt x="699477" y="779856"/>
                  </a:lnTo>
                  <a:lnTo>
                    <a:pt x="655815" y="797877"/>
                  </a:lnTo>
                  <a:lnTo>
                    <a:pt x="618934" y="825652"/>
                  </a:lnTo>
                  <a:lnTo>
                    <a:pt x="590245" y="861441"/>
                  </a:lnTo>
                  <a:lnTo>
                    <a:pt x="571144" y="903478"/>
                  </a:lnTo>
                  <a:lnTo>
                    <a:pt x="563029" y="950023"/>
                  </a:lnTo>
                  <a:lnTo>
                    <a:pt x="569887" y="1003160"/>
                  </a:lnTo>
                  <a:lnTo>
                    <a:pt x="588733" y="1056894"/>
                  </a:lnTo>
                  <a:lnTo>
                    <a:pt x="616953" y="1110068"/>
                  </a:lnTo>
                  <a:lnTo>
                    <a:pt x="651979" y="1161554"/>
                  </a:lnTo>
                  <a:lnTo>
                    <a:pt x="691197" y="1210221"/>
                  </a:lnTo>
                  <a:lnTo>
                    <a:pt x="732028" y="1254925"/>
                  </a:lnTo>
                  <a:lnTo>
                    <a:pt x="771855" y="1294523"/>
                  </a:lnTo>
                  <a:lnTo>
                    <a:pt x="808113" y="1327886"/>
                  </a:lnTo>
                  <a:lnTo>
                    <a:pt x="838187" y="1353870"/>
                  </a:lnTo>
                  <a:lnTo>
                    <a:pt x="869429" y="1379156"/>
                  </a:lnTo>
                  <a:lnTo>
                    <a:pt x="882357" y="1389075"/>
                  </a:lnTo>
                  <a:lnTo>
                    <a:pt x="895311" y="1379156"/>
                  </a:lnTo>
                  <a:lnTo>
                    <a:pt x="905268" y="1371346"/>
                  </a:lnTo>
                  <a:lnTo>
                    <a:pt x="926592" y="1353870"/>
                  </a:lnTo>
                  <a:lnTo>
                    <a:pt x="948461" y="1334973"/>
                  </a:lnTo>
                  <a:lnTo>
                    <a:pt x="956665" y="1327886"/>
                  </a:lnTo>
                  <a:lnTo>
                    <a:pt x="992924" y="1294523"/>
                  </a:lnTo>
                  <a:lnTo>
                    <a:pt x="1032751" y="1254925"/>
                  </a:lnTo>
                  <a:lnTo>
                    <a:pt x="1073581" y="1210221"/>
                  </a:lnTo>
                  <a:lnTo>
                    <a:pt x="1112786" y="1161554"/>
                  </a:lnTo>
                  <a:lnTo>
                    <a:pt x="1147800" y="1110068"/>
                  </a:lnTo>
                  <a:lnTo>
                    <a:pt x="1176020" y="1056894"/>
                  </a:lnTo>
                  <a:lnTo>
                    <a:pt x="1194854" y="1003160"/>
                  </a:lnTo>
                  <a:lnTo>
                    <a:pt x="1201712" y="950023"/>
                  </a:lnTo>
                  <a:close/>
                </a:path>
                <a:path w="1765300" h="1564639">
                  <a:moveTo>
                    <a:pt x="1765134" y="838860"/>
                  </a:moveTo>
                  <a:lnTo>
                    <a:pt x="1704073" y="780834"/>
                  </a:lnTo>
                  <a:lnTo>
                    <a:pt x="1704073" y="839736"/>
                  </a:lnTo>
                  <a:lnTo>
                    <a:pt x="1626666" y="917130"/>
                  </a:lnTo>
                  <a:lnTo>
                    <a:pt x="1583639" y="876427"/>
                  </a:lnTo>
                  <a:lnTo>
                    <a:pt x="1478978" y="777417"/>
                  </a:lnTo>
                  <a:lnTo>
                    <a:pt x="1478978" y="836129"/>
                  </a:lnTo>
                  <a:lnTo>
                    <a:pt x="1478978" y="1521752"/>
                  </a:lnTo>
                  <a:lnTo>
                    <a:pt x="286118" y="1521244"/>
                  </a:lnTo>
                  <a:lnTo>
                    <a:pt x="286118" y="877328"/>
                  </a:lnTo>
                  <a:lnTo>
                    <a:pt x="286118" y="836955"/>
                  </a:lnTo>
                  <a:lnTo>
                    <a:pt x="882548" y="271830"/>
                  </a:lnTo>
                  <a:lnTo>
                    <a:pt x="1478978" y="836129"/>
                  </a:lnTo>
                  <a:lnTo>
                    <a:pt x="1478978" y="777417"/>
                  </a:lnTo>
                  <a:lnTo>
                    <a:pt x="944600" y="271830"/>
                  </a:lnTo>
                  <a:lnTo>
                    <a:pt x="882548" y="213131"/>
                  </a:lnTo>
                  <a:lnTo>
                    <a:pt x="139001" y="917651"/>
                  </a:lnTo>
                  <a:lnTo>
                    <a:pt x="61036" y="839736"/>
                  </a:lnTo>
                  <a:lnTo>
                    <a:pt x="882548" y="58737"/>
                  </a:lnTo>
                  <a:lnTo>
                    <a:pt x="1704073" y="839736"/>
                  </a:lnTo>
                  <a:lnTo>
                    <a:pt x="1704073" y="780834"/>
                  </a:lnTo>
                  <a:lnTo>
                    <a:pt x="944346" y="58737"/>
                  </a:lnTo>
                  <a:lnTo>
                    <a:pt x="882548" y="0"/>
                  </a:lnTo>
                  <a:lnTo>
                    <a:pt x="1955" y="836955"/>
                  </a:lnTo>
                  <a:lnTo>
                    <a:pt x="0" y="838860"/>
                  </a:lnTo>
                  <a:lnTo>
                    <a:pt x="138201" y="977112"/>
                  </a:lnTo>
                  <a:lnTo>
                    <a:pt x="200964" y="917651"/>
                  </a:lnTo>
                  <a:lnTo>
                    <a:pt x="243509" y="877328"/>
                  </a:lnTo>
                  <a:lnTo>
                    <a:pt x="243509" y="1563852"/>
                  </a:lnTo>
                  <a:lnTo>
                    <a:pt x="1521587" y="1564373"/>
                  </a:lnTo>
                  <a:lnTo>
                    <a:pt x="1521587" y="1521752"/>
                  </a:lnTo>
                  <a:lnTo>
                    <a:pt x="1521587" y="876427"/>
                  </a:lnTo>
                  <a:lnTo>
                    <a:pt x="1627378" y="976591"/>
                  </a:lnTo>
                  <a:lnTo>
                    <a:pt x="1686852" y="917130"/>
                  </a:lnTo>
                  <a:lnTo>
                    <a:pt x="1765134" y="838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3903" y="500634"/>
            <a:ext cx="827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The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value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of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spc="75" dirty="0">
                <a:solidFill>
                  <a:srgbClr val="000000"/>
                </a:solidFill>
              </a:rPr>
              <a:t>DischargeHUB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135" dirty="0">
                <a:solidFill>
                  <a:srgbClr val="000000"/>
                </a:solidFill>
              </a:rPr>
              <a:t>is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multifaceted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2683636" y="1451483"/>
            <a:ext cx="2167255" cy="2450465"/>
            <a:chOff x="2683636" y="1451483"/>
            <a:chExt cx="2167255" cy="2450465"/>
          </a:xfrm>
        </p:grpSpPr>
        <p:sp>
          <p:nvSpPr>
            <p:cNvPr id="7" name="object 7"/>
            <p:cNvSpPr/>
            <p:nvPr/>
          </p:nvSpPr>
          <p:spPr>
            <a:xfrm>
              <a:off x="2683636" y="1451483"/>
              <a:ext cx="2167255" cy="2450465"/>
            </a:xfrm>
            <a:custGeom>
              <a:avLst/>
              <a:gdLst/>
              <a:ahLst/>
              <a:cxnLst/>
              <a:rect l="l" t="t" r="r" b="b"/>
              <a:pathLst>
                <a:path w="2167254" h="2450465">
                  <a:moveTo>
                    <a:pt x="1083690" y="0"/>
                  </a:moveTo>
                  <a:lnTo>
                    <a:pt x="0" y="541781"/>
                  </a:lnTo>
                  <a:lnTo>
                    <a:pt x="0" y="1908555"/>
                  </a:lnTo>
                  <a:lnTo>
                    <a:pt x="1083690" y="2450337"/>
                  </a:lnTo>
                  <a:lnTo>
                    <a:pt x="2167254" y="1908555"/>
                  </a:lnTo>
                  <a:lnTo>
                    <a:pt x="2167254" y="541781"/>
                  </a:lnTo>
                  <a:lnTo>
                    <a:pt x="108369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9999" y="2196862"/>
              <a:ext cx="1789430" cy="1023619"/>
            </a:xfrm>
            <a:custGeom>
              <a:avLst/>
              <a:gdLst/>
              <a:ahLst/>
              <a:cxnLst/>
              <a:rect l="l" t="t" r="r" b="b"/>
              <a:pathLst>
                <a:path w="1789429" h="1023619">
                  <a:moveTo>
                    <a:pt x="21301" y="0"/>
                  </a:moveTo>
                  <a:lnTo>
                    <a:pt x="13010" y="1674"/>
                  </a:lnTo>
                  <a:lnTo>
                    <a:pt x="6239" y="6240"/>
                  </a:lnTo>
                  <a:lnTo>
                    <a:pt x="1674" y="13015"/>
                  </a:lnTo>
                  <a:lnTo>
                    <a:pt x="0" y="21312"/>
                  </a:lnTo>
                  <a:lnTo>
                    <a:pt x="0" y="1023021"/>
                  </a:lnTo>
                  <a:lnTo>
                    <a:pt x="42602" y="1023021"/>
                  </a:lnTo>
                  <a:lnTo>
                    <a:pt x="42602" y="767266"/>
                  </a:lnTo>
                  <a:lnTo>
                    <a:pt x="1789303" y="767266"/>
                  </a:lnTo>
                  <a:lnTo>
                    <a:pt x="1789303" y="724640"/>
                  </a:lnTo>
                  <a:lnTo>
                    <a:pt x="42602" y="724640"/>
                  </a:lnTo>
                  <a:lnTo>
                    <a:pt x="42602" y="575449"/>
                  </a:lnTo>
                  <a:lnTo>
                    <a:pt x="1699616" y="575449"/>
                  </a:lnTo>
                  <a:lnTo>
                    <a:pt x="1683067" y="559750"/>
                  </a:lnTo>
                  <a:lnTo>
                    <a:pt x="1643141" y="539924"/>
                  </a:lnTo>
                  <a:lnTo>
                    <a:pt x="1597592" y="532823"/>
                  </a:lnTo>
                  <a:lnTo>
                    <a:pt x="146978" y="532823"/>
                  </a:lnTo>
                  <a:lnTo>
                    <a:pt x="122933" y="527966"/>
                  </a:lnTo>
                  <a:lnTo>
                    <a:pt x="103297" y="514721"/>
                  </a:lnTo>
                  <a:lnTo>
                    <a:pt x="90059" y="495074"/>
                  </a:lnTo>
                  <a:lnTo>
                    <a:pt x="85204" y="471016"/>
                  </a:lnTo>
                  <a:lnTo>
                    <a:pt x="85204" y="466753"/>
                  </a:lnTo>
                  <a:lnTo>
                    <a:pt x="89075" y="447571"/>
                  </a:lnTo>
                  <a:lnTo>
                    <a:pt x="42602" y="447571"/>
                  </a:lnTo>
                  <a:lnTo>
                    <a:pt x="42602" y="21312"/>
                  </a:lnTo>
                  <a:lnTo>
                    <a:pt x="40928" y="13015"/>
                  </a:lnTo>
                  <a:lnTo>
                    <a:pt x="36363" y="6240"/>
                  </a:lnTo>
                  <a:lnTo>
                    <a:pt x="29592" y="1674"/>
                  </a:lnTo>
                  <a:lnTo>
                    <a:pt x="21301" y="0"/>
                  </a:lnTo>
                  <a:close/>
                </a:path>
                <a:path w="1789429" h="1023619">
                  <a:moveTo>
                    <a:pt x="1789303" y="767266"/>
                  </a:moveTo>
                  <a:lnTo>
                    <a:pt x="1746700" y="767266"/>
                  </a:lnTo>
                  <a:lnTo>
                    <a:pt x="1746700" y="1023021"/>
                  </a:lnTo>
                  <a:lnTo>
                    <a:pt x="1789303" y="1023021"/>
                  </a:lnTo>
                  <a:lnTo>
                    <a:pt x="1789303" y="767266"/>
                  </a:lnTo>
                  <a:close/>
                </a:path>
                <a:path w="1789429" h="1023619">
                  <a:moveTo>
                    <a:pt x="1699616" y="575449"/>
                  </a:moveTo>
                  <a:lnTo>
                    <a:pt x="1597592" y="575449"/>
                  </a:lnTo>
                  <a:lnTo>
                    <a:pt x="1639021" y="583858"/>
                  </a:lnTo>
                  <a:lnTo>
                    <a:pt x="1672878" y="606699"/>
                  </a:lnTo>
                  <a:lnTo>
                    <a:pt x="1695719" y="640557"/>
                  </a:lnTo>
                  <a:lnTo>
                    <a:pt x="1704098" y="682014"/>
                  </a:lnTo>
                  <a:lnTo>
                    <a:pt x="1704098" y="724640"/>
                  </a:lnTo>
                  <a:lnTo>
                    <a:pt x="1789303" y="724640"/>
                  </a:lnTo>
                  <a:lnTo>
                    <a:pt x="1789303" y="676810"/>
                  </a:lnTo>
                  <a:lnTo>
                    <a:pt x="1746700" y="676810"/>
                  </a:lnTo>
                  <a:lnTo>
                    <a:pt x="1746523" y="674057"/>
                  </a:lnTo>
                  <a:lnTo>
                    <a:pt x="1737015" y="628968"/>
                  </a:lnTo>
                  <a:lnTo>
                    <a:pt x="1715111" y="590149"/>
                  </a:lnTo>
                  <a:lnTo>
                    <a:pt x="1699616" y="575449"/>
                  </a:lnTo>
                  <a:close/>
                </a:path>
                <a:path w="1789429" h="1023619">
                  <a:moveTo>
                    <a:pt x="1768002" y="319694"/>
                  </a:moveTo>
                  <a:lnTo>
                    <a:pt x="1759731" y="321368"/>
                  </a:lnTo>
                  <a:lnTo>
                    <a:pt x="1752958" y="325935"/>
                  </a:lnTo>
                  <a:lnTo>
                    <a:pt x="1748381" y="332709"/>
                  </a:lnTo>
                  <a:lnTo>
                    <a:pt x="1746700" y="341007"/>
                  </a:lnTo>
                  <a:lnTo>
                    <a:pt x="1746700" y="676810"/>
                  </a:lnTo>
                  <a:lnTo>
                    <a:pt x="1789303" y="676810"/>
                  </a:lnTo>
                  <a:lnTo>
                    <a:pt x="1789303" y="341007"/>
                  </a:lnTo>
                  <a:lnTo>
                    <a:pt x="1787622" y="332709"/>
                  </a:lnTo>
                  <a:lnTo>
                    <a:pt x="1783046" y="325935"/>
                  </a:lnTo>
                  <a:lnTo>
                    <a:pt x="1776272" y="321368"/>
                  </a:lnTo>
                  <a:lnTo>
                    <a:pt x="1768002" y="319694"/>
                  </a:lnTo>
                  <a:close/>
                </a:path>
                <a:path w="1789429" h="1023619">
                  <a:moveTo>
                    <a:pt x="531327" y="404946"/>
                  </a:moveTo>
                  <a:lnTo>
                    <a:pt x="449455" y="404946"/>
                  </a:lnTo>
                  <a:lnTo>
                    <a:pt x="473501" y="409803"/>
                  </a:lnTo>
                  <a:lnTo>
                    <a:pt x="493136" y="423048"/>
                  </a:lnTo>
                  <a:lnTo>
                    <a:pt x="506375" y="442694"/>
                  </a:lnTo>
                  <a:lnTo>
                    <a:pt x="511229" y="466753"/>
                  </a:lnTo>
                  <a:lnTo>
                    <a:pt x="511229" y="471016"/>
                  </a:lnTo>
                  <a:lnTo>
                    <a:pt x="506375" y="495074"/>
                  </a:lnTo>
                  <a:lnTo>
                    <a:pt x="493136" y="514721"/>
                  </a:lnTo>
                  <a:lnTo>
                    <a:pt x="473501" y="527966"/>
                  </a:lnTo>
                  <a:lnTo>
                    <a:pt x="449455" y="532823"/>
                  </a:lnTo>
                  <a:lnTo>
                    <a:pt x="533134" y="532823"/>
                  </a:lnTo>
                  <a:lnTo>
                    <a:pt x="541997" y="518778"/>
                  </a:lnTo>
                  <a:lnTo>
                    <a:pt x="548468" y="503591"/>
                  </a:lnTo>
                  <a:lnTo>
                    <a:pt x="552447" y="487569"/>
                  </a:lnTo>
                  <a:lnTo>
                    <a:pt x="553832" y="471016"/>
                  </a:lnTo>
                  <a:lnTo>
                    <a:pt x="553832" y="466753"/>
                  </a:lnTo>
                  <a:lnTo>
                    <a:pt x="545603" y="426121"/>
                  </a:lnTo>
                  <a:lnTo>
                    <a:pt x="531327" y="404946"/>
                  </a:lnTo>
                  <a:close/>
                </a:path>
                <a:path w="1789429" h="1023619">
                  <a:moveTo>
                    <a:pt x="449455" y="362320"/>
                  </a:moveTo>
                  <a:lnTo>
                    <a:pt x="146978" y="362320"/>
                  </a:lnTo>
                  <a:lnTo>
                    <a:pt x="80401" y="386463"/>
                  </a:lnTo>
                  <a:lnTo>
                    <a:pt x="44537" y="447571"/>
                  </a:lnTo>
                  <a:lnTo>
                    <a:pt x="89075" y="447571"/>
                  </a:lnTo>
                  <a:lnTo>
                    <a:pt x="90059" y="442694"/>
                  </a:lnTo>
                  <a:lnTo>
                    <a:pt x="103297" y="423048"/>
                  </a:lnTo>
                  <a:lnTo>
                    <a:pt x="122933" y="409803"/>
                  </a:lnTo>
                  <a:lnTo>
                    <a:pt x="146978" y="404946"/>
                  </a:lnTo>
                  <a:lnTo>
                    <a:pt x="531327" y="404946"/>
                  </a:lnTo>
                  <a:lnTo>
                    <a:pt x="523231" y="392937"/>
                  </a:lnTo>
                  <a:lnTo>
                    <a:pt x="490065" y="370553"/>
                  </a:lnTo>
                  <a:lnTo>
                    <a:pt x="449455" y="362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400925" y="1465833"/>
            <a:ext cx="2167255" cy="2450465"/>
            <a:chOff x="7400925" y="1465833"/>
            <a:chExt cx="2167255" cy="2450465"/>
          </a:xfrm>
        </p:grpSpPr>
        <p:sp>
          <p:nvSpPr>
            <p:cNvPr id="10" name="object 10"/>
            <p:cNvSpPr/>
            <p:nvPr/>
          </p:nvSpPr>
          <p:spPr>
            <a:xfrm>
              <a:off x="7400925" y="1465833"/>
              <a:ext cx="2167255" cy="2450465"/>
            </a:xfrm>
            <a:custGeom>
              <a:avLst/>
              <a:gdLst/>
              <a:ahLst/>
              <a:cxnLst/>
              <a:rect l="l" t="t" r="r" b="b"/>
              <a:pathLst>
                <a:path w="2167254" h="2450465">
                  <a:moveTo>
                    <a:pt x="1083691" y="0"/>
                  </a:moveTo>
                  <a:lnTo>
                    <a:pt x="0" y="541908"/>
                  </a:lnTo>
                  <a:lnTo>
                    <a:pt x="0" y="1908682"/>
                  </a:lnTo>
                  <a:lnTo>
                    <a:pt x="1083691" y="2450465"/>
                  </a:lnTo>
                  <a:lnTo>
                    <a:pt x="2167254" y="1908682"/>
                  </a:lnTo>
                  <a:lnTo>
                    <a:pt x="2167254" y="541908"/>
                  </a:lnTo>
                  <a:lnTo>
                    <a:pt x="1083691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40849" y="1778534"/>
              <a:ext cx="1672589" cy="1663700"/>
            </a:xfrm>
            <a:custGeom>
              <a:avLst/>
              <a:gdLst/>
              <a:ahLst/>
              <a:cxnLst/>
              <a:rect l="l" t="t" r="r" b="b"/>
              <a:pathLst>
                <a:path w="1672590" h="1663700">
                  <a:moveTo>
                    <a:pt x="1095216" y="1066800"/>
                  </a:moveTo>
                  <a:lnTo>
                    <a:pt x="1039795" y="1066800"/>
                  </a:lnTo>
                  <a:lnTo>
                    <a:pt x="1128408" y="1155700"/>
                  </a:lnTo>
                  <a:lnTo>
                    <a:pt x="1115570" y="1168400"/>
                  </a:lnTo>
                  <a:lnTo>
                    <a:pt x="1105607" y="1193800"/>
                  </a:lnTo>
                  <a:lnTo>
                    <a:pt x="1098653" y="1219200"/>
                  </a:lnTo>
                  <a:lnTo>
                    <a:pt x="1094841" y="1244600"/>
                  </a:lnTo>
                  <a:lnTo>
                    <a:pt x="1094854" y="1270000"/>
                  </a:lnTo>
                  <a:lnTo>
                    <a:pt x="1100645" y="1295400"/>
                  </a:lnTo>
                  <a:lnTo>
                    <a:pt x="1111895" y="1320800"/>
                  </a:lnTo>
                  <a:lnTo>
                    <a:pt x="1128284" y="1333500"/>
                  </a:lnTo>
                  <a:lnTo>
                    <a:pt x="1427602" y="1638300"/>
                  </a:lnTo>
                  <a:lnTo>
                    <a:pt x="1446066" y="1651000"/>
                  </a:lnTo>
                  <a:lnTo>
                    <a:pt x="1466889" y="1663700"/>
                  </a:lnTo>
                  <a:lnTo>
                    <a:pt x="1543931" y="1663700"/>
                  </a:lnTo>
                  <a:lnTo>
                    <a:pt x="1573289" y="1651000"/>
                  </a:lnTo>
                  <a:lnTo>
                    <a:pt x="1600283" y="1638300"/>
                  </a:lnTo>
                  <a:lnTo>
                    <a:pt x="1624106" y="1625600"/>
                  </a:lnTo>
                  <a:lnTo>
                    <a:pt x="1487475" y="1625600"/>
                  </a:lnTo>
                  <a:lnTo>
                    <a:pt x="1457814" y="1600200"/>
                  </a:lnTo>
                  <a:lnTo>
                    <a:pt x="1158425" y="1308100"/>
                  </a:lnTo>
                  <a:lnTo>
                    <a:pt x="1147908" y="1295400"/>
                  </a:lnTo>
                  <a:lnTo>
                    <a:pt x="1140745" y="1282700"/>
                  </a:lnTo>
                  <a:lnTo>
                    <a:pt x="1137137" y="1257300"/>
                  </a:lnTo>
                  <a:lnTo>
                    <a:pt x="1137284" y="1244600"/>
                  </a:lnTo>
                  <a:lnTo>
                    <a:pt x="1141222" y="1219200"/>
                  </a:lnTo>
                  <a:lnTo>
                    <a:pt x="1148584" y="1206500"/>
                  </a:lnTo>
                  <a:lnTo>
                    <a:pt x="1159158" y="1181100"/>
                  </a:lnTo>
                  <a:lnTo>
                    <a:pt x="1172732" y="1168400"/>
                  </a:lnTo>
                  <a:lnTo>
                    <a:pt x="1206807" y="1143000"/>
                  </a:lnTo>
                  <a:lnTo>
                    <a:pt x="1243832" y="1130300"/>
                  </a:lnTo>
                  <a:lnTo>
                    <a:pt x="1158549" y="1130300"/>
                  </a:lnTo>
                  <a:lnTo>
                    <a:pt x="1095216" y="1066800"/>
                  </a:lnTo>
                  <a:close/>
                </a:path>
                <a:path w="1672590" h="1663700">
                  <a:moveTo>
                    <a:pt x="1253193" y="1092200"/>
                  </a:moveTo>
                  <a:lnTo>
                    <a:pt x="1204537" y="1104900"/>
                  </a:lnTo>
                  <a:lnTo>
                    <a:pt x="1158549" y="1130300"/>
                  </a:lnTo>
                  <a:lnTo>
                    <a:pt x="1243832" y="1130300"/>
                  </a:lnTo>
                  <a:lnTo>
                    <a:pt x="1279389" y="1143000"/>
                  </a:lnTo>
                  <a:lnTo>
                    <a:pt x="1608485" y="1460500"/>
                  </a:lnTo>
                  <a:lnTo>
                    <a:pt x="1629778" y="1498600"/>
                  </a:lnTo>
                  <a:lnTo>
                    <a:pt x="1629608" y="1524000"/>
                  </a:lnTo>
                  <a:lnTo>
                    <a:pt x="1625684" y="1536700"/>
                  </a:lnTo>
                  <a:lnTo>
                    <a:pt x="1618314" y="1562100"/>
                  </a:lnTo>
                  <a:lnTo>
                    <a:pt x="1607716" y="1574800"/>
                  </a:lnTo>
                  <a:lnTo>
                    <a:pt x="1594106" y="1587500"/>
                  </a:lnTo>
                  <a:lnTo>
                    <a:pt x="1560042" y="1612900"/>
                  </a:lnTo>
                  <a:lnTo>
                    <a:pt x="1523025" y="1625600"/>
                  </a:lnTo>
                  <a:lnTo>
                    <a:pt x="1624106" y="1625600"/>
                  </a:lnTo>
                  <a:lnTo>
                    <a:pt x="1642503" y="1600200"/>
                  </a:lnTo>
                  <a:lnTo>
                    <a:pt x="1656790" y="1574800"/>
                  </a:lnTo>
                  <a:lnTo>
                    <a:pt x="1666716" y="1549400"/>
                  </a:lnTo>
                  <a:lnTo>
                    <a:pt x="1672033" y="1524000"/>
                  </a:lnTo>
                  <a:lnTo>
                    <a:pt x="1671986" y="1498600"/>
                  </a:lnTo>
                  <a:lnTo>
                    <a:pt x="1654984" y="1447800"/>
                  </a:lnTo>
                  <a:lnTo>
                    <a:pt x="1339184" y="1130300"/>
                  </a:lnTo>
                  <a:lnTo>
                    <a:pt x="1299687" y="1104900"/>
                  </a:lnTo>
                  <a:lnTo>
                    <a:pt x="1253193" y="1092200"/>
                  </a:lnTo>
                  <a:close/>
                </a:path>
                <a:path w="1672590" h="1663700">
                  <a:moveTo>
                    <a:pt x="705925" y="0"/>
                  </a:moveTo>
                  <a:lnTo>
                    <a:pt x="570792" y="0"/>
                  </a:lnTo>
                  <a:lnTo>
                    <a:pt x="525936" y="12699"/>
                  </a:lnTo>
                  <a:lnTo>
                    <a:pt x="481497" y="12699"/>
                  </a:lnTo>
                  <a:lnTo>
                    <a:pt x="394645" y="38099"/>
                  </a:lnTo>
                  <a:lnTo>
                    <a:pt x="352620" y="63499"/>
                  </a:lnTo>
                  <a:lnTo>
                    <a:pt x="311788" y="76199"/>
                  </a:lnTo>
                  <a:lnTo>
                    <a:pt x="272342" y="101599"/>
                  </a:lnTo>
                  <a:lnTo>
                    <a:pt x="234476" y="126999"/>
                  </a:lnTo>
                  <a:lnTo>
                    <a:pt x="198385" y="165099"/>
                  </a:lnTo>
                  <a:lnTo>
                    <a:pt x="164261" y="203199"/>
                  </a:lnTo>
                  <a:lnTo>
                    <a:pt x="132862" y="228599"/>
                  </a:lnTo>
                  <a:lnTo>
                    <a:pt x="104810" y="266699"/>
                  </a:lnTo>
                  <a:lnTo>
                    <a:pt x="80098" y="317499"/>
                  </a:lnTo>
                  <a:lnTo>
                    <a:pt x="58719" y="355599"/>
                  </a:lnTo>
                  <a:lnTo>
                    <a:pt x="40664" y="393699"/>
                  </a:lnTo>
                  <a:lnTo>
                    <a:pt x="25926" y="444499"/>
                  </a:lnTo>
                  <a:lnTo>
                    <a:pt x="14498" y="482599"/>
                  </a:lnTo>
                  <a:lnTo>
                    <a:pt x="6373" y="533399"/>
                  </a:lnTo>
                  <a:lnTo>
                    <a:pt x="1542" y="571499"/>
                  </a:lnTo>
                  <a:lnTo>
                    <a:pt x="0" y="622299"/>
                  </a:lnTo>
                  <a:lnTo>
                    <a:pt x="1737" y="660399"/>
                  </a:lnTo>
                  <a:lnTo>
                    <a:pt x="6746" y="711199"/>
                  </a:lnTo>
                  <a:lnTo>
                    <a:pt x="15021" y="749299"/>
                  </a:lnTo>
                  <a:lnTo>
                    <a:pt x="26553" y="800099"/>
                  </a:lnTo>
                  <a:lnTo>
                    <a:pt x="41335" y="838199"/>
                  </a:lnTo>
                  <a:lnTo>
                    <a:pt x="59360" y="876299"/>
                  </a:lnTo>
                  <a:lnTo>
                    <a:pt x="80620" y="927099"/>
                  </a:lnTo>
                  <a:lnTo>
                    <a:pt x="105108" y="965199"/>
                  </a:lnTo>
                  <a:lnTo>
                    <a:pt x="132816" y="1003299"/>
                  </a:lnTo>
                  <a:lnTo>
                    <a:pt x="163737" y="1041399"/>
                  </a:lnTo>
                  <a:lnTo>
                    <a:pt x="197864" y="1066799"/>
                  </a:lnTo>
                  <a:lnTo>
                    <a:pt x="234493" y="1104899"/>
                  </a:lnTo>
                  <a:lnTo>
                    <a:pt x="272874" y="1130299"/>
                  </a:lnTo>
                  <a:lnTo>
                    <a:pt x="312811" y="1155699"/>
                  </a:lnTo>
                  <a:lnTo>
                    <a:pt x="354108" y="1181099"/>
                  </a:lnTo>
                  <a:lnTo>
                    <a:pt x="396569" y="1193799"/>
                  </a:lnTo>
                  <a:lnTo>
                    <a:pt x="528974" y="1231899"/>
                  </a:lnTo>
                  <a:lnTo>
                    <a:pt x="709911" y="1231899"/>
                  </a:lnTo>
                  <a:lnTo>
                    <a:pt x="842048" y="1193800"/>
                  </a:lnTo>
                  <a:lnTo>
                    <a:pt x="561422" y="1193799"/>
                  </a:lnTo>
                  <a:lnTo>
                    <a:pt x="546780" y="1181099"/>
                  </a:lnTo>
                  <a:lnTo>
                    <a:pt x="426275" y="1155699"/>
                  </a:lnTo>
                  <a:lnTo>
                    <a:pt x="382537" y="1142999"/>
                  </a:lnTo>
                  <a:lnTo>
                    <a:pt x="340409" y="1117599"/>
                  </a:lnTo>
                  <a:lnTo>
                    <a:pt x="300127" y="1092199"/>
                  </a:lnTo>
                  <a:lnTo>
                    <a:pt x="261141" y="1066799"/>
                  </a:lnTo>
                  <a:lnTo>
                    <a:pt x="224947" y="1041399"/>
                  </a:lnTo>
                  <a:lnTo>
                    <a:pt x="191669" y="1003299"/>
                  </a:lnTo>
                  <a:lnTo>
                    <a:pt x="161431" y="965199"/>
                  </a:lnTo>
                  <a:lnTo>
                    <a:pt x="134357" y="927099"/>
                  </a:lnTo>
                  <a:lnTo>
                    <a:pt x="110570" y="888999"/>
                  </a:lnTo>
                  <a:lnTo>
                    <a:pt x="90194" y="838199"/>
                  </a:lnTo>
                  <a:lnTo>
                    <a:pt x="73353" y="800099"/>
                  </a:lnTo>
                  <a:lnTo>
                    <a:pt x="60171" y="749299"/>
                  </a:lnTo>
                  <a:lnTo>
                    <a:pt x="50770" y="711199"/>
                  </a:lnTo>
                  <a:lnTo>
                    <a:pt x="45276" y="660399"/>
                  </a:lnTo>
                  <a:lnTo>
                    <a:pt x="361067" y="660399"/>
                  </a:lnTo>
                  <a:lnTo>
                    <a:pt x="369197" y="647699"/>
                  </a:lnTo>
                  <a:lnTo>
                    <a:pt x="382305" y="609599"/>
                  </a:lnTo>
                  <a:lnTo>
                    <a:pt x="43536" y="609599"/>
                  </a:lnTo>
                  <a:lnTo>
                    <a:pt x="45681" y="558799"/>
                  </a:lnTo>
                  <a:lnTo>
                    <a:pt x="52219" y="520699"/>
                  </a:lnTo>
                  <a:lnTo>
                    <a:pt x="63039" y="469899"/>
                  </a:lnTo>
                  <a:lnTo>
                    <a:pt x="78033" y="419099"/>
                  </a:lnTo>
                  <a:lnTo>
                    <a:pt x="97088" y="368299"/>
                  </a:lnTo>
                  <a:lnTo>
                    <a:pt x="120096" y="330199"/>
                  </a:lnTo>
                  <a:lnTo>
                    <a:pt x="146945" y="279399"/>
                  </a:lnTo>
                  <a:lnTo>
                    <a:pt x="177525" y="241299"/>
                  </a:lnTo>
                  <a:lnTo>
                    <a:pt x="211727" y="203199"/>
                  </a:lnTo>
                  <a:lnTo>
                    <a:pt x="249382" y="177799"/>
                  </a:lnTo>
                  <a:lnTo>
                    <a:pt x="289584" y="139699"/>
                  </a:lnTo>
                  <a:lnTo>
                    <a:pt x="332054" y="114299"/>
                  </a:lnTo>
                  <a:lnTo>
                    <a:pt x="376517" y="88899"/>
                  </a:lnTo>
                  <a:lnTo>
                    <a:pt x="470307" y="63499"/>
                  </a:lnTo>
                  <a:lnTo>
                    <a:pt x="568736" y="38099"/>
                  </a:lnTo>
                  <a:lnTo>
                    <a:pt x="837833" y="38100"/>
                  </a:lnTo>
                  <a:lnTo>
                    <a:pt x="705925" y="0"/>
                  </a:lnTo>
                  <a:close/>
                </a:path>
                <a:path w="1672590" h="1663700">
                  <a:moveTo>
                    <a:pt x="1232606" y="660400"/>
                  </a:moveTo>
                  <a:lnTo>
                    <a:pt x="1191548" y="660400"/>
                  </a:lnTo>
                  <a:lnTo>
                    <a:pt x="1186197" y="698500"/>
                  </a:lnTo>
                  <a:lnTo>
                    <a:pt x="1177220" y="749300"/>
                  </a:lnTo>
                  <a:lnTo>
                    <a:pt x="1164775" y="800100"/>
                  </a:lnTo>
                  <a:lnTo>
                    <a:pt x="1149020" y="838200"/>
                  </a:lnTo>
                  <a:lnTo>
                    <a:pt x="1130115" y="876300"/>
                  </a:lnTo>
                  <a:lnTo>
                    <a:pt x="1108217" y="914400"/>
                  </a:lnTo>
                  <a:lnTo>
                    <a:pt x="1083485" y="952500"/>
                  </a:lnTo>
                  <a:lnTo>
                    <a:pt x="1056077" y="990600"/>
                  </a:lnTo>
                  <a:lnTo>
                    <a:pt x="1026151" y="1016000"/>
                  </a:lnTo>
                  <a:lnTo>
                    <a:pt x="993866" y="1054100"/>
                  </a:lnTo>
                  <a:lnTo>
                    <a:pt x="959381" y="1079500"/>
                  </a:lnTo>
                  <a:lnTo>
                    <a:pt x="922853" y="1104900"/>
                  </a:lnTo>
                  <a:lnTo>
                    <a:pt x="884440" y="1130300"/>
                  </a:lnTo>
                  <a:lnTo>
                    <a:pt x="844302" y="1143000"/>
                  </a:lnTo>
                  <a:lnTo>
                    <a:pt x="759483" y="1168399"/>
                  </a:lnTo>
                  <a:lnTo>
                    <a:pt x="669661" y="1193799"/>
                  </a:lnTo>
                  <a:lnTo>
                    <a:pt x="842048" y="1193800"/>
                  </a:lnTo>
                  <a:lnTo>
                    <a:pt x="884368" y="1168400"/>
                  </a:lnTo>
                  <a:lnTo>
                    <a:pt x="925499" y="1155700"/>
                  </a:lnTo>
                  <a:lnTo>
                    <a:pt x="965245" y="1130300"/>
                  </a:lnTo>
                  <a:lnTo>
                    <a:pt x="1003409" y="1104900"/>
                  </a:lnTo>
                  <a:lnTo>
                    <a:pt x="1039795" y="1066800"/>
                  </a:lnTo>
                  <a:lnTo>
                    <a:pt x="1095216" y="1066800"/>
                  </a:lnTo>
                  <a:lnTo>
                    <a:pt x="1069883" y="1041400"/>
                  </a:lnTo>
                  <a:lnTo>
                    <a:pt x="1101282" y="1003300"/>
                  </a:lnTo>
                  <a:lnTo>
                    <a:pt x="1129334" y="965200"/>
                  </a:lnTo>
                  <a:lnTo>
                    <a:pt x="1154046" y="927100"/>
                  </a:lnTo>
                  <a:lnTo>
                    <a:pt x="1175427" y="876300"/>
                  </a:lnTo>
                  <a:lnTo>
                    <a:pt x="1193482" y="838200"/>
                  </a:lnTo>
                  <a:lnTo>
                    <a:pt x="1208220" y="800100"/>
                  </a:lnTo>
                  <a:lnTo>
                    <a:pt x="1219649" y="749300"/>
                  </a:lnTo>
                  <a:lnTo>
                    <a:pt x="1227775" y="711200"/>
                  </a:lnTo>
                  <a:lnTo>
                    <a:pt x="1232606" y="660400"/>
                  </a:lnTo>
                  <a:close/>
                </a:path>
                <a:path w="1672590" h="1663700">
                  <a:moveTo>
                    <a:pt x="495842" y="406399"/>
                  </a:moveTo>
                  <a:lnTo>
                    <a:pt x="452555" y="406399"/>
                  </a:lnTo>
                  <a:lnTo>
                    <a:pt x="552565" y="939799"/>
                  </a:lnTo>
                  <a:lnTo>
                    <a:pt x="554931" y="952499"/>
                  </a:lnTo>
                  <a:lnTo>
                    <a:pt x="559150" y="952499"/>
                  </a:lnTo>
                  <a:lnTo>
                    <a:pt x="564821" y="965199"/>
                  </a:lnTo>
                  <a:lnTo>
                    <a:pt x="582315" y="965199"/>
                  </a:lnTo>
                  <a:lnTo>
                    <a:pt x="590215" y="952499"/>
                  </a:lnTo>
                  <a:lnTo>
                    <a:pt x="624671" y="863599"/>
                  </a:lnTo>
                  <a:lnTo>
                    <a:pt x="580700" y="863599"/>
                  </a:lnTo>
                  <a:lnTo>
                    <a:pt x="495842" y="406399"/>
                  </a:lnTo>
                  <a:close/>
                </a:path>
                <a:path w="1672590" h="1663700">
                  <a:moveTo>
                    <a:pt x="777186" y="457200"/>
                  </a:moveTo>
                  <a:lnTo>
                    <a:pt x="736714" y="457200"/>
                  </a:lnTo>
                  <a:lnTo>
                    <a:pt x="581020" y="863599"/>
                  </a:lnTo>
                  <a:lnTo>
                    <a:pt x="624671" y="863599"/>
                  </a:lnTo>
                  <a:lnTo>
                    <a:pt x="752654" y="533400"/>
                  </a:lnTo>
                  <a:lnTo>
                    <a:pt x="797558" y="533400"/>
                  </a:lnTo>
                  <a:lnTo>
                    <a:pt x="777186" y="457200"/>
                  </a:lnTo>
                  <a:close/>
                </a:path>
                <a:path w="1672590" h="1663700">
                  <a:moveTo>
                    <a:pt x="847303" y="800100"/>
                  </a:moveTo>
                  <a:lnTo>
                    <a:pt x="831136" y="800100"/>
                  </a:lnTo>
                  <a:lnTo>
                    <a:pt x="838855" y="812800"/>
                  </a:lnTo>
                  <a:lnTo>
                    <a:pt x="847303" y="800100"/>
                  </a:lnTo>
                  <a:close/>
                </a:path>
                <a:path w="1672590" h="1663700">
                  <a:moveTo>
                    <a:pt x="797558" y="533400"/>
                  </a:moveTo>
                  <a:lnTo>
                    <a:pt x="752991" y="533400"/>
                  </a:lnTo>
                  <a:lnTo>
                    <a:pt x="821226" y="787400"/>
                  </a:lnTo>
                  <a:lnTo>
                    <a:pt x="824981" y="800100"/>
                  </a:lnTo>
                  <a:lnTo>
                    <a:pt x="855166" y="800100"/>
                  </a:lnTo>
                  <a:lnTo>
                    <a:pt x="911647" y="736600"/>
                  </a:lnTo>
                  <a:lnTo>
                    <a:pt x="851882" y="736600"/>
                  </a:lnTo>
                  <a:lnTo>
                    <a:pt x="797558" y="533400"/>
                  </a:lnTo>
                  <a:close/>
                </a:path>
                <a:path w="1672590" h="1663700">
                  <a:moveTo>
                    <a:pt x="837833" y="38100"/>
                  </a:moveTo>
                  <a:lnTo>
                    <a:pt x="669584" y="38100"/>
                  </a:lnTo>
                  <a:lnTo>
                    <a:pt x="720223" y="50800"/>
                  </a:lnTo>
                  <a:lnTo>
                    <a:pt x="767650" y="63500"/>
                  </a:lnTo>
                  <a:lnTo>
                    <a:pt x="858610" y="88900"/>
                  </a:lnTo>
                  <a:lnTo>
                    <a:pt x="901633" y="114300"/>
                  </a:lnTo>
                  <a:lnTo>
                    <a:pt x="983913" y="165100"/>
                  </a:lnTo>
                  <a:lnTo>
                    <a:pt x="1021875" y="203200"/>
                  </a:lnTo>
                  <a:lnTo>
                    <a:pt x="1056424" y="241300"/>
                  </a:lnTo>
                  <a:lnTo>
                    <a:pt x="1087421" y="279400"/>
                  </a:lnTo>
                  <a:lnTo>
                    <a:pt x="1114728" y="330200"/>
                  </a:lnTo>
                  <a:lnTo>
                    <a:pt x="1138206" y="368300"/>
                  </a:lnTo>
                  <a:lnTo>
                    <a:pt x="1157715" y="419100"/>
                  </a:lnTo>
                  <a:lnTo>
                    <a:pt x="1173117" y="457200"/>
                  </a:lnTo>
                  <a:lnTo>
                    <a:pt x="1184272" y="508000"/>
                  </a:lnTo>
                  <a:lnTo>
                    <a:pt x="1191042" y="558800"/>
                  </a:lnTo>
                  <a:lnTo>
                    <a:pt x="1193288" y="609600"/>
                  </a:lnTo>
                  <a:lnTo>
                    <a:pt x="963412" y="609600"/>
                  </a:lnTo>
                  <a:lnTo>
                    <a:pt x="957501" y="622300"/>
                  </a:lnTo>
                  <a:lnTo>
                    <a:pt x="852237" y="736600"/>
                  </a:lnTo>
                  <a:lnTo>
                    <a:pt x="911647" y="736600"/>
                  </a:lnTo>
                  <a:lnTo>
                    <a:pt x="979424" y="660400"/>
                  </a:lnTo>
                  <a:lnTo>
                    <a:pt x="1232606" y="660400"/>
                  </a:lnTo>
                  <a:lnTo>
                    <a:pt x="1234150" y="622300"/>
                  </a:lnTo>
                  <a:lnTo>
                    <a:pt x="1232414" y="571500"/>
                  </a:lnTo>
                  <a:lnTo>
                    <a:pt x="1227405" y="520700"/>
                  </a:lnTo>
                  <a:lnTo>
                    <a:pt x="1219132" y="482600"/>
                  </a:lnTo>
                  <a:lnTo>
                    <a:pt x="1207600" y="431800"/>
                  </a:lnTo>
                  <a:lnTo>
                    <a:pt x="1192819" y="393700"/>
                  </a:lnTo>
                  <a:lnTo>
                    <a:pt x="1174795" y="355600"/>
                  </a:lnTo>
                  <a:lnTo>
                    <a:pt x="1153536" y="317500"/>
                  </a:lnTo>
                  <a:lnTo>
                    <a:pt x="1129049" y="266700"/>
                  </a:lnTo>
                  <a:lnTo>
                    <a:pt x="1101342" y="228600"/>
                  </a:lnTo>
                  <a:lnTo>
                    <a:pt x="1070423" y="203200"/>
                  </a:lnTo>
                  <a:lnTo>
                    <a:pt x="1036298" y="165100"/>
                  </a:lnTo>
                  <a:lnTo>
                    <a:pt x="999648" y="127000"/>
                  </a:lnTo>
                  <a:lnTo>
                    <a:pt x="961282" y="101600"/>
                  </a:lnTo>
                  <a:lnTo>
                    <a:pt x="921396" y="76200"/>
                  </a:lnTo>
                  <a:lnTo>
                    <a:pt x="880181" y="63500"/>
                  </a:lnTo>
                  <a:lnTo>
                    <a:pt x="837833" y="38100"/>
                  </a:lnTo>
                  <a:close/>
                </a:path>
                <a:path w="1672590" h="1663700">
                  <a:moveTo>
                    <a:pt x="462969" y="292099"/>
                  </a:moveTo>
                  <a:lnTo>
                    <a:pt x="446893" y="292099"/>
                  </a:lnTo>
                  <a:lnTo>
                    <a:pt x="440627" y="304799"/>
                  </a:lnTo>
                  <a:lnTo>
                    <a:pt x="336535" y="609599"/>
                  </a:lnTo>
                  <a:lnTo>
                    <a:pt x="382305" y="609599"/>
                  </a:lnTo>
                  <a:lnTo>
                    <a:pt x="452218" y="406399"/>
                  </a:lnTo>
                  <a:lnTo>
                    <a:pt x="495842" y="406399"/>
                  </a:lnTo>
                  <a:lnTo>
                    <a:pt x="479342" y="317499"/>
                  </a:lnTo>
                  <a:lnTo>
                    <a:pt x="476183" y="304799"/>
                  </a:lnTo>
                  <a:lnTo>
                    <a:pt x="470459" y="304799"/>
                  </a:lnTo>
                  <a:lnTo>
                    <a:pt x="462969" y="292099"/>
                  </a:lnTo>
                  <a:close/>
                </a:path>
                <a:path w="1672590" h="1663700">
                  <a:moveTo>
                    <a:pt x="767277" y="444500"/>
                  </a:moveTo>
                  <a:lnTo>
                    <a:pt x="744524" y="444500"/>
                  </a:lnTo>
                  <a:lnTo>
                    <a:pt x="739163" y="457200"/>
                  </a:lnTo>
                  <a:lnTo>
                    <a:pt x="773431" y="457200"/>
                  </a:lnTo>
                  <a:lnTo>
                    <a:pt x="767277" y="444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743058" y="1465833"/>
            <a:ext cx="2167255" cy="2450465"/>
            <a:chOff x="9743058" y="1465833"/>
            <a:chExt cx="2167255" cy="2450465"/>
          </a:xfrm>
        </p:grpSpPr>
        <p:sp>
          <p:nvSpPr>
            <p:cNvPr id="13" name="object 13"/>
            <p:cNvSpPr/>
            <p:nvPr/>
          </p:nvSpPr>
          <p:spPr>
            <a:xfrm>
              <a:off x="9743058" y="1465833"/>
              <a:ext cx="2167255" cy="2450465"/>
            </a:xfrm>
            <a:custGeom>
              <a:avLst/>
              <a:gdLst/>
              <a:ahLst/>
              <a:cxnLst/>
              <a:rect l="l" t="t" r="r" b="b"/>
              <a:pathLst>
                <a:path w="2167254" h="2450465">
                  <a:moveTo>
                    <a:pt x="1083691" y="0"/>
                  </a:moveTo>
                  <a:lnTo>
                    <a:pt x="0" y="541908"/>
                  </a:lnTo>
                  <a:lnTo>
                    <a:pt x="0" y="1908682"/>
                  </a:lnTo>
                  <a:lnTo>
                    <a:pt x="1083691" y="2450465"/>
                  </a:lnTo>
                  <a:lnTo>
                    <a:pt x="2167255" y="1908682"/>
                  </a:lnTo>
                  <a:lnTo>
                    <a:pt x="2167255" y="541908"/>
                  </a:lnTo>
                  <a:lnTo>
                    <a:pt x="1083691" y="0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5885" y="1945512"/>
              <a:ext cx="1449070" cy="1449705"/>
            </a:xfrm>
            <a:custGeom>
              <a:avLst/>
              <a:gdLst/>
              <a:ahLst/>
              <a:cxnLst/>
              <a:rect l="l" t="t" r="r" b="b"/>
              <a:pathLst>
                <a:path w="1449070" h="1449704">
                  <a:moveTo>
                    <a:pt x="340817" y="170497"/>
                  </a:moveTo>
                  <a:lnTo>
                    <a:pt x="334733" y="125171"/>
                  </a:lnTo>
                  <a:lnTo>
                    <a:pt x="317550" y="84442"/>
                  </a:lnTo>
                  <a:lnTo>
                    <a:pt x="298221" y="59410"/>
                  </a:lnTo>
                  <a:lnTo>
                    <a:pt x="298221" y="170497"/>
                  </a:lnTo>
                  <a:lnTo>
                    <a:pt x="288175" y="220281"/>
                  </a:lnTo>
                  <a:lnTo>
                    <a:pt x="260781" y="260921"/>
                  </a:lnTo>
                  <a:lnTo>
                    <a:pt x="220154" y="288328"/>
                  </a:lnTo>
                  <a:lnTo>
                    <a:pt x="170408" y="298386"/>
                  </a:lnTo>
                  <a:lnTo>
                    <a:pt x="120662" y="288328"/>
                  </a:lnTo>
                  <a:lnTo>
                    <a:pt x="80048" y="260921"/>
                  </a:lnTo>
                  <a:lnTo>
                    <a:pt x="52654" y="220281"/>
                  </a:lnTo>
                  <a:lnTo>
                    <a:pt x="42608" y="170497"/>
                  </a:lnTo>
                  <a:lnTo>
                    <a:pt x="52692" y="120764"/>
                  </a:lnTo>
                  <a:lnTo>
                    <a:pt x="80086" y="80124"/>
                  </a:lnTo>
                  <a:lnTo>
                    <a:pt x="120688" y="52717"/>
                  </a:lnTo>
                  <a:lnTo>
                    <a:pt x="170408" y="42621"/>
                  </a:lnTo>
                  <a:lnTo>
                    <a:pt x="220370" y="52717"/>
                  </a:lnTo>
                  <a:lnTo>
                    <a:pt x="220218" y="52717"/>
                  </a:lnTo>
                  <a:lnTo>
                    <a:pt x="260819" y="80124"/>
                  </a:lnTo>
                  <a:lnTo>
                    <a:pt x="288175" y="120764"/>
                  </a:lnTo>
                  <a:lnTo>
                    <a:pt x="298221" y="170497"/>
                  </a:lnTo>
                  <a:lnTo>
                    <a:pt x="298221" y="59410"/>
                  </a:lnTo>
                  <a:lnTo>
                    <a:pt x="256425" y="23279"/>
                  </a:lnTo>
                  <a:lnTo>
                    <a:pt x="215709" y="6096"/>
                  </a:lnTo>
                  <a:lnTo>
                    <a:pt x="170408" y="0"/>
                  </a:lnTo>
                  <a:lnTo>
                    <a:pt x="125107" y="6096"/>
                  </a:lnTo>
                  <a:lnTo>
                    <a:pt x="84404" y="23279"/>
                  </a:lnTo>
                  <a:lnTo>
                    <a:pt x="49911" y="49936"/>
                  </a:lnTo>
                  <a:lnTo>
                    <a:pt x="23266" y="84442"/>
                  </a:lnTo>
                  <a:lnTo>
                    <a:pt x="6083" y="125171"/>
                  </a:lnTo>
                  <a:lnTo>
                    <a:pt x="0" y="170497"/>
                  </a:lnTo>
                  <a:lnTo>
                    <a:pt x="6083" y="215823"/>
                  </a:lnTo>
                  <a:lnTo>
                    <a:pt x="23266" y="256565"/>
                  </a:lnTo>
                  <a:lnTo>
                    <a:pt x="49911" y="291071"/>
                  </a:lnTo>
                  <a:lnTo>
                    <a:pt x="84404" y="317728"/>
                  </a:lnTo>
                  <a:lnTo>
                    <a:pt x="125107" y="334911"/>
                  </a:lnTo>
                  <a:lnTo>
                    <a:pt x="170408" y="341007"/>
                  </a:lnTo>
                  <a:lnTo>
                    <a:pt x="215709" y="334911"/>
                  </a:lnTo>
                  <a:lnTo>
                    <a:pt x="256425" y="317728"/>
                  </a:lnTo>
                  <a:lnTo>
                    <a:pt x="290906" y="291071"/>
                  </a:lnTo>
                  <a:lnTo>
                    <a:pt x="317550" y="256565"/>
                  </a:lnTo>
                  <a:lnTo>
                    <a:pt x="334733" y="215823"/>
                  </a:lnTo>
                  <a:lnTo>
                    <a:pt x="340817" y="170497"/>
                  </a:lnTo>
                  <a:close/>
                </a:path>
                <a:path w="1449070" h="1449704">
                  <a:moveTo>
                    <a:pt x="894651" y="1278775"/>
                  </a:moveTo>
                  <a:lnTo>
                    <a:pt x="888568" y="1233449"/>
                  </a:lnTo>
                  <a:lnTo>
                    <a:pt x="871385" y="1192720"/>
                  </a:lnTo>
                  <a:lnTo>
                    <a:pt x="852055" y="1167688"/>
                  </a:lnTo>
                  <a:lnTo>
                    <a:pt x="852055" y="1278775"/>
                  </a:lnTo>
                  <a:lnTo>
                    <a:pt x="842010" y="1328547"/>
                  </a:lnTo>
                  <a:lnTo>
                    <a:pt x="814616" y="1369199"/>
                  </a:lnTo>
                  <a:lnTo>
                    <a:pt x="773988" y="1396606"/>
                  </a:lnTo>
                  <a:lnTo>
                    <a:pt x="724242" y="1406652"/>
                  </a:lnTo>
                  <a:lnTo>
                    <a:pt x="674497" y="1396606"/>
                  </a:lnTo>
                  <a:lnTo>
                    <a:pt x="633869" y="1369199"/>
                  </a:lnTo>
                  <a:lnTo>
                    <a:pt x="606475" y="1328547"/>
                  </a:lnTo>
                  <a:lnTo>
                    <a:pt x="596442" y="1278775"/>
                  </a:lnTo>
                  <a:lnTo>
                    <a:pt x="606526" y="1229029"/>
                  </a:lnTo>
                  <a:lnTo>
                    <a:pt x="633907" y="1188402"/>
                  </a:lnTo>
                  <a:lnTo>
                    <a:pt x="674522" y="1160995"/>
                  </a:lnTo>
                  <a:lnTo>
                    <a:pt x="724242" y="1150899"/>
                  </a:lnTo>
                  <a:lnTo>
                    <a:pt x="774204" y="1160995"/>
                  </a:lnTo>
                  <a:lnTo>
                    <a:pt x="774052" y="1160995"/>
                  </a:lnTo>
                  <a:lnTo>
                    <a:pt x="814641" y="1188402"/>
                  </a:lnTo>
                  <a:lnTo>
                    <a:pt x="842010" y="1229029"/>
                  </a:lnTo>
                  <a:lnTo>
                    <a:pt x="852055" y="1278775"/>
                  </a:lnTo>
                  <a:lnTo>
                    <a:pt x="852055" y="1167688"/>
                  </a:lnTo>
                  <a:lnTo>
                    <a:pt x="810260" y="1131557"/>
                  </a:lnTo>
                  <a:lnTo>
                    <a:pt x="769543" y="1114361"/>
                  </a:lnTo>
                  <a:lnTo>
                    <a:pt x="724242" y="1108278"/>
                  </a:lnTo>
                  <a:lnTo>
                    <a:pt x="678942" y="1114361"/>
                  </a:lnTo>
                  <a:lnTo>
                    <a:pt x="638238" y="1131557"/>
                  </a:lnTo>
                  <a:lnTo>
                    <a:pt x="603745" y="1158214"/>
                  </a:lnTo>
                  <a:lnTo>
                    <a:pt x="577100" y="1192720"/>
                  </a:lnTo>
                  <a:lnTo>
                    <a:pt x="559917" y="1233449"/>
                  </a:lnTo>
                  <a:lnTo>
                    <a:pt x="553834" y="1278775"/>
                  </a:lnTo>
                  <a:lnTo>
                    <a:pt x="559917" y="1324102"/>
                  </a:lnTo>
                  <a:lnTo>
                    <a:pt x="577100" y="1364830"/>
                  </a:lnTo>
                  <a:lnTo>
                    <a:pt x="603745" y="1399336"/>
                  </a:lnTo>
                  <a:lnTo>
                    <a:pt x="638238" y="1426006"/>
                  </a:lnTo>
                  <a:lnTo>
                    <a:pt x="678942" y="1443189"/>
                  </a:lnTo>
                  <a:lnTo>
                    <a:pt x="724242" y="1449285"/>
                  </a:lnTo>
                  <a:lnTo>
                    <a:pt x="769543" y="1443189"/>
                  </a:lnTo>
                  <a:lnTo>
                    <a:pt x="810260" y="1426006"/>
                  </a:lnTo>
                  <a:lnTo>
                    <a:pt x="835279" y="1406652"/>
                  </a:lnTo>
                  <a:lnTo>
                    <a:pt x="844740" y="1399336"/>
                  </a:lnTo>
                  <a:lnTo>
                    <a:pt x="871385" y="1364830"/>
                  </a:lnTo>
                  <a:lnTo>
                    <a:pt x="888568" y="1324102"/>
                  </a:lnTo>
                  <a:lnTo>
                    <a:pt x="894651" y="1278775"/>
                  </a:lnTo>
                  <a:close/>
                </a:path>
                <a:path w="1449070" h="1449704">
                  <a:moveTo>
                    <a:pt x="894651" y="170497"/>
                  </a:moveTo>
                  <a:lnTo>
                    <a:pt x="888568" y="125171"/>
                  </a:lnTo>
                  <a:lnTo>
                    <a:pt x="871385" y="84442"/>
                  </a:lnTo>
                  <a:lnTo>
                    <a:pt x="852055" y="59410"/>
                  </a:lnTo>
                  <a:lnTo>
                    <a:pt x="852055" y="170497"/>
                  </a:lnTo>
                  <a:lnTo>
                    <a:pt x="842010" y="220281"/>
                  </a:lnTo>
                  <a:lnTo>
                    <a:pt x="814616" y="260921"/>
                  </a:lnTo>
                  <a:lnTo>
                    <a:pt x="773988" y="288328"/>
                  </a:lnTo>
                  <a:lnTo>
                    <a:pt x="724242" y="298386"/>
                  </a:lnTo>
                  <a:lnTo>
                    <a:pt x="674497" y="288328"/>
                  </a:lnTo>
                  <a:lnTo>
                    <a:pt x="633869" y="260921"/>
                  </a:lnTo>
                  <a:lnTo>
                    <a:pt x="606475" y="220281"/>
                  </a:lnTo>
                  <a:lnTo>
                    <a:pt x="596442" y="170497"/>
                  </a:lnTo>
                  <a:lnTo>
                    <a:pt x="606526" y="120764"/>
                  </a:lnTo>
                  <a:lnTo>
                    <a:pt x="633907" y="80124"/>
                  </a:lnTo>
                  <a:lnTo>
                    <a:pt x="674522" y="52717"/>
                  </a:lnTo>
                  <a:lnTo>
                    <a:pt x="724242" y="42621"/>
                  </a:lnTo>
                  <a:lnTo>
                    <a:pt x="774204" y="52717"/>
                  </a:lnTo>
                  <a:lnTo>
                    <a:pt x="774052" y="52717"/>
                  </a:lnTo>
                  <a:lnTo>
                    <a:pt x="814641" y="80124"/>
                  </a:lnTo>
                  <a:lnTo>
                    <a:pt x="842010" y="120764"/>
                  </a:lnTo>
                  <a:lnTo>
                    <a:pt x="852055" y="170497"/>
                  </a:lnTo>
                  <a:lnTo>
                    <a:pt x="852055" y="59410"/>
                  </a:lnTo>
                  <a:lnTo>
                    <a:pt x="810260" y="23279"/>
                  </a:lnTo>
                  <a:lnTo>
                    <a:pt x="769543" y="6096"/>
                  </a:lnTo>
                  <a:lnTo>
                    <a:pt x="724242" y="0"/>
                  </a:lnTo>
                  <a:lnTo>
                    <a:pt x="678942" y="6096"/>
                  </a:lnTo>
                  <a:lnTo>
                    <a:pt x="638238" y="23279"/>
                  </a:lnTo>
                  <a:lnTo>
                    <a:pt x="603745" y="49936"/>
                  </a:lnTo>
                  <a:lnTo>
                    <a:pt x="577100" y="84442"/>
                  </a:lnTo>
                  <a:lnTo>
                    <a:pt x="559917" y="125171"/>
                  </a:lnTo>
                  <a:lnTo>
                    <a:pt x="553834" y="170497"/>
                  </a:lnTo>
                  <a:lnTo>
                    <a:pt x="559917" y="215823"/>
                  </a:lnTo>
                  <a:lnTo>
                    <a:pt x="577100" y="256565"/>
                  </a:lnTo>
                  <a:lnTo>
                    <a:pt x="603745" y="291071"/>
                  </a:lnTo>
                  <a:lnTo>
                    <a:pt x="638238" y="317728"/>
                  </a:lnTo>
                  <a:lnTo>
                    <a:pt x="678942" y="334911"/>
                  </a:lnTo>
                  <a:lnTo>
                    <a:pt x="724242" y="341007"/>
                  </a:lnTo>
                  <a:lnTo>
                    <a:pt x="769543" y="334911"/>
                  </a:lnTo>
                  <a:lnTo>
                    <a:pt x="810260" y="317728"/>
                  </a:lnTo>
                  <a:lnTo>
                    <a:pt x="844740" y="291071"/>
                  </a:lnTo>
                  <a:lnTo>
                    <a:pt x="871385" y="256565"/>
                  </a:lnTo>
                  <a:lnTo>
                    <a:pt x="888568" y="215823"/>
                  </a:lnTo>
                  <a:lnTo>
                    <a:pt x="894651" y="170497"/>
                  </a:lnTo>
                  <a:close/>
                </a:path>
                <a:path w="1449070" h="1449704">
                  <a:moveTo>
                    <a:pt x="1320673" y="400875"/>
                  </a:moveTo>
                  <a:lnTo>
                    <a:pt x="1278077" y="404939"/>
                  </a:lnTo>
                  <a:lnTo>
                    <a:pt x="1278077" y="703326"/>
                  </a:lnTo>
                  <a:lnTo>
                    <a:pt x="745540" y="703326"/>
                  </a:lnTo>
                  <a:lnTo>
                    <a:pt x="745540" y="403860"/>
                  </a:lnTo>
                  <a:lnTo>
                    <a:pt x="702945" y="403860"/>
                  </a:lnTo>
                  <a:lnTo>
                    <a:pt x="702945" y="703326"/>
                  </a:lnTo>
                  <a:lnTo>
                    <a:pt x="170408" y="703326"/>
                  </a:lnTo>
                  <a:lnTo>
                    <a:pt x="170408" y="404939"/>
                  </a:lnTo>
                  <a:lnTo>
                    <a:pt x="127812" y="400875"/>
                  </a:lnTo>
                  <a:lnTo>
                    <a:pt x="127812" y="745947"/>
                  </a:lnTo>
                  <a:lnTo>
                    <a:pt x="702945" y="745947"/>
                  </a:lnTo>
                  <a:lnTo>
                    <a:pt x="702945" y="1045413"/>
                  </a:lnTo>
                  <a:lnTo>
                    <a:pt x="745540" y="1045413"/>
                  </a:lnTo>
                  <a:lnTo>
                    <a:pt x="745540" y="745947"/>
                  </a:lnTo>
                  <a:lnTo>
                    <a:pt x="1320673" y="745947"/>
                  </a:lnTo>
                  <a:lnTo>
                    <a:pt x="1320673" y="400875"/>
                  </a:lnTo>
                  <a:close/>
                </a:path>
                <a:path w="1449070" h="1449704">
                  <a:moveTo>
                    <a:pt x="1448485" y="170497"/>
                  </a:moveTo>
                  <a:lnTo>
                    <a:pt x="1442402" y="125171"/>
                  </a:lnTo>
                  <a:lnTo>
                    <a:pt x="1425219" y="84442"/>
                  </a:lnTo>
                  <a:lnTo>
                    <a:pt x="1405877" y="59397"/>
                  </a:lnTo>
                  <a:lnTo>
                    <a:pt x="1405877" y="170497"/>
                  </a:lnTo>
                  <a:lnTo>
                    <a:pt x="1395844" y="220281"/>
                  </a:lnTo>
                  <a:lnTo>
                    <a:pt x="1368450" y="260921"/>
                  </a:lnTo>
                  <a:lnTo>
                    <a:pt x="1327823" y="288328"/>
                  </a:lnTo>
                  <a:lnTo>
                    <a:pt x="1278077" y="298386"/>
                  </a:lnTo>
                  <a:lnTo>
                    <a:pt x="1228331" y="288328"/>
                  </a:lnTo>
                  <a:lnTo>
                    <a:pt x="1187704" y="260921"/>
                  </a:lnTo>
                  <a:lnTo>
                    <a:pt x="1160310" y="220281"/>
                  </a:lnTo>
                  <a:lnTo>
                    <a:pt x="1150264" y="170497"/>
                  </a:lnTo>
                  <a:lnTo>
                    <a:pt x="1160348" y="120764"/>
                  </a:lnTo>
                  <a:lnTo>
                    <a:pt x="1187742" y="80124"/>
                  </a:lnTo>
                  <a:lnTo>
                    <a:pt x="1228356" y="52717"/>
                  </a:lnTo>
                  <a:lnTo>
                    <a:pt x="1278077" y="42621"/>
                  </a:lnTo>
                  <a:lnTo>
                    <a:pt x="1328026" y="52717"/>
                  </a:lnTo>
                  <a:lnTo>
                    <a:pt x="1327886" y="52717"/>
                  </a:lnTo>
                  <a:lnTo>
                    <a:pt x="1368475" y="80124"/>
                  </a:lnTo>
                  <a:lnTo>
                    <a:pt x="1395844" y="120764"/>
                  </a:lnTo>
                  <a:lnTo>
                    <a:pt x="1405877" y="170497"/>
                  </a:lnTo>
                  <a:lnTo>
                    <a:pt x="1405877" y="59397"/>
                  </a:lnTo>
                  <a:lnTo>
                    <a:pt x="1364081" y="23279"/>
                  </a:lnTo>
                  <a:lnTo>
                    <a:pt x="1323378" y="6096"/>
                  </a:lnTo>
                  <a:lnTo>
                    <a:pt x="1278077" y="0"/>
                  </a:lnTo>
                  <a:lnTo>
                    <a:pt x="1232776" y="6096"/>
                  </a:lnTo>
                  <a:lnTo>
                    <a:pt x="1192060" y="23279"/>
                  </a:lnTo>
                  <a:lnTo>
                    <a:pt x="1157579" y="49936"/>
                  </a:lnTo>
                  <a:lnTo>
                    <a:pt x="1130935" y="84442"/>
                  </a:lnTo>
                  <a:lnTo>
                    <a:pt x="1113751" y="125171"/>
                  </a:lnTo>
                  <a:lnTo>
                    <a:pt x="1107668" y="170497"/>
                  </a:lnTo>
                  <a:lnTo>
                    <a:pt x="1113751" y="215823"/>
                  </a:lnTo>
                  <a:lnTo>
                    <a:pt x="1130935" y="256565"/>
                  </a:lnTo>
                  <a:lnTo>
                    <a:pt x="1157579" y="291071"/>
                  </a:lnTo>
                  <a:lnTo>
                    <a:pt x="1192072" y="317728"/>
                  </a:lnTo>
                  <a:lnTo>
                    <a:pt x="1232776" y="334911"/>
                  </a:lnTo>
                  <a:lnTo>
                    <a:pt x="1278077" y="341007"/>
                  </a:lnTo>
                  <a:lnTo>
                    <a:pt x="1323378" y="334911"/>
                  </a:lnTo>
                  <a:lnTo>
                    <a:pt x="1364081" y="317728"/>
                  </a:lnTo>
                  <a:lnTo>
                    <a:pt x="1398574" y="291071"/>
                  </a:lnTo>
                  <a:lnTo>
                    <a:pt x="1425219" y="256565"/>
                  </a:lnTo>
                  <a:lnTo>
                    <a:pt x="1442402" y="215823"/>
                  </a:lnTo>
                  <a:lnTo>
                    <a:pt x="1448485" y="170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14998" y="1451483"/>
            <a:ext cx="2167255" cy="2450465"/>
            <a:chOff x="314998" y="1451483"/>
            <a:chExt cx="2167255" cy="2450465"/>
          </a:xfrm>
        </p:grpSpPr>
        <p:sp>
          <p:nvSpPr>
            <p:cNvPr id="16" name="object 16"/>
            <p:cNvSpPr/>
            <p:nvPr/>
          </p:nvSpPr>
          <p:spPr>
            <a:xfrm>
              <a:off x="314998" y="1451483"/>
              <a:ext cx="2167255" cy="2450465"/>
            </a:xfrm>
            <a:custGeom>
              <a:avLst/>
              <a:gdLst/>
              <a:ahLst/>
              <a:cxnLst/>
              <a:rect l="l" t="t" r="r" b="b"/>
              <a:pathLst>
                <a:path w="2167255" h="2450465">
                  <a:moveTo>
                    <a:pt x="1083652" y="0"/>
                  </a:moveTo>
                  <a:lnTo>
                    <a:pt x="0" y="541781"/>
                  </a:lnTo>
                  <a:lnTo>
                    <a:pt x="0" y="1908555"/>
                  </a:lnTo>
                  <a:lnTo>
                    <a:pt x="1083652" y="2450337"/>
                  </a:lnTo>
                  <a:lnTo>
                    <a:pt x="2167216" y="1908555"/>
                  </a:lnTo>
                  <a:lnTo>
                    <a:pt x="2167216" y="541781"/>
                  </a:lnTo>
                  <a:lnTo>
                    <a:pt x="1083652" y="0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505" y="2318707"/>
              <a:ext cx="85204" cy="852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1505" y="3171438"/>
              <a:ext cx="85204" cy="852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7529" y="2723742"/>
              <a:ext cx="85204" cy="85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480" y="2723742"/>
              <a:ext cx="85204" cy="852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99884" y="1913559"/>
              <a:ext cx="1407160" cy="1579245"/>
            </a:xfrm>
            <a:custGeom>
              <a:avLst/>
              <a:gdLst/>
              <a:ahLst/>
              <a:cxnLst/>
              <a:rect l="l" t="t" r="r" b="b"/>
              <a:pathLst>
                <a:path w="1407160" h="1579245">
                  <a:moveTo>
                    <a:pt x="932281" y="1050582"/>
                  </a:moveTo>
                  <a:lnTo>
                    <a:pt x="725512" y="843686"/>
                  </a:lnTo>
                  <a:lnTo>
                    <a:pt x="725512" y="554126"/>
                  </a:lnTo>
                  <a:lnTo>
                    <a:pt x="682917" y="554126"/>
                  </a:lnTo>
                  <a:lnTo>
                    <a:pt x="682917" y="861339"/>
                  </a:lnTo>
                  <a:lnTo>
                    <a:pt x="902169" y="1080706"/>
                  </a:lnTo>
                  <a:lnTo>
                    <a:pt x="932281" y="1050582"/>
                  </a:lnTo>
                  <a:close/>
                </a:path>
                <a:path w="1407160" h="1579245">
                  <a:moveTo>
                    <a:pt x="1406855" y="854329"/>
                  </a:moveTo>
                  <a:lnTo>
                    <a:pt x="1403692" y="805002"/>
                  </a:lnTo>
                  <a:lnTo>
                    <a:pt x="1397114" y="756310"/>
                  </a:lnTo>
                  <a:lnTo>
                    <a:pt x="1387233" y="708444"/>
                  </a:lnTo>
                  <a:lnTo>
                    <a:pt x="1374089" y="661530"/>
                  </a:lnTo>
                  <a:lnTo>
                    <a:pt x="1364551" y="634758"/>
                  </a:lnTo>
                  <a:lnTo>
                    <a:pt x="1364551" y="873823"/>
                  </a:lnTo>
                  <a:lnTo>
                    <a:pt x="1362837" y="921004"/>
                  </a:lnTo>
                  <a:lnTo>
                    <a:pt x="1357896" y="967295"/>
                  </a:lnTo>
                  <a:lnTo>
                    <a:pt x="1349819" y="1012583"/>
                  </a:lnTo>
                  <a:lnTo>
                    <a:pt x="1338719" y="1056741"/>
                  </a:lnTo>
                  <a:lnTo>
                    <a:pt x="1324724" y="1099680"/>
                  </a:lnTo>
                  <a:lnTo>
                    <a:pt x="1308011" y="1141120"/>
                  </a:lnTo>
                  <a:lnTo>
                    <a:pt x="1288567" y="1181239"/>
                  </a:lnTo>
                  <a:lnTo>
                    <a:pt x="1266558" y="1219784"/>
                  </a:lnTo>
                  <a:lnTo>
                    <a:pt x="1242085" y="1256665"/>
                  </a:lnTo>
                  <a:lnTo>
                    <a:pt x="1215288" y="1291755"/>
                  </a:lnTo>
                  <a:lnTo>
                    <a:pt x="1186243" y="1324940"/>
                  </a:lnTo>
                  <a:lnTo>
                    <a:pt x="1155077" y="1356118"/>
                  </a:lnTo>
                  <a:lnTo>
                    <a:pt x="1121918" y="1385176"/>
                  </a:lnTo>
                  <a:lnTo>
                    <a:pt x="1086840" y="1411998"/>
                  </a:lnTo>
                  <a:lnTo>
                    <a:pt x="1049985" y="1436471"/>
                  </a:lnTo>
                  <a:lnTo>
                    <a:pt x="1011466" y="1458493"/>
                  </a:lnTo>
                  <a:lnTo>
                    <a:pt x="971372" y="1477949"/>
                  </a:lnTo>
                  <a:lnTo>
                    <a:pt x="929830" y="1494726"/>
                  </a:lnTo>
                  <a:lnTo>
                    <a:pt x="886942" y="1508709"/>
                  </a:lnTo>
                  <a:lnTo>
                    <a:pt x="842822" y="1519796"/>
                  </a:lnTo>
                  <a:lnTo>
                    <a:pt x="797052" y="1527962"/>
                  </a:lnTo>
                  <a:lnTo>
                    <a:pt x="796696" y="1527962"/>
                  </a:lnTo>
                  <a:lnTo>
                    <a:pt x="750862" y="1532864"/>
                  </a:lnTo>
                  <a:lnTo>
                    <a:pt x="749922" y="1532864"/>
                  </a:lnTo>
                  <a:lnTo>
                    <a:pt x="704215" y="1534528"/>
                  </a:lnTo>
                  <a:lnTo>
                    <a:pt x="657059" y="1532864"/>
                  </a:lnTo>
                  <a:lnTo>
                    <a:pt x="610793" y="1527962"/>
                  </a:lnTo>
                  <a:lnTo>
                    <a:pt x="565531" y="1519936"/>
                  </a:lnTo>
                  <a:lnTo>
                    <a:pt x="521398" y="1508874"/>
                  </a:lnTo>
                  <a:lnTo>
                    <a:pt x="478866" y="1495044"/>
                  </a:lnTo>
                  <a:lnTo>
                    <a:pt x="436918" y="1478165"/>
                  </a:lnTo>
                  <a:lnTo>
                    <a:pt x="396811" y="1458722"/>
                  </a:lnTo>
                  <a:lnTo>
                    <a:pt x="358267" y="1436700"/>
                  </a:lnTo>
                  <a:lnTo>
                    <a:pt x="321398" y="1412227"/>
                  </a:lnTo>
                  <a:lnTo>
                    <a:pt x="286308" y="1385404"/>
                  </a:lnTo>
                  <a:lnTo>
                    <a:pt x="253136" y="1356347"/>
                  </a:lnTo>
                  <a:lnTo>
                    <a:pt x="221957" y="1325156"/>
                  </a:lnTo>
                  <a:lnTo>
                    <a:pt x="192913" y="1291958"/>
                  </a:lnTo>
                  <a:lnTo>
                    <a:pt x="166103" y="1256855"/>
                  </a:lnTo>
                  <a:lnTo>
                    <a:pt x="141643" y="1219974"/>
                  </a:lnTo>
                  <a:lnTo>
                    <a:pt x="119646" y="1181404"/>
                  </a:lnTo>
                  <a:lnTo>
                    <a:pt x="100215" y="1141260"/>
                  </a:lnTo>
                  <a:lnTo>
                    <a:pt x="83464" y="1099680"/>
                  </a:lnTo>
                  <a:lnTo>
                    <a:pt x="69507" y="1056741"/>
                  </a:lnTo>
                  <a:lnTo>
                    <a:pt x="58470" y="1012583"/>
                  </a:lnTo>
                  <a:lnTo>
                    <a:pt x="50431" y="967295"/>
                  </a:lnTo>
                  <a:lnTo>
                    <a:pt x="45542" y="921004"/>
                  </a:lnTo>
                  <a:lnTo>
                    <a:pt x="43878" y="873823"/>
                  </a:lnTo>
                  <a:lnTo>
                    <a:pt x="45542" y="826643"/>
                  </a:lnTo>
                  <a:lnTo>
                    <a:pt x="50431" y="780351"/>
                  </a:lnTo>
                  <a:lnTo>
                    <a:pt x="58470" y="735076"/>
                  </a:lnTo>
                  <a:lnTo>
                    <a:pt x="69507" y="690905"/>
                  </a:lnTo>
                  <a:lnTo>
                    <a:pt x="83464" y="647979"/>
                  </a:lnTo>
                  <a:lnTo>
                    <a:pt x="100215" y="606386"/>
                  </a:lnTo>
                  <a:lnTo>
                    <a:pt x="119646" y="566254"/>
                  </a:lnTo>
                  <a:lnTo>
                    <a:pt x="141643" y="527685"/>
                  </a:lnTo>
                  <a:lnTo>
                    <a:pt x="166103" y="490791"/>
                  </a:lnTo>
                  <a:lnTo>
                    <a:pt x="192913" y="455688"/>
                  </a:lnTo>
                  <a:lnTo>
                    <a:pt x="221957" y="422490"/>
                  </a:lnTo>
                  <a:lnTo>
                    <a:pt x="253123" y="391299"/>
                  </a:lnTo>
                  <a:lnTo>
                    <a:pt x="286308" y="362242"/>
                  </a:lnTo>
                  <a:lnTo>
                    <a:pt x="321398" y="335419"/>
                  </a:lnTo>
                  <a:lnTo>
                    <a:pt x="358267" y="310946"/>
                  </a:lnTo>
                  <a:lnTo>
                    <a:pt x="396811" y="288937"/>
                  </a:lnTo>
                  <a:lnTo>
                    <a:pt x="436918" y="269494"/>
                  </a:lnTo>
                  <a:lnTo>
                    <a:pt x="478485" y="252730"/>
                  </a:lnTo>
                  <a:lnTo>
                    <a:pt x="521398" y="238772"/>
                  </a:lnTo>
                  <a:lnTo>
                    <a:pt x="565531" y="227723"/>
                  </a:lnTo>
                  <a:lnTo>
                    <a:pt x="610793" y="219684"/>
                  </a:lnTo>
                  <a:lnTo>
                    <a:pt x="656145" y="214884"/>
                  </a:lnTo>
                  <a:lnTo>
                    <a:pt x="654291" y="214884"/>
                  </a:lnTo>
                  <a:lnTo>
                    <a:pt x="704215" y="213118"/>
                  </a:lnTo>
                  <a:lnTo>
                    <a:pt x="754138" y="214884"/>
                  </a:lnTo>
                  <a:lnTo>
                    <a:pt x="752297" y="214884"/>
                  </a:lnTo>
                  <a:lnTo>
                    <a:pt x="797636" y="219684"/>
                  </a:lnTo>
                  <a:lnTo>
                    <a:pt x="842899" y="227723"/>
                  </a:lnTo>
                  <a:lnTo>
                    <a:pt x="887031" y="238772"/>
                  </a:lnTo>
                  <a:lnTo>
                    <a:pt x="929944" y="252730"/>
                  </a:lnTo>
                  <a:lnTo>
                    <a:pt x="971511" y="269494"/>
                  </a:lnTo>
                  <a:lnTo>
                    <a:pt x="1011618" y="288937"/>
                  </a:lnTo>
                  <a:lnTo>
                    <a:pt x="1050175" y="310946"/>
                  </a:lnTo>
                  <a:lnTo>
                    <a:pt x="1087043" y="335419"/>
                  </a:lnTo>
                  <a:lnTo>
                    <a:pt x="1122121" y="362242"/>
                  </a:lnTo>
                  <a:lnTo>
                    <a:pt x="1155306" y="391299"/>
                  </a:lnTo>
                  <a:lnTo>
                    <a:pt x="1186472" y="422490"/>
                  </a:lnTo>
                  <a:lnTo>
                    <a:pt x="1215517" y="455688"/>
                  </a:lnTo>
                  <a:lnTo>
                    <a:pt x="1242326" y="490791"/>
                  </a:lnTo>
                  <a:lnTo>
                    <a:pt x="1266786" y="527685"/>
                  </a:lnTo>
                  <a:lnTo>
                    <a:pt x="1288783" y="566254"/>
                  </a:lnTo>
                  <a:lnTo>
                    <a:pt x="1308214" y="606386"/>
                  </a:lnTo>
                  <a:lnTo>
                    <a:pt x="1324965" y="647979"/>
                  </a:lnTo>
                  <a:lnTo>
                    <a:pt x="1338922" y="690905"/>
                  </a:lnTo>
                  <a:lnTo>
                    <a:pt x="1349971" y="735076"/>
                  </a:lnTo>
                  <a:lnTo>
                    <a:pt x="1357998" y="780351"/>
                  </a:lnTo>
                  <a:lnTo>
                    <a:pt x="1362900" y="826643"/>
                  </a:lnTo>
                  <a:lnTo>
                    <a:pt x="1364551" y="873823"/>
                  </a:lnTo>
                  <a:lnTo>
                    <a:pt x="1364551" y="634758"/>
                  </a:lnTo>
                  <a:lnTo>
                    <a:pt x="1338376" y="571233"/>
                  </a:lnTo>
                  <a:lnTo>
                    <a:pt x="1315961" y="528180"/>
                  </a:lnTo>
                  <a:lnTo>
                    <a:pt x="1290599" y="486714"/>
                  </a:lnTo>
                  <a:lnTo>
                    <a:pt x="1262367" y="447027"/>
                  </a:lnTo>
                  <a:lnTo>
                    <a:pt x="1231353" y="409257"/>
                  </a:lnTo>
                  <a:lnTo>
                    <a:pt x="1197622" y="373557"/>
                  </a:lnTo>
                  <a:lnTo>
                    <a:pt x="1161249" y="340118"/>
                  </a:lnTo>
                  <a:lnTo>
                    <a:pt x="1188199" y="313156"/>
                  </a:lnTo>
                  <a:lnTo>
                    <a:pt x="1251800" y="249504"/>
                  </a:lnTo>
                  <a:lnTo>
                    <a:pt x="1256360" y="242379"/>
                  </a:lnTo>
                  <a:lnTo>
                    <a:pt x="1257782" y="234327"/>
                  </a:lnTo>
                  <a:lnTo>
                    <a:pt x="1256093" y="226339"/>
                  </a:lnTo>
                  <a:lnTo>
                    <a:pt x="1251280" y="219379"/>
                  </a:lnTo>
                  <a:lnTo>
                    <a:pt x="1244346" y="214884"/>
                  </a:lnTo>
                  <a:lnTo>
                    <a:pt x="1236484" y="213385"/>
                  </a:lnTo>
                  <a:lnTo>
                    <a:pt x="1228636" y="214884"/>
                  </a:lnTo>
                  <a:lnTo>
                    <a:pt x="1221689" y="219379"/>
                  </a:lnTo>
                  <a:lnTo>
                    <a:pt x="1127963" y="313156"/>
                  </a:lnTo>
                  <a:lnTo>
                    <a:pt x="1088390" y="285191"/>
                  </a:lnTo>
                  <a:lnTo>
                    <a:pt x="1047153" y="260146"/>
                  </a:lnTo>
                  <a:lnTo>
                    <a:pt x="1004417" y="238061"/>
                  </a:lnTo>
                  <a:lnTo>
                    <a:pt x="960335" y="218998"/>
                  </a:lnTo>
                  <a:lnTo>
                    <a:pt x="915073" y="203009"/>
                  </a:lnTo>
                  <a:lnTo>
                    <a:pt x="868807" y="190169"/>
                  </a:lnTo>
                  <a:lnTo>
                    <a:pt x="821677" y="180517"/>
                  </a:lnTo>
                  <a:lnTo>
                    <a:pt x="773861" y="174117"/>
                  </a:lnTo>
                  <a:lnTo>
                    <a:pt x="725512" y="171030"/>
                  </a:lnTo>
                  <a:lnTo>
                    <a:pt x="725512" y="42621"/>
                  </a:lnTo>
                  <a:lnTo>
                    <a:pt x="938530" y="42621"/>
                  </a:lnTo>
                  <a:lnTo>
                    <a:pt x="938530" y="0"/>
                  </a:lnTo>
                  <a:lnTo>
                    <a:pt x="469900" y="0"/>
                  </a:lnTo>
                  <a:lnTo>
                    <a:pt x="469900" y="42621"/>
                  </a:lnTo>
                  <a:lnTo>
                    <a:pt x="682917" y="42621"/>
                  </a:lnTo>
                  <a:lnTo>
                    <a:pt x="682917" y="171030"/>
                  </a:lnTo>
                  <a:lnTo>
                    <a:pt x="633844" y="174117"/>
                  </a:lnTo>
                  <a:lnTo>
                    <a:pt x="634339" y="174117"/>
                  </a:lnTo>
                  <a:lnTo>
                    <a:pt x="587654" y="180238"/>
                  </a:lnTo>
                  <a:lnTo>
                    <a:pt x="541566" y="189471"/>
                  </a:lnTo>
                  <a:lnTo>
                    <a:pt x="496646" y="201625"/>
                  </a:lnTo>
                  <a:lnTo>
                    <a:pt x="452996" y="216623"/>
                  </a:lnTo>
                  <a:lnTo>
                    <a:pt x="410718" y="234327"/>
                  </a:lnTo>
                  <a:lnTo>
                    <a:pt x="369912" y="254647"/>
                  </a:lnTo>
                  <a:lnTo>
                    <a:pt x="330682" y="277482"/>
                  </a:lnTo>
                  <a:lnTo>
                    <a:pt x="293128" y="302704"/>
                  </a:lnTo>
                  <a:lnTo>
                    <a:pt x="257340" y="330225"/>
                  </a:lnTo>
                  <a:lnTo>
                    <a:pt x="223443" y="359918"/>
                  </a:lnTo>
                  <a:lnTo>
                    <a:pt x="191528" y="391693"/>
                  </a:lnTo>
                  <a:lnTo>
                    <a:pt x="161683" y="425424"/>
                  </a:lnTo>
                  <a:lnTo>
                    <a:pt x="134035" y="461022"/>
                  </a:lnTo>
                  <a:lnTo>
                    <a:pt x="108661" y="498360"/>
                  </a:lnTo>
                  <a:lnTo>
                    <a:pt x="85686" y="537337"/>
                  </a:lnTo>
                  <a:lnTo>
                    <a:pt x="65189" y="577862"/>
                  </a:lnTo>
                  <a:lnTo>
                    <a:pt x="47294" y="619798"/>
                  </a:lnTo>
                  <a:lnTo>
                    <a:pt x="32080" y="663067"/>
                  </a:lnTo>
                  <a:lnTo>
                    <a:pt x="19672" y="707542"/>
                  </a:lnTo>
                  <a:lnTo>
                    <a:pt x="10160" y="753110"/>
                  </a:lnTo>
                  <a:lnTo>
                    <a:pt x="3632" y="799680"/>
                  </a:lnTo>
                  <a:lnTo>
                    <a:pt x="215" y="847140"/>
                  </a:lnTo>
                  <a:lnTo>
                    <a:pt x="101" y="873823"/>
                  </a:lnTo>
                  <a:lnTo>
                    <a:pt x="0" y="895375"/>
                  </a:lnTo>
                  <a:lnTo>
                    <a:pt x="3022" y="943508"/>
                  </a:lnTo>
                  <a:lnTo>
                    <a:pt x="9207" y="990688"/>
                  </a:lnTo>
                  <a:lnTo>
                    <a:pt x="18427" y="1036802"/>
                  </a:lnTo>
                  <a:lnTo>
                    <a:pt x="30581" y="1081735"/>
                  </a:lnTo>
                  <a:lnTo>
                    <a:pt x="45567" y="1125410"/>
                  </a:lnTo>
                  <a:lnTo>
                    <a:pt x="63271" y="1167714"/>
                  </a:lnTo>
                  <a:lnTo>
                    <a:pt x="83578" y="1208544"/>
                  </a:lnTo>
                  <a:lnTo>
                    <a:pt x="106400" y="1247800"/>
                  </a:lnTo>
                  <a:lnTo>
                    <a:pt x="131610" y="1285379"/>
                  </a:lnTo>
                  <a:lnTo>
                    <a:pt x="159105" y="1321181"/>
                  </a:lnTo>
                  <a:lnTo>
                    <a:pt x="188785" y="1355090"/>
                  </a:lnTo>
                  <a:lnTo>
                    <a:pt x="220548" y="1387030"/>
                  </a:lnTo>
                  <a:lnTo>
                    <a:pt x="254254" y="1416888"/>
                  </a:lnTo>
                  <a:lnTo>
                    <a:pt x="289839" y="1444548"/>
                  </a:lnTo>
                  <a:lnTo>
                    <a:pt x="327152" y="1469936"/>
                  </a:lnTo>
                  <a:lnTo>
                    <a:pt x="366115" y="1492923"/>
                  </a:lnTo>
                  <a:lnTo>
                    <a:pt x="406615" y="1513433"/>
                  </a:lnTo>
                  <a:lnTo>
                    <a:pt x="448538" y="1531340"/>
                  </a:lnTo>
                  <a:lnTo>
                    <a:pt x="491769" y="1546555"/>
                  </a:lnTo>
                  <a:lnTo>
                    <a:pt x="536219" y="1558975"/>
                  </a:lnTo>
                  <a:lnTo>
                    <a:pt x="581774" y="1568500"/>
                  </a:lnTo>
                  <a:lnTo>
                    <a:pt x="628319" y="1575015"/>
                  </a:lnTo>
                  <a:lnTo>
                    <a:pt x="675741" y="1578444"/>
                  </a:lnTo>
                  <a:lnTo>
                    <a:pt x="723950" y="1578660"/>
                  </a:lnTo>
                  <a:lnTo>
                    <a:pt x="772071" y="1575638"/>
                  </a:lnTo>
                  <a:lnTo>
                    <a:pt x="819226" y="1569453"/>
                  </a:lnTo>
                  <a:lnTo>
                    <a:pt x="865301" y="1560233"/>
                  </a:lnTo>
                  <a:lnTo>
                    <a:pt x="910221" y="1548066"/>
                  </a:lnTo>
                  <a:lnTo>
                    <a:pt x="949642" y="1534528"/>
                  </a:lnTo>
                  <a:lnTo>
                    <a:pt x="953871" y="1533080"/>
                  </a:lnTo>
                  <a:lnTo>
                    <a:pt x="996149" y="1515364"/>
                  </a:lnTo>
                  <a:lnTo>
                    <a:pt x="1036955" y="1495044"/>
                  </a:lnTo>
                  <a:lnTo>
                    <a:pt x="1076185" y="1472209"/>
                  </a:lnTo>
                  <a:lnTo>
                    <a:pt x="1113751" y="1446987"/>
                  </a:lnTo>
                  <a:lnTo>
                    <a:pt x="1149527" y="1419466"/>
                  </a:lnTo>
                  <a:lnTo>
                    <a:pt x="1183424" y="1389773"/>
                  </a:lnTo>
                  <a:lnTo>
                    <a:pt x="1215351" y="1358011"/>
                  </a:lnTo>
                  <a:lnTo>
                    <a:pt x="1245184" y="1324267"/>
                  </a:lnTo>
                  <a:lnTo>
                    <a:pt x="1272832" y="1288681"/>
                  </a:lnTo>
                  <a:lnTo>
                    <a:pt x="1298206" y="1251331"/>
                  </a:lnTo>
                  <a:lnTo>
                    <a:pt x="1321181" y="1212354"/>
                  </a:lnTo>
                  <a:lnTo>
                    <a:pt x="1341666" y="1171829"/>
                  </a:lnTo>
                  <a:lnTo>
                    <a:pt x="1359573" y="1129893"/>
                  </a:lnTo>
                  <a:lnTo>
                    <a:pt x="1374775" y="1086624"/>
                  </a:lnTo>
                  <a:lnTo>
                    <a:pt x="1387182" y="1042162"/>
                  </a:lnTo>
                  <a:lnTo>
                    <a:pt x="1396707" y="996581"/>
                  </a:lnTo>
                  <a:lnTo>
                    <a:pt x="1403223" y="950010"/>
                  </a:lnTo>
                  <a:lnTo>
                    <a:pt x="1406639" y="902563"/>
                  </a:lnTo>
                  <a:lnTo>
                    <a:pt x="1406766" y="873823"/>
                  </a:lnTo>
                  <a:lnTo>
                    <a:pt x="1406855" y="854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2574" y="4041140"/>
            <a:ext cx="1531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0"/>
              </a:spcBef>
            </a:pPr>
            <a:r>
              <a:rPr sz="2000" b="1" spc="130" dirty="0">
                <a:latin typeface="Calibri"/>
                <a:cs typeface="Calibri"/>
              </a:rPr>
              <a:t>Clinical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5" dirty="0">
                <a:latin typeface="Calibri"/>
                <a:cs typeface="Calibri"/>
              </a:rPr>
              <a:t>Time </a:t>
            </a:r>
            <a:r>
              <a:rPr sz="2000" b="1" spc="100" dirty="0">
                <a:latin typeface="Calibri"/>
                <a:cs typeface="Calibri"/>
              </a:rPr>
              <a:t>Savings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0332" y="4041140"/>
            <a:ext cx="16586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9720">
              <a:lnSpc>
                <a:spcPct val="100000"/>
              </a:lnSpc>
              <a:spcBef>
                <a:spcPts val="100"/>
              </a:spcBef>
            </a:pPr>
            <a:r>
              <a:rPr sz="2000" b="1" spc="110" dirty="0">
                <a:latin typeface="Calibri"/>
                <a:cs typeface="Calibri"/>
              </a:rPr>
              <a:t>Reduced </a:t>
            </a:r>
            <a:r>
              <a:rPr sz="2000" b="1" spc="85" dirty="0">
                <a:latin typeface="Calibri"/>
                <a:cs typeface="Calibri"/>
              </a:rPr>
              <a:t>Length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50" dirty="0">
                <a:latin typeface="Calibri"/>
                <a:cs typeface="Calibri"/>
              </a:rPr>
              <a:t>of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75" dirty="0">
                <a:latin typeface="Calibri"/>
                <a:cs typeface="Calibri"/>
              </a:rPr>
              <a:t>Stay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1286" y="4041140"/>
            <a:ext cx="13169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2000" b="1" spc="120" dirty="0">
                <a:latin typeface="Calibri"/>
                <a:cs typeface="Calibri"/>
              </a:rPr>
              <a:t>Home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65" dirty="0">
                <a:latin typeface="Calibri"/>
                <a:cs typeface="Calibri"/>
              </a:rPr>
              <a:t>First </a:t>
            </a:r>
            <a:r>
              <a:rPr sz="2000" b="1" spc="80" dirty="0">
                <a:latin typeface="Calibri"/>
                <a:cs typeface="Calibri"/>
              </a:rPr>
              <a:t>Philosophy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15859" y="4041140"/>
            <a:ext cx="19386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1620">
              <a:lnSpc>
                <a:spcPct val="100000"/>
              </a:lnSpc>
              <a:spcBef>
                <a:spcPts val="100"/>
              </a:spcBef>
            </a:pPr>
            <a:r>
              <a:rPr sz="2000" b="1" spc="80" dirty="0">
                <a:latin typeface="Calibri"/>
                <a:cs typeface="Calibri"/>
              </a:rPr>
              <a:t>Data-</a:t>
            </a:r>
            <a:r>
              <a:rPr sz="2000" b="1" spc="50" dirty="0">
                <a:latin typeface="Calibri"/>
                <a:cs typeface="Calibri"/>
              </a:rPr>
              <a:t>Driven </a:t>
            </a:r>
            <a:r>
              <a:rPr sz="2000" b="1" spc="85" dirty="0">
                <a:latin typeface="Calibri"/>
                <a:cs typeface="Calibri"/>
              </a:rPr>
              <a:t>Problem-</a:t>
            </a:r>
            <a:r>
              <a:rPr sz="2000" b="1" spc="75" dirty="0">
                <a:latin typeface="Calibri"/>
                <a:cs typeface="Calibri"/>
              </a:rPr>
              <a:t>Solving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9557" y="4041140"/>
            <a:ext cx="1301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2000" b="1" spc="130" dirty="0">
                <a:latin typeface="Calibri"/>
                <a:cs typeface="Calibri"/>
              </a:rPr>
              <a:t>Process </a:t>
            </a:r>
            <a:r>
              <a:rPr sz="2000" b="1" spc="60" dirty="0">
                <a:latin typeface="Calibri"/>
                <a:cs typeface="Calibri"/>
              </a:rPr>
              <a:t>Unification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3268" y="4943678"/>
            <a:ext cx="181419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latin typeface="Calibri"/>
                <a:cs typeface="Calibri"/>
              </a:rPr>
              <a:t>Enabling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time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work 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full </a:t>
            </a:r>
            <a:r>
              <a:rPr sz="1600" spc="75" dirty="0">
                <a:latin typeface="Calibri"/>
                <a:cs typeface="Calibri"/>
              </a:rPr>
              <a:t>scope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45" dirty="0">
                <a:latin typeface="Calibri"/>
                <a:cs typeface="Calibri"/>
              </a:rPr>
              <a:t>practice,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reducing </a:t>
            </a:r>
            <a:r>
              <a:rPr sz="1600" spc="70" dirty="0">
                <a:latin typeface="Calibri"/>
                <a:cs typeface="Calibri"/>
              </a:rPr>
              <a:t>assessment backlogs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&amp; </a:t>
            </a:r>
            <a:r>
              <a:rPr sz="1600" spc="45" dirty="0">
                <a:latin typeface="Calibri"/>
                <a:cs typeface="Calibri"/>
              </a:rPr>
              <a:t>increasing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job </a:t>
            </a:r>
            <a:r>
              <a:rPr sz="1600" spc="40" dirty="0">
                <a:latin typeface="Calibri"/>
                <a:cs typeface="Calibri"/>
              </a:rPr>
              <a:t>satisfaction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67354" y="4943678"/>
            <a:ext cx="15798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latin typeface="Calibri"/>
                <a:cs typeface="Calibri"/>
              </a:rPr>
              <a:t>Contributing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better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patient </a:t>
            </a:r>
            <a:r>
              <a:rPr sz="1600" spc="55" dirty="0">
                <a:latin typeface="Calibri"/>
                <a:cs typeface="Calibri"/>
              </a:rPr>
              <a:t>outcomes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70" dirty="0">
                <a:latin typeface="Calibri"/>
                <a:cs typeface="Calibri"/>
              </a:rPr>
              <a:t>&amp;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more </a:t>
            </a:r>
            <a:r>
              <a:rPr sz="1600" dirty="0">
                <a:latin typeface="Calibri"/>
                <a:cs typeface="Calibri"/>
              </a:rPr>
              <a:t>effective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use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spc="55" dirty="0">
                <a:latin typeface="Calibri"/>
                <a:cs typeface="Calibri"/>
              </a:rPr>
              <a:t>system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35" dirty="0">
                <a:latin typeface="Calibri"/>
                <a:cs typeface="Calibri"/>
              </a:rPr>
              <a:t>resources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3679" y="4943678"/>
            <a:ext cx="162877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Supporting</a:t>
            </a:r>
            <a:r>
              <a:rPr sz="1600" spc="5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patients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age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in </a:t>
            </a:r>
            <a:r>
              <a:rPr sz="1600" spc="75" dirty="0">
                <a:latin typeface="Calibri"/>
                <a:cs typeface="Calibri"/>
              </a:rPr>
              <a:t>place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10" dirty="0">
                <a:latin typeface="Calibri"/>
                <a:cs typeface="Calibri"/>
              </a:rPr>
              <a:t> helping </a:t>
            </a:r>
            <a:r>
              <a:rPr sz="1600" dirty="0">
                <a:latin typeface="Calibri"/>
                <a:cs typeface="Calibri"/>
              </a:rPr>
              <a:t>navigate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home </a:t>
            </a:r>
            <a:r>
              <a:rPr sz="1600" spc="-70" dirty="0">
                <a:latin typeface="Calibri"/>
                <a:cs typeface="Calibri"/>
              </a:rPr>
              <a:t>&amp;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community</a:t>
            </a:r>
            <a:r>
              <a:rPr sz="1600" spc="220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care </a:t>
            </a:r>
            <a:r>
              <a:rPr sz="1600" spc="45" dirty="0">
                <a:latin typeface="Calibri"/>
                <a:cs typeface="Calibri"/>
              </a:rPr>
              <a:t>system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73720" y="4943678"/>
            <a:ext cx="16109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Identifying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trends </a:t>
            </a:r>
            <a:r>
              <a:rPr sz="1600" spc="55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barriers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spc="50" dirty="0">
                <a:latin typeface="Calibri"/>
                <a:cs typeface="Calibri"/>
              </a:rPr>
              <a:t>service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develop targeted</a:t>
            </a:r>
            <a:r>
              <a:rPr sz="1600" spc="5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mitigation strategies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39604" y="4943678"/>
            <a:ext cx="158178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Standardizing </a:t>
            </a:r>
            <a:r>
              <a:rPr sz="1600" dirty="0">
                <a:latin typeface="Calibri"/>
                <a:cs typeface="Calibri"/>
              </a:rPr>
              <a:t>workflows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enable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process </a:t>
            </a:r>
            <a:r>
              <a:rPr sz="1600" dirty="0">
                <a:latin typeface="Calibri"/>
                <a:cs typeface="Calibri"/>
              </a:rPr>
              <a:t>unification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as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one </a:t>
            </a:r>
            <a:r>
              <a:rPr sz="1600" spc="100" dirty="0">
                <a:latin typeface="Calibri"/>
                <a:cs typeface="Calibri"/>
              </a:rPr>
              <a:t>NL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Health </a:t>
            </a:r>
            <a:r>
              <a:rPr sz="1600" spc="50" dirty="0"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359" y="411607"/>
            <a:ext cx="5906135" cy="1622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80" dirty="0">
                <a:solidFill>
                  <a:srgbClr val="131313"/>
                </a:solidFill>
                <a:latin typeface="Calibri"/>
                <a:cs typeface="Calibri"/>
              </a:rPr>
              <a:t>Early</a:t>
            </a:r>
            <a:r>
              <a:rPr sz="4400" b="1" spc="-1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80" dirty="0">
                <a:solidFill>
                  <a:srgbClr val="131313"/>
                </a:solidFill>
                <a:latin typeface="Calibri"/>
                <a:cs typeface="Calibri"/>
              </a:rPr>
              <a:t>Impact</a:t>
            </a:r>
            <a:r>
              <a:rPr sz="4400" b="1" spc="-1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-225" dirty="0">
                <a:solidFill>
                  <a:srgbClr val="131313"/>
                </a:solidFill>
                <a:latin typeface="Calibri"/>
                <a:cs typeface="Calibri"/>
              </a:rPr>
              <a:t>&amp;</a:t>
            </a:r>
            <a:r>
              <a:rPr sz="4400" b="1" spc="-1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60" dirty="0">
                <a:solidFill>
                  <a:srgbClr val="131313"/>
                </a:solidFill>
                <a:latin typeface="Calibri"/>
                <a:cs typeface="Calibri"/>
              </a:rPr>
              <a:t>Learnings</a:t>
            </a:r>
            <a:endParaRPr sz="4400">
              <a:latin typeface="Calibri"/>
              <a:cs typeface="Calibri"/>
            </a:endParaRPr>
          </a:p>
          <a:p>
            <a:pPr marL="2188210" marR="321310" indent="-342900">
              <a:lnSpc>
                <a:spcPct val="102200"/>
              </a:lnSpc>
              <a:spcBef>
                <a:spcPts val="2745"/>
              </a:spcBef>
            </a:pPr>
            <a:r>
              <a:rPr sz="1850" spc="65" dirty="0">
                <a:solidFill>
                  <a:srgbClr val="585858"/>
                </a:solidFill>
                <a:latin typeface="Calibri"/>
                <a:cs typeface="Calibri"/>
              </a:rPr>
              <a:t>How</a:t>
            </a:r>
            <a:r>
              <a:rPr sz="185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would</a:t>
            </a:r>
            <a:r>
              <a:rPr sz="18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you</a:t>
            </a:r>
            <a:r>
              <a:rPr sz="18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rate</a:t>
            </a:r>
            <a:r>
              <a:rPr sz="185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your</a:t>
            </a:r>
            <a:r>
              <a:rPr sz="185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45" dirty="0">
                <a:solidFill>
                  <a:srgbClr val="585858"/>
                </a:solidFill>
                <a:latin typeface="Calibri"/>
                <a:cs typeface="Calibri"/>
              </a:rPr>
              <a:t>satisfaction </a:t>
            </a: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with</a:t>
            </a:r>
            <a:r>
              <a:rPr sz="185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85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75" dirty="0">
                <a:solidFill>
                  <a:srgbClr val="585858"/>
                </a:solidFill>
                <a:latin typeface="Calibri"/>
                <a:cs typeface="Calibri"/>
              </a:rPr>
              <a:t>DischargeHUB</a:t>
            </a:r>
            <a:r>
              <a:rPr sz="185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585858"/>
                </a:solidFill>
                <a:latin typeface="Calibri"/>
                <a:cs typeface="Calibri"/>
              </a:rPr>
              <a:t>team?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1097" y="6442354"/>
            <a:ext cx="3390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9F9F9F"/>
                </a:solidFill>
                <a:latin typeface="Calibri"/>
                <a:cs typeface="Calibri"/>
              </a:rPr>
              <a:t>Responses</a:t>
            </a:r>
            <a:r>
              <a:rPr sz="1000" spc="8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F9F9F"/>
                </a:solidFill>
                <a:latin typeface="Calibri"/>
                <a:cs typeface="Calibri"/>
              </a:rPr>
              <a:t>from</a:t>
            </a:r>
            <a:r>
              <a:rPr sz="1000" spc="7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F9F9F"/>
                </a:solidFill>
                <a:latin typeface="Calibri"/>
                <a:cs typeface="Calibri"/>
              </a:rPr>
              <a:t>interim</a:t>
            </a:r>
            <a:r>
              <a:rPr sz="1000" spc="6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F9F9F"/>
                </a:solidFill>
                <a:latin typeface="Calibri"/>
                <a:cs typeface="Calibri"/>
              </a:rPr>
              <a:t>survey,</a:t>
            </a:r>
            <a:r>
              <a:rPr sz="1000" spc="7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9F9F9F"/>
                </a:solidFill>
                <a:latin typeface="Calibri"/>
                <a:cs typeface="Calibri"/>
              </a:rPr>
              <a:t>NL</a:t>
            </a:r>
            <a:r>
              <a:rPr sz="1000" spc="7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F9F9F"/>
                </a:solidFill>
                <a:latin typeface="Calibri"/>
                <a:cs typeface="Calibri"/>
              </a:rPr>
              <a:t>Health</a:t>
            </a:r>
            <a:r>
              <a:rPr sz="1000" spc="8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F9F9F"/>
                </a:solidFill>
                <a:latin typeface="Calibri"/>
                <a:cs typeface="Calibri"/>
              </a:rPr>
              <a:t>Services,</a:t>
            </a:r>
            <a:r>
              <a:rPr sz="1000" spc="6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9F9F9F"/>
                </a:solidFill>
                <a:latin typeface="Calibri"/>
                <a:cs typeface="Calibri"/>
              </a:rPr>
              <a:t>May</a:t>
            </a:r>
            <a:r>
              <a:rPr sz="1000" spc="7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9F9F9F"/>
                </a:solidFill>
                <a:latin typeface="Calibri"/>
                <a:cs typeface="Calibri"/>
              </a:rPr>
              <a:t>2024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49251" y="2912017"/>
            <a:ext cx="4667885" cy="3288665"/>
            <a:chOff x="7449251" y="2912017"/>
            <a:chExt cx="4667885" cy="3288665"/>
          </a:xfrm>
        </p:grpSpPr>
        <p:sp>
          <p:nvSpPr>
            <p:cNvPr id="5" name="object 5"/>
            <p:cNvSpPr/>
            <p:nvPr/>
          </p:nvSpPr>
          <p:spPr>
            <a:xfrm>
              <a:off x="7468301" y="2931067"/>
              <a:ext cx="4629785" cy="3250565"/>
            </a:xfrm>
            <a:custGeom>
              <a:avLst/>
              <a:gdLst/>
              <a:ahLst/>
              <a:cxnLst/>
              <a:rect l="l" t="t" r="r" b="b"/>
              <a:pathLst>
                <a:path w="4629784" h="3250565">
                  <a:moveTo>
                    <a:pt x="2331917" y="0"/>
                  </a:moveTo>
                  <a:lnTo>
                    <a:pt x="2282436" y="82"/>
                  </a:lnTo>
                  <a:lnTo>
                    <a:pt x="2232934" y="905"/>
                  </a:lnTo>
                  <a:lnTo>
                    <a:pt x="2183429" y="2472"/>
                  </a:lnTo>
                  <a:lnTo>
                    <a:pt x="2133940" y="4784"/>
                  </a:lnTo>
                  <a:lnTo>
                    <a:pt x="2084483" y="7844"/>
                  </a:lnTo>
                  <a:lnTo>
                    <a:pt x="2035076" y="11652"/>
                  </a:lnTo>
                  <a:lnTo>
                    <a:pt x="1985738" y="16212"/>
                  </a:lnTo>
                  <a:lnTo>
                    <a:pt x="1936486" y="21525"/>
                  </a:lnTo>
                  <a:lnTo>
                    <a:pt x="1887338" y="27594"/>
                  </a:lnTo>
                  <a:lnTo>
                    <a:pt x="1838312" y="34419"/>
                  </a:lnTo>
                  <a:lnTo>
                    <a:pt x="1789426" y="42004"/>
                  </a:lnTo>
                  <a:lnTo>
                    <a:pt x="1740698" y="50350"/>
                  </a:lnTo>
                  <a:lnTo>
                    <a:pt x="1692145" y="59459"/>
                  </a:lnTo>
                  <a:lnTo>
                    <a:pt x="1643785" y="69333"/>
                  </a:lnTo>
                  <a:lnTo>
                    <a:pt x="1595636" y="79974"/>
                  </a:lnTo>
                  <a:lnTo>
                    <a:pt x="1547716" y="91384"/>
                  </a:lnTo>
                  <a:lnTo>
                    <a:pt x="1500043" y="103566"/>
                  </a:lnTo>
                  <a:lnTo>
                    <a:pt x="1452634" y="116520"/>
                  </a:lnTo>
                  <a:lnTo>
                    <a:pt x="1405508" y="130250"/>
                  </a:lnTo>
                  <a:lnTo>
                    <a:pt x="1358682" y="144756"/>
                  </a:lnTo>
                  <a:lnTo>
                    <a:pt x="1312174" y="160041"/>
                  </a:lnTo>
                  <a:lnTo>
                    <a:pt x="1266002" y="176108"/>
                  </a:lnTo>
                  <a:lnTo>
                    <a:pt x="1220184" y="192957"/>
                  </a:lnTo>
                  <a:lnTo>
                    <a:pt x="1174738" y="210592"/>
                  </a:lnTo>
                  <a:lnTo>
                    <a:pt x="1129680" y="229013"/>
                  </a:lnTo>
                  <a:lnTo>
                    <a:pt x="1085031" y="248223"/>
                  </a:lnTo>
                  <a:lnTo>
                    <a:pt x="1040806" y="268224"/>
                  </a:lnTo>
                  <a:lnTo>
                    <a:pt x="997024" y="289018"/>
                  </a:lnTo>
                  <a:lnTo>
                    <a:pt x="953703" y="310607"/>
                  </a:lnTo>
                  <a:lnTo>
                    <a:pt x="905823" y="335703"/>
                  </a:lnTo>
                  <a:lnTo>
                    <a:pt x="859126" y="361496"/>
                  </a:lnTo>
                  <a:lnTo>
                    <a:pt x="813617" y="387970"/>
                  </a:lnTo>
                  <a:lnTo>
                    <a:pt x="769300" y="415105"/>
                  </a:lnTo>
                  <a:lnTo>
                    <a:pt x="726178" y="442885"/>
                  </a:lnTo>
                  <a:lnTo>
                    <a:pt x="684256" y="471291"/>
                  </a:lnTo>
                  <a:lnTo>
                    <a:pt x="643537" y="500306"/>
                  </a:lnTo>
                  <a:lnTo>
                    <a:pt x="604025" y="529911"/>
                  </a:lnTo>
                  <a:lnTo>
                    <a:pt x="565725" y="560090"/>
                  </a:lnTo>
                  <a:lnTo>
                    <a:pt x="528641" y="590823"/>
                  </a:lnTo>
                  <a:lnTo>
                    <a:pt x="492776" y="622094"/>
                  </a:lnTo>
                  <a:lnTo>
                    <a:pt x="458135" y="653884"/>
                  </a:lnTo>
                  <a:lnTo>
                    <a:pt x="424722" y="686176"/>
                  </a:lnTo>
                  <a:lnTo>
                    <a:pt x="392540" y="718951"/>
                  </a:lnTo>
                  <a:lnTo>
                    <a:pt x="361594" y="752193"/>
                  </a:lnTo>
                  <a:lnTo>
                    <a:pt x="331887" y="785883"/>
                  </a:lnTo>
                  <a:lnTo>
                    <a:pt x="303424" y="820003"/>
                  </a:lnTo>
                  <a:lnTo>
                    <a:pt x="276209" y="854535"/>
                  </a:lnTo>
                  <a:lnTo>
                    <a:pt x="250245" y="889463"/>
                  </a:lnTo>
                  <a:lnTo>
                    <a:pt x="225537" y="924767"/>
                  </a:lnTo>
                  <a:lnTo>
                    <a:pt x="202089" y="960430"/>
                  </a:lnTo>
                  <a:lnTo>
                    <a:pt x="179904" y="996434"/>
                  </a:lnTo>
                  <a:lnTo>
                    <a:pt x="158987" y="1032762"/>
                  </a:lnTo>
                  <a:lnTo>
                    <a:pt x="139342" y="1069396"/>
                  </a:lnTo>
                  <a:lnTo>
                    <a:pt x="120973" y="1106317"/>
                  </a:lnTo>
                  <a:lnTo>
                    <a:pt x="103883" y="1143508"/>
                  </a:lnTo>
                  <a:lnTo>
                    <a:pt x="88077" y="1180952"/>
                  </a:lnTo>
                  <a:lnTo>
                    <a:pt x="73559" y="1218629"/>
                  </a:lnTo>
                  <a:lnTo>
                    <a:pt x="60333" y="1256524"/>
                  </a:lnTo>
                  <a:lnTo>
                    <a:pt x="48402" y="1294616"/>
                  </a:lnTo>
                  <a:lnTo>
                    <a:pt x="37771" y="1332890"/>
                  </a:lnTo>
                  <a:lnTo>
                    <a:pt x="28444" y="1371327"/>
                  </a:lnTo>
                  <a:lnTo>
                    <a:pt x="20425" y="1409909"/>
                  </a:lnTo>
                  <a:lnTo>
                    <a:pt x="13718" y="1448618"/>
                  </a:lnTo>
                  <a:lnTo>
                    <a:pt x="8327" y="1487437"/>
                  </a:lnTo>
                  <a:lnTo>
                    <a:pt x="4255" y="1526347"/>
                  </a:lnTo>
                  <a:lnTo>
                    <a:pt x="1507" y="1565332"/>
                  </a:lnTo>
                  <a:lnTo>
                    <a:pt x="87" y="1604372"/>
                  </a:lnTo>
                  <a:lnTo>
                    <a:pt x="0" y="1643451"/>
                  </a:lnTo>
                  <a:lnTo>
                    <a:pt x="1247" y="1682550"/>
                  </a:lnTo>
                  <a:lnTo>
                    <a:pt x="3835" y="1721652"/>
                  </a:lnTo>
                  <a:lnTo>
                    <a:pt x="7767" y="1760739"/>
                  </a:lnTo>
                  <a:lnTo>
                    <a:pt x="13047" y="1799793"/>
                  </a:lnTo>
                  <a:lnTo>
                    <a:pt x="19679" y="1838796"/>
                  </a:lnTo>
                  <a:lnTo>
                    <a:pt x="27666" y="1877730"/>
                  </a:lnTo>
                  <a:lnTo>
                    <a:pt x="37014" y="1916578"/>
                  </a:lnTo>
                  <a:lnTo>
                    <a:pt x="47726" y="1955321"/>
                  </a:lnTo>
                  <a:lnTo>
                    <a:pt x="59805" y="1993942"/>
                  </a:lnTo>
                  <a:lnTo>
                    <a:pt x="73257" y="2032424"/>
                  </a:lnTo>
                  <a:lnTo>
                    <a:pt x="88085" y="2070747"/>
                  </a:lnTo>
                  <a:lnTo>
                    <a:pt x="104292" y="2108895"/>
                  </a:lnTo>
                  <a:lnTo>
                    <a:pt x="121884" y="2146850"/>
                  </a:lnTo>
                  <a:lnTo>
                    <a:pt x="140864" y="2184593"/>
                  </a:lnTo>
                  <a:lnTo>
                    <a:pt x="161236" y="2222107"/>
                  </a:lnTo>
                  <a:lnTo>
                    <a:pt x="183004" y="2259375"/>
                  </a:lnTo>
                  <a:lnTo>
                    <a:pt x="206172" y="2296378"/>
                  </a:lnTo>
                  <a:lnTo>
                    <a:pt x="230744" y="2333098"/>
                  </a:lnTo>
                  <a:lnTo>
                    <a:pt x="256724" y="2369518"/>
                  </a:lnTo>
                  <a:lnTo>
                    <a:pt x="284117" y="2405619"/>
                  </a:lnTo>
                  <a:lnTo>
                    <a:pt x="312925" y="2441385"/>
                  </a:lnTo>
                  <a:lnTo>
                    <a:pt x="343154" y="2476797"/>
                  </a:lnTo>
                  <a:lnTo>
                    <a:pt x="374807" y="2511837"/>
                  </a:lnTo>
                  <a:lnTo>
                    <a:pt x="407888" y="2546488"/>
                  </a:lnTo>
                  <a:lnTo>
                    <a:pt x="442401" y="2580732"/>
                  </a:lnTo>
                  <a:lnTo>
                    <a:pt x="361629" y="3096339"/>
                  </a:lnTo>
                  <a:lnTo>
                    <a:pt x="1088577" y="3003540"/>
                  </a:lnTo>
                  <a:lnTo>
                    <a:pt x="1133261" y="3022649"/>
                  </a:lnTo>
                  <a:lnTo>
                    <a:pt x="1178386" y="3040985"/>
                  </a:lnTo>
                  <a:lnTo>
                    <a:pt x="1223933" y="3058547"/>
                  </a:lnTo>
                  <a:lnTo>
                    <a:pt x="1269886" y="3075336"/>
                  </a:lnTo>
                  <a:lnTo>
                    <a:pt x="1316224" y="3091353"/>
                  </a:lnTo>
                  <a:lnTo>
                    <a:pt x="1362929" y="3106599"/>
                  </a:lnTo>
                  <a:lnTo>
                    <a:pt x="1409984" y="3121073"/>
                  </a:lnTo>
                  <a:lnTo>
                    <a:pt x="1457369" y="3134776"/>
                  </a:lnTo>
                  <a:lnTo>
                    <a:pt x="1505066" y="3147709"/>
                  </a:lnTo>
                  <a:lnTo>
                    <a:pt x="1553057" y="3159872"/>
                  </a:lnTo>
                  <a:lnTo>
                    <a:pt x="1601324" y="3171265"/>
                  </a:lnTo>
                  <a:lnTo>
                    <a:pt x="1649847" y="3181889"/>
                  </a:lnTo>
                  <a:lnTo>
                    <a:pt x="1698608" y="3191745"/>
                  </a:lnTo>
                  <a:lnTo>
                    <a:pt x="1747590" y="3200832"/>
                  </a:lnTo>
                  <a:lnTo>
                    <a:pt x="1796773" y="3209152"/>
                  </a:lnTo>
                  <a:lnTo>
                    <a:pt x="1846139" y="3216705"/>
                  </a:lnTo>
                  <a:lnTo>
                    <a:pt x="1895670" y="3223490"/>
                  </a:lnTo>
                  <a:lnTo>
                    <a:pt x="1945347" y="3229510"/>
                  </a:lnTo>
                  <a:lnTo>
                    <a:pt x="1995152" y="3234764"/>
                  </a:lnTo>
                  <a:lnTo>
                    <a:pt x="2045066" y="3239252"/>
                  </a:lnTo>
                  <a:lnTo>
                    <a:pt x="2095071" y="3242975"/>
                  </a:lnTo>
                  <a:lnTo>
                    <a:pt x="2145149" y="3245934"/>
                  </a:lnTo>
                  <a:lnTo>
                    <a:pt x="2195280" y="3248128"/>
                  </a:lnTo>
                  <a:lnTo>
                    <a:pt x="2245448" y="3249559"/>
                  </a:lnTo>
                  <a:lnTo>
                    <a:pt x="2295632" y="3250227"/>
                  </a:lnTo>
                  <a:lnTo>
                    <a:pt x="2345815" y="3250133"/>
                  </a:lnTo>
                  <a:lnTo>
                    <a:pt x="2395978" y="3249276"/>
                  </a:lnTo>
                  <a:lnTo>
                    <a:pt x="2446104" y="3247657"/>
                  </a:lnTo>
                  <a:lnTo>
                    <a:pt x="2496172" y="3245277"/>
                  </a:lnTo>
                  <a:lnTo>
                    <a:pt x="2546166" y="3242136"/>
                  </a:lnTo>
                  <a:lnTo>
                    <a:pt x="2596066" y="3238235"/>
                  </a:lnTo>
                  <a:lnTo>
                    <a:pt x="2645854" y="3233574"/>
                  </a:lnTo>
                  <a:lnTo>
                    <a:pt x="2695512" y="3228153"/>
                  </a:lnTo>
                  <a:lnTo>
                    <a:pt x="2745021" y="3221973"/>
                  </a:lnTo>
                  <a:lnTo>
                    <a:pt x="2794363" y="3215035"/>
                  </a:lnTo>
                  <a:lnTo>
                    <a:pt x="2843519" y="3207339"/>
                  </a:lnTo>
                  <a:lnTo>
                    <a:pt x="2892471" y="3198884"/>
                  </a:lnTo>
                  <a:lnTo>
                    <a:pt x="2941201" y="3189673"/>
                  </a:lnTo>
                  <a:lnTo>
                    <a:pt x="2989690" y="3179705"/>
                  </a:lnTo>
                  <a:lnTo>
                    <a:pt x="3037919" y="3168981"/>
                  </a:lnTo>
                  <a:lnTo>
                    <a:pt x="3085870" y="3157501"/>
                  </a:lnTo>
                  <a:lnTo>
                    <a:pt x="3133526" y="3145265"/>
                  </a:lnTo>
                  <a:lnTo>
                    <a:pt x="3180866" y="3132275"/>
                  </a:lnTo>
                  <a:lnTo>
                    <a:pt x="3227873" y="3118530"/>
                  </a:lnTo>
                  <a:lnTo>
                    <a:pt x="3274529" y="3104031"/>
                  </a:lnTo>
                  <a:lnTo>
                    <a:pt x="3320815" y="3088778"/>
                  </a:lnTo>
                  <a:lnTo>
                    <a:pt x="3366712" y="3072773"/>
                  </a:lnTo>
                  <a:lnTo>
                    <a:pt x="3412202" y="3056014"/>
                  </a:lnTo>
                  <a:lnTo>
                    <a:pt x="3457267" y="3038504"/>
                  </a:lnTo>
                  <a:lnTo>
                    <a:pt x="3501888" y="3020242"/>
                  </a:lnTo>
                  <a:lnTo>
                    <a:pt x="3546047" y="3001228"/>
                  </a:lnTo>
                  <a:lnTo>
                    <a:pt x="3589726" y="2981464"/>
                  </a:lnTo>
                  <a:lnTo>
                    <a:pt x="3632905" y="2960949"/>
                  </a:lnTo>
                  <a:lnTo>
                    <a:pt x="3675567" y="2939685"/>
                  </a:lnTo>
                  <a:lnTo>
                    <a:pt x="3723447" y="2914592"/>
                  </a:lnTo>
                  <a:lnTo>
                    <a:pt x="3770143" y="2888802"/>
                  </a:lnTo>
                  <a:lnTo>
                    <a:pt x="3815652" y="2862331"/>
                  </a:lnTo>
                  <a:lnTo>
                    <a:pt x="3859970" y="2835198"/>
                  </a:lnTo>
                  <a:lnTo>
                    <a:pt x="3903092" y="2807421"/>
                  </a:lnTo>
                  <a:lnTo>
                    <a:pt x="3945014" y="2779017"/>
                  </a:lnTo>
                  <a:lnTo>
                    <a:pt x="3985733" y="2750004"/>
                  </a:lnTo>
                  <a:lnTo>
                    <a:pt x="4025244" y="2720400"/>
                  </a:lnTo>
                  <a:lnTo>
                    <a:pt x="4063544" y="2690223"/>
                  </a:lnTo>
                  <a:lnTo>
                    <a:pt x="4100629" y="2659491"/>
                  </a:lnTo>
                  <a:lnTo>
                    <a:pt x="4136493" y="2628221"/>
                  </a:lnTo>
                  <a:lnTo>
                    <a:pt x="4171134" y="2596432"/>
                  </a:lnTo>
                  <a:lnTo>
                    <a:pt x="4204548" y="2564141"/>
                  </a:lnTo>
                  <a:lnTo>
                    <a:pt x="4236730" y="2531366"/>
                  </a:lnTo>
                  <a:lnTo>
                    <a:pt x="4267676" y="2498125"/>
                  </a:lnTo>
                  <a:lnTo>
                    <a:pt x="4297383" y="2464435"/>
                  </a:lnTo>
                  <a:lnTo>
                    <a:pt x="4325846" y="2430315"/>
                  </a:lnTo>
                  <a:lnTo>
                    <a:pt x="4353061" y="2395783"/>
                  </a:lnTo>
                  <a:lnTo>
                    <a:pt x="4379025" y="2360855"/>
                  </a:lnTo>
                  <a:lnTo>
                    <a:pt x="4403733" y="2325551"/>
                  </a:lnTo>
                  <a:lnTo>
                    <a:pt x="4427181" y="2289887"/>
                  </a:lnTo>
                  <a:lnTo>
                    <a:pt x="4449366" y="2253882"/>
                  </a:lnTo>
                  <a:lnTo>
                    <a:pt x="4470282" y="2217554"/>
                  </a:lnTo>
                  <a:lnTo>
                    <a:pt x="4489928" y="2180920"/>
                  </a:lnTo>
                  <a:lnTo>
                    <a:pt x="4508297" y="2143998"/>
                  </a:lnTo>
                  <a:lnTo>
                    <a:pt x="4525387" y="2106806"/>
                  </a:lnTo>
                  <a:lnTo>
                    <a:pt x="4541193" y="2069362"/>
                  </a:lnTo>
                  <a:lnTo>
                    <a:pt x="4555711" y="2031684"/>
                  </a:lnTo>
                  <a:lnTo>
                    <a:pt x="4568937" y="1993789"/>
                  </a:lnTo>
                  <a:lnTo>
                    <a:pt x="4580868" y="1955695"/>
                  </a:lnTo>
                  <a:lnTo>
                    <a:pt x="4591498" y="1917421"/>
                  </a:lnTo>
                  <a:lnTo>
                    <a:pt x="4600825" y="1878984"/>
                  </a:lnTo>
                  <a:lnTo>
                    <a:pt x="4608844" y="1840401"/>
                  </a:lnTo>
                  <a:lnTo>
                    <a:pt x="4615552" y="1801692"/>
                  </a:lnTo>
                  <a:lnTo>
                    <a:pt x="4620943" y="1762872"/>
                  </a:lnTo>
                  <a:lnTo>
                    <a:pt x="4625015" y="1723961"/>
                  </a:lnTo>
                  <a:lnTo>
                    <a:pt x="4627762" y="1684977"/>
                  </a:lnTo>
                  <a:lnTo>
                    <a:pt x="4629182" y="1645936"/>
                  </a:lnTo>
                  <a:lnTo>
                    <a:pt x="4629270" y="1606857"/>
                  </a:lnTo>
                  <a:lnTo>
                    <a:pt x="4628022" y="1567757"/>
                  </a:lnTo>
                  <a:lnTo>
                    <a:pt x="4625434" y="1528656"/>
                  </a:lnTo>
                  <a:lnTo>
                    <a:pt x="4621502" y="1489569"/>
                  </a:lnTo>
                  <a:lnTo>
                    <a:pt x="4616223" y="1450516"/>
                  </a:lnTo>
                  <a:lnTo>
                    <a:pt x="4609591" y="1411514"/>
                  </a:lnTo>
                  <a:lnTo>
                    <a:pt x="4601603" y="1372580"/>
                  </a:lnTo>
                  <a:lnTo>
                    <a:pt x="4592256" y="1333733"/>
                  </a:lnTo>
                  <a:lnTo>
                    <a:pt x="4581544" y="1294991"/>
                  </a:lnTo>
                  <a:lnTo>
                    <a:pt x="4569464" y="1256371"/>
                  </a:lnTo>
                  <a:lnTo>
                    <a:pt x="4556013" y="1217891"/>
                  </a:lnTo>
                  <a:lnTo>
                    <a:pt x="4541185" y="1179569"/>
                  </a:lnTo>
                  <a:lnTo>
                    <a:pt x="4524977" y="1141423"/>
                  </a:lnTo>
                  <a:lnTo>
                    <a:pt x="4507385" y="1103470"/>
                  </a:lnTo>
                  <a:lnTo>
                    <a:pt x="4488406" y="1065729"/>
                  </a:lnTo>
                  <a:lnTo>
                    <a:pt x="4468034" y="1028218"/>
                  </a:lnTo>
                  <a:lnTo>
                    <a:pt x="4446266" y="990953"/>
                  </a:lnTo>
                  <a:lnTo>
                    <a:pt x="4423098" y="953953"/>
                  </a:lnTo>
                  <a:lnTo>
                    <a:pt x="4398526" y="917237"/>
                  </a:lnTo>
                  <a:lnTo>
                    <a:pt x="4372545" y="880821"/>
                  </a:lnTo>
                  <a:lnTo>
                    <a:pt x="4345153" y="844723"/>
                  </a:lnTo>
                  <a:lnTo>
                    <a:pt x="4316344" y="808962"/>
                  </a:lnTo>
                  <a:lnTo>
                    <a:pt x="4286116" y="773554"/>
                  </a:lnTo>
                  <a:lnTo>
                    <a:pt x="4254463" y="738519"/>
                  </a:lnTo>
                  <a:lnTo>
                    <a:pt x="4221382" y="703874"/>
                  </a:lnTo>
                  <a:lnTo>
                    <a:pt x="4186869" y="669636"/>
                  </a:lnTo>
                  <a:lnTo>
                    <a:pt x="4155153" y="639716"/>
                  </a:lnTo>
                  <a:lnTo>
                    <a:pt x="4122649" y="610452"/>
                  </a:lnTo>
                  <a:lnTo>
                    <a:pt x="4089376" y="581847"/>
                  </a:lnTo>
                  <a:lnTo>
                    <a:pt x="4055351" y="553901"/>
                  </a:lnTo>
                  <a:lnTo>
                    <a:pt x="4020591" y="526618"/>
                  </a:lnTo>
                  <a:lnTo>
                    <a:pt x="3985115" y="499998"/>
                  </a:lnTo>
                  <a:lnTo>
                    <a:pt x="3948941" y="474045"/>
                  </a:lnTo>
                  <a:lnTo>
                    <a:pt x="3912086" y="448759"/>
                  </a:lnTo>
                  <a:lnTo>
                    <a:pt x="3874568" y="424144"/>
                  </a:lnTo>
                  <a:lnTo>
                    <a:pt x="3836405" y="400200"/>
                  </a:lnTo>
                  <a:lnTo>
                    <a:pt x="3797615" y="376930"/>
                  </a:lnTo>
                  <a:lnTo>
                    <a:pt x="3758216" y="354337"/>
                  </a:lnTo>
                  <a:lnTo>
                    <a:pt x="3718225" y="332421"/>
                  </a:lnTo>
                  <a:lnTo>
                    <a:pt x="3677660" y="311185"/>
                  </a:lnTo>
                  <a:lnTo>
                    <a:pt x="3636540" y="290631"/>
                  </a:lnTo>
                  <a:lnTo>
                    <a:pt x="3594882" y="270760"/>
                  </a:lnTo>
                  <a:lnTo>
                    <a:pt x="3552703" y="251576"/>
                  </a:lnTo>
                  <a:lnTo>
                    <a:pt x="3510022" y="233079"/>
                  </a:lnTo>
                  <a:lnTo>
                    <a:pt x="3466857" y="215272"/>
                  </a:lnTo>
                  <a:lnTo>
                    <a:pt x="3423225" y="198157"/>
                  </a:lnTo>
                  <a:lnTo>
                    <a:pt x="3379144" y="181736"/>
                  </a:lnTo>
                  <a:lnTo>
                    <a:pt x="3334633" y="166010"/>
                  </a:lnTo>
                  <a:lnTo>
                    <a:pt x="3289708" y="150983"/>
                  </a:lnTo>
                  <a:lnTo>
                    <a:pt x="3244388" y="136654"/>
                  </a:lnTo>
                  <a:lnTo>
                    <a:pt x="3198690" y="123028"/>
                  </a:lnTo>
                  <a:lnTo>
                    <a:pt x="3152633" y="110105"/>
                  </a:lnTo>
                  <a:lnTo>
                    <a:pt x="3106234" y="97888"/>
                  </a:lnTo>
                  <a:lnTo>
                    <a:pt x="3059511" y="86379"/>
                  </a:lnTo>
                  <a:lnTo>
                    <a:pt x="3012482" y="75579"/>
                  </a:lnTo>
                  <a:lnTo>
                    <a:pt x="2965164" y="65490"/>
                  </a:lnTo>
                  <a:lnTo>
                    <a:pt x="2917576" y="56116"/>
                  </a:lnTo>
                  <a:lnTo>
                    <a:pt x="2869736" y="47456"/>
                  </a:lnTo>
                  <a:lnTo>
                    <a:pt x="2821660" y="39515"/>
                  </a:lnTo>
                  <a:lnTo>
                    <a:pt x="2773368" y="32293"/>
                  </a:lnTo>
                  <a:lnTo>
                    <a:pt x="2724877" y="25792"/>
                  </a:lnTo>
                  <a:lnTo>
                    <a:pt x="2676204" y="20015"/>
                  </a:lnTo>
                  <a:lnTo>
                    <a:pt x="2627368" y="14963"/>
                  </a:lnTo>
                  <a:lnTo>
                    <a:pt x="2578386" y="10639"/>
                  </a:lnTo>
                  <a:lnTo>
                    <a:pt x="2529276" y="7044"/>
                  </a:lnTo>
                  <a:lnTo>
                    <a:pt x="2480057" y="4181"/>
                  </a:lnTo>
                  <a:lnTo>
                    <a:pt x="2430745" y="2051"/>
                  </a:lnTo>
                  <a:lnTo>
                    <a:pt x="2381359" y="657"/>
                  </a:lnTo>
                  <a:lnTo>
                    <a:pt x="2331917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8301" y="2931067"/>
              <a:ext cx="4629785" cy="3250565"/>
            </a:xfrm>
            <a:custGeom>
              <a:avLst/>
              <a:gdLst/>
              <a:ahLst/>
              <a:cxnLst/>
              <a:rect l="l" t="t" r="r" b="b"/>
              <a:pathLst>
                <a:path w="4629784" h="3250565">
                  <a:moveTo>
                    <a:pt x="361629" y="3096339"/>
                  </a:moveTo>
                  <a:lnTo>
                    <a:pt x="442401" y="2580732"/>
                  </a:lnTo>
                  <a:lnTo>
                    <a:pt x="407888" y="2546488"/>
                  </a:lnTo>
                  <a:lnTo>
                    <a:pt x="374807" y="2511837"/>
                  </a:lnTo>
                  <a:lnTo>
                    <a:pt x="343154" y="2476797"/>
                  </a:lnTo>
                  <a:lnTo>
                    <a:pt x="312925" y="2441385"/>
                  </a:lnTo>
                  <a:lnTo>
                    <a:pt x="284117" y="2405619"/>
                  </a:lnTo>
                  <a:lnTo>
                    <a:pt x="256724" y="2369518"/>
                  </a:lnTo>
                  <a:lnTo>
                    <a:pt x="230744" y="2333098"/>
                  </a:lnTo>
                  <a:lnTo>
                    <a:pt x="206172" y="2296378"/>
                  </a:lnTo>
                  <a:lnTo>
                    <a:pt x="183004" y="2259375"/>
                  </a:lnTo>
                  <a:lnTo>
                    <a:pt x="161236" y="2222107"/>
                  </a:lnTo>
                  <a:lnTo>
                    <a:pt x="140864" y="2184593"/>
                  </a:lnTo>
                  <a:lnTo>
                    <a:pt x="121884" y="2146850"/>
                  </a:lnTo>
                  <a:lnTo>
                    <a:pt x="104292" y="2108895"/>
                  </a:lnTo>
                  <a:lnTo>
                    <a:pt x="88085" y="2070747"/>
                  </a:lnTo>
                  <a:lnTo>
                    <a:pt x="73257" y="2032424"/>
                  </a:lnTo>
                  <a:lnTo>
                    <a:pt x="59805" y="1993942"/>
                  </a:lnTo>
                  <a:lnTo>
                    <a:pt x="47726" y="1955321"/>
                  </a:lnTo>
                  <a:lnTo>
                    <a:pt x="37014" y="1916578"/>
                  </a:lnTo>
                  <a:lnTo>
                    <a:pt x="27666" y="1877730"/>
                  </a:lnTo>
                  <a:lnTo>
                    <a:pt x="19679" y="1838796"/>
                  </a:lnTo>
                  <a:lnTo>
                    <a:pt x="13047" y="1799793"/>
                  </a:lnTo>
                  <a:lnTo>
                    <a:pt x="7767" y="1760739"/>
                  </a:lnTo>
                  <a:lnTo>
                    <a:pt x="3835" y="1721652"/>
                  </a:lnTo>
                  <a:lnTo>
                    <a:pt x="1247" y="1682550"/>
                  </a:lnTo>
                  <a:lnTo>
                    <a:pt x="0" y="1643451"/>
                  </a:lnTo>
                  <a:lnTo>
                    <a:pt x="87" y="1604372"/>
                  </a:lnTo>
                  <a:lnTo>
                    <a:pt x="1507" y="1565332"/>
                  </a:lnTo>
                  <a:lnTo>
                    <a:pt x="4255" y="1526347"/>
                  </a:lnTo>
                  <a:lnTo>
                    <a:pt x="8327" y="1487437"/>
                  </a:lnTo>
                  <a:lnTo>
                    <a:pt x="13718" y="1448618"/>
                  </a:lnTo>
                  <a:lnTo>
                    <a:pt x="20425" y="1409909"/>
                  </a:lnTo>
                  <a:lnTo>
                    <a:pt x="28444" y="1371327"/>
                  </a:lnTo>
                  <a:lnTo>
                    <a:pt x="37771" y="1332890"/>
                  </a:lnTo>
                  <a:lnTo>
                    <a:pt x="48402" y="1294616"/>
                  </a:lnTo>
                  <a:lnTo>
                    <a:pt x="60333" y="1256524"/>
                  </a:lnTo>
                  <a:lnTo>
                    <a:pt x="73559" y="1218629"/>
                  </a:lnTo>
                  <a:lnTo>
                    <a:pt x="88077" y="1180952"/>
                  </a:lnTo>
                  <a:lnTo>
                    <a:pt x="103883" y="1143508"/>
                  </a:lnTo>
                  <a:lnTo>
                    <a:pt x="120973" y="1106317"/>
                  </a:lnTo>
                  <a:lnTo>
                    <a:pt x="139342" y="1069396"/>
                  </a:lnTo>
                  <a:lnTo>
                    <a:pt x="158987" y="1032762"/>
                  </a:lnTo>
                  <a:lnTo>
                    <a:pt x="179904" y="996434"/>
                  </a:lnTo>
                  <a:lnTo>
                    <a:pt x="202089" y="960430"/>
                  </a:lnTo>
                  <a:lnTo>
                    <a:pt x="225537" y="924767"/>
                  </a:lnTo>
                  <a:lnTo>
                    <a:pt x="250245" y="889463"/>
                  </a:lnTo>
                  <a:lnTo>
                    <a:pt x="276209" y="854535"/>
                  </a:lnTo>
                  <a:lnTo>
                    <a:pt x="303424" y="820003"/>
                  </a:lnTo>
                  <a:lnTo>
                    <a:pt x="331887" y="785883"/>
                  </a:lnTo>
                  <a:lnTo>
                    <a:pt x="361594" y="752193"/>
                  </a:lnTo>
                  <a:lnTo>
                    <a:pt x="392540" y="718951"/>
                  </a:lnTo>
                  <a:lnTo>
                    <a:pt x="424722" y="686176"/>
                  </a:lnTo>
                  <a:lnTo>
                    <a:pt x="458135" y="653884"/>
                  </a:lnTo>
                  <a:lnTo>
                    <a:pt x="492776" y="622094"/>
                  </a:lnTo>
                  <a:lnTo>
                    <a:pt x="528641" y="590823"/>
                  </a:lnTo>
                  <a:lnTo>
                    <a:pt x="565725" y="560090"/>
                  </a:lnTo>
                  <a:lnTo>
                    <a:pt x="604025" y="529911"/>
                  </a:lnTo>
                  <a:lnTo>
                    <a:pt x="643537" y="500306"/>
                  </a:lnTo>
                  <a:lnTo>
                    <a:pt x="684256" y="471291"/>
                  </a:lnTo>
                  <a:lnTo>
                    <a:pt x="726178" y="442885"/>
                  </a:lnTo>
                  <a:lnTo>
                    <a:pt x="769300" y="415105"/>
                  </a:lnTo>
                  <a:lnTo>
                    <a:pt x="813617" y="387970"/>
                  </a:lnTo>
                  <a:lnTo>
                    <a:pt x="859126" y="361496"/>
                  </a:lnTo>
                  <a:lnTo>
                    <a:pt x="905823" y="335703"/>
                  </a:lnTo>
                  <a:lnTo>
                    <a:pt x="953703" y="310607"/>
                  </a:lnTo>
                  <a:lnTo>
                    <a:pt x="997024" y="289018"/>
                  </a:lnTo>
                  <a:lnTo>
                    <a:pt x="1040806" y="268224"/>
                  </a:lnTo>
                  <a:lnTo>
                    <a:pt x="1085031" y="248223"/>
                  </a:lnTo>
                  <a:lnTo>
                    <a:pt x="1129680" y="229013"/>
                  </a:lnTo>
                  <a:lnTo>
                    <a:pt x="1174738" y="210592"/>
                  </a:lnTo>
                  <a:lnTo>
                    <a:pt x="1220184" y="192957"/>
                  </a:lnTo>
                  <a:lnTo>
                    <a:pt x="1266002" y="176108"/>
                  </a:lnTo>
                  <a:lnTo>
                    <a:pt x="1312174" y="160041"/>
                  </a:lnTo>
                  <a:lnTo>
                    <a:pt x="1358682" y="144756"/>
                  </a:lnTo>
                  <a:lnTo>
                    <a:pt x="1405508" y="130250"/>
                  </a:lnTo>
                  <a:lnTo>
                    <a:pt x="1452634" y="116520"/>
                  </a:lnTo>
                  <a:lnTo>
                    <a:pt x="1500043" y="103566"/>
                  </a:lnTo>
                  <a:lnTo>
                    <a:pt x="1547716" y="91384"/>
                  </a:lnTo>
                  <a:lnTo>
                    <a:pt x="1595636" y="79974"/>
                  </a:lnTo>
                  <a:lnTo>
                    <a:pt x="1643785" y="69333"/>
                  </a:lnTo>
                  <a:lnTo>
                    <a:pt x="1692145" y="59459"/>
                  </a:lnTo>
                  <a:lnTo>
                    <a:pt x="1740698" y="50350"/>
                  </a:lnTo>
                  <a:lnTo>
                    <a:pt x="1789426" y="42004"/>
                  </a:lnTo>
                  <a:lnTo>
                    <a:pt x="1838312" y="34419"/>
                  </a:lnTo>
                  <a:lnTo>
                    <a:pt x="1887338" y="27594"/>
                  </a:lnTo>
                  <a:lnTo>
                    <a:pt x="1936486" y="21525"/>
                  </a:lnTo>
                  <a:lnTo>
                    <a:pt x="1985738" y="16212"/>
                  </a:lnTo>
                  <a:lnTo>
                    <a:pt x="2035076" y="11652"/>
                  </a:lnTo>
                  <a:lnTo>
                    <a:pt x="2084483" y="7844"/>
                  </a:lnTo>
                  <a:lnTo>
                    <a:pt x="2133940" y="4784"/>
                  </a:lnTo>
                  <a:lnTo>
                    <a:pt x="2183429" y="2472"/>
                  </a:lnTo>
                  <a:lnTo>
                    <a:pt x="2232934" y="905"/>
                  </a:lnTo>
                  <a:lnTo>
                    <a:pt x="2282436" y="82"/>
                  </a:lnTo>
                  <a:lnTo>
                    <a:pt x="2331917" y="0"/>
                  </a:lnTo>
                  <a:lnTo>
                    <a:pt x="2381359" y="657"/>
                  </a:lnTo>
                  <a:lnTo>
                    <a:pt x="2430745" y="2051"/>
                  </a:lnTo>
                  <a:lnTo>
                    <a:pt x="2480057" y="4181"/>
                  </a:lnTo>
                  <a:lnTo>
                    <a:pt x="2529276" y="7044"/>
                  </a:lnTo>
                  <a:lnTo>
                    <a:pt x="2578386" y="10639"/>
                  </a:lnTo>
                  <a:lnTo>
                    <a:pt x="2627368" y="14963"/>
                  </a:lnTo>
                  <a:lnTo>
                    <a:pt x="2676204" y="20015"/>
                  </a:lnTo>
                  <a:lnTo>
                    <a:pt x="2724877" y="25792"/>
                  </a:lnTo>
                  <a:lnTo>
                    <a:pt x="2773368" y="32293"/>
                  </a:lnTo>
                  <a:lnTo>
                    <a:pt x="2821660" y="39515"/>
                  </a:lnTo>
                  <a:lnTo>
                    <a:pt x="2869736" y="47456"/>
                  </a:lnTo>
                  <a:lnTo>
                    <a:pt x="2917576" y="56116"/>
                  </a:lnTo>
                  <a:lnTo>
                    <a:pt x="2965164" y="65490"/>
                  </a:lnTo>
                  <a:lnTo>
                    <a:pt x="3012482" y="75579"/>
                  </a:lnTo>
                  <a:lnTo>
                    <a:pt x="3059511" y="86379"/>
                  </a:lnTo>
                  <a:lnTo>
                    <a:pt x="3106234" y="97888"/>
                  </a:lnTo>
                  <a:lnTo>
                    <a:pt x="3152633" y="110105"/>
                  </a:lnTo>
                  <a:lnTo>
                    <a:pt x="3198690" y="123028"/>
                  </a:lnTo>
                  <a:lnTo>
                    <a:pt x="3244388" y="136654"/>
                  </a:lnTo>
                  <a:lnTo>
                    <a:pt x="3289708" y="150983"/>
                  </a:lnTo>
                  <a:lnTo>
                    <a:pt x="3334633" y="166010"/>
                  </a:lnTo>
                  <a:lnTo>
                    <a:pt x="3379144" y="181736"/>
                  </a:lnTo>
                  <a:lnTo>
                    <a:pt x="3423225" y="198157"/>
                  </a:lnTo>
                  <a:lnTo>
                    <a:pt x="3466857" y="215272"/>
                  </a:lnTo>
                  <a:lnTo>
                    <a:pt x="3510022" y="233079"/>
                  </a:lnTo>
                  <a:lnTo>
                    <a:pt x="3552703" y="251576"/>
                  </a:lnTo>
                  <a:lnTo>
                    <a:pt x="3594882" y="270760"/>
                  </a:lnTo>
                  <a:lnTo>
                    <a:pt x="3636540" y="290631"/>
                  </a:lnTo>
                  <a:lnTo>
                    <a:pt x="3677660" y="311185"/>
                  </a:lnTo>
                  <a:lnTo>
                    <a:pt x="3718225" y="332421"/>
                  </a:lnTo>
                  <a:lnTo>
                    <a:pt x="3758216" y="354337"/>
                  </a:lnTo>
                  <a:lnTo>
                    <a:pt x="3797615" y="376930"/>
                  </a:lnTo>
                  <a:lnTo>
                    <a:pt x="3836405" y="400200"/>
                  </a:lnTo>
                  <a:lnTo>
                    <a:pt x="3874568" y="424144"/>
                  </a:lnTo>
                  <a:lnTo>
                    <a:pt x="3912086" y="448759"/>
                  </a:lnTo>
                  <a:lnTo>
                    <a:pt x="3948941" y="474045"/>
                  </a:lnTo>
                  <a:lnTo>
                    <a:pt x="3985115" y="499998"/>
                  </a:lnTo>
                  <a:lnTo>
                    <a:pt x="4020591" y="526618"/>
                  </a:lnTo>
                  <a:lnTo>
                    <a:pt x="4055351" y="553901"/>
                  </a:lnTo>
                  <a:lnTo>
                    <a:pt x="4089376" y="581847"/>
                  </a:lnTo>
                  <a:lnTo>
                    <a:pt x="4122649" y="610452"/>
                  </a:lnTo>
                  <a:lnTo>
                    <a:pt x="4155153" y="639716"/>
                  </a:lnTo>
                  <a:lnTo>
                    <a:pt x="4186869" y="669636"/>
                  </a:lnTo>
                  <a:lnTo>
                    <a:pt x="4221382" y="703874"/>
                  </a:lnTo>
                  <a:lnTo>
                    <a:pt x="4254463" y="738519"/>
                  </a:lnTo>
                  <a:lnTo>
                    <a:pt x="4286116" y="773554"/>
                  </a:lnTo>
                  <a:lnTo>
                    <a:pt x="4316344" y="808962"/>
                  </a:lnTo>
                  <a:lnTo>
                    <a:pt x="4345153" y="844723"/>
                  </a:lnTo>
                  <a:lnTo>
                    <a:pt x="4372545" y="880821"/>
                  </a:lnTo>
                  <a:lnTo>
                    <a:pt x="4398526" y="917237"/>
                  </a:lnTo>
                  <a:lnTo>
                    <a:pt x="4423098" y="953953"/>
                  </a:lnTo>
                  <a:lnTo>
                    <a:pt x="4446266" y="990953"/>
                  </a:lnTo>
                  <a:lnTo>
                    <a:pt x="4468034" y="1028218"/>
                  </a:lnTo>
                  <a:lnTo>
                    <a:pt x="4488406" y="1065729"/>
                  </a:lnTo>
                  <a:lnTo>
                    <a:pt x="4507385" y="1103470"/>
                  </a:lnTo>
                  <a:lnTo>
                    <a:pt x="4524977" y="1141423"/>
                  </a:lnTo>
                  <a:lnTo>
                    <a:pt x="4541185" y="1179569"/>
                  </a:lnTo>
                  <a:lnTo>
                    <a:pt x="4556013" y="1217891"/>
                  </a:lnTo>
                  <a:lnTo>
                    <a:pt x="4569464" y="1256371"/>
                  </a:lnTo>
                  <a:lnTo>
                    <a:pt x="4581544" y="1294991"/>
                  </a:lnTo>
                  <a:lnTo>
                    <a:pt x="4592256" y="1333733"/>
                  </a:lnTo>
                  <a:lnTo>
                    <a:pt x="4601603" y="1372580"/>
                  </a:lnTo>
                  <a:lnTo>
                    <a:pt x="4609591" y="1411514"/>
                  </a:lnTo>
                  <a:lnTo>
                    <a:pt x="4616223" y="1450516"/>
                  </a:lnTo>
                  <a:lnTo>
                    <a:pt x="4621502" y="1489569"/>
                  </a:lnTo>
                  <a:lnTo>
                    <a:pt x="4625434" y="1528656"/>
                  </a:lnTo>
                  <a:lnTo>
                    <a:pt x="4628022" y="1567757"/>
                  </a:lnTo>
                  <a:lnTo>
                    <a:pt x="4629270" y="1606857"/>
                  </a:lnTo>
                  <a:lnTo>
                    <a:pt x="4629182" y="1645936"/>
                  </a:lnTo>
                  <a:lnTo>
                    <a:pt x="4627762" y="1684977"/>
                  </a:lnTo>
                  <a:lnTo>
                    <a:pt x="4625015" y="1723961"/>
                  </a:lnTo>
                  <a:lnTo>
                    <a:pt x="4620943" y="1762872"/>
                  </a:lnTo>
                  <a:lnTo>
                    <a:pt x="4615552" y="1801692"/>
                  </a:lnTo>
                  <a:lnTo>
                    <a:pt x="4608844" y="1840401"/>
                  </a:lnTo>
                  <a:lnTo>
                    <a:pt x="4600825" y="1878984"/>
                  </a:lnTo>
                  <a:lnTo>
                    <a:pt x="4591498" y="1917421"/>
                  </a:lnTo>
                  <a:lnTo>
                    <a:pt x="4580868" y="1955695"/>
                  </a:lnTo>
                  <a:lnTo>
                    <a:pt x="4568937" y="1993789"/>
                  </a:lnTo>
                  <a:lnTo>
                    <a:pt x="4555711" y="2031684"/>
                  </a:lnTo>
                  <a:lnTo>
                    <a:pt x="4541193" y="2069362"/>
                  </a:lnTo>
                  <a:lnTo>
                    <a:pt x="4525387" y="2106806"/>
                  </a:lnTo>
                  <a:lnTo>
                    <a:pt x="4508297" y="2143998"/>
                  </a:lnTo>
                  <a:lnTo>
                    <a:pt x="4489928" y="2180920"/>
                  </a:lnTo>
                  <a:lnTo>
                    <a:pt x="4470282" y="2217554"/>
                  </a:lnTo>
                  <a:lnTo>
                    <a:pt x="4449366" y="2253882"/>
                  </a:lnTo>
                  <a:lnTo>
                    <a:pt x="4427181" y="2289887"/>
                  </a:lnTo>
                  <a:lnTo>
                    <a:pt x="4403733" y="2325551"/>
                  </a:lnTo>
                  <a:lnTo>
                    <a:pt x="4379025" y="2360855"/>
                  </a:lnTo>
                  <a:lnTo>
                    <a:pt x="4353061" y="2395783"/>
                  </a:lnTo>
                  <a:lnTo>
                    <a:pt x="4325846" y="2430315"/>
                  </a:lnTo>
                  <a:lnTo>
                    <a:pt x="4297383" y="2464435"/>
                  </a:lnTo>
                  <a:lnTo>
                    <a:pt x="4267676" y="2498125"/>
                  </a:lnTo>
                  <a:lnTo>
                    <a:pt x="4236730" y="2531366"/>
                  </a:lnTo>
                  <a:lnTo>
                    <a:pt x="4204548" y="2564141"/>
                  </a:lnTo>
                  <a:lnTo>
                    <a:pt x="4171134" y="2596432"/>
                  </a:lnTo>
                  <a:lnTo>
                    <a:pt x="4136493" y="2628221"/>
                  </a:lnTo>
                  <a:lnTo>
                    <a:pt x="4100629" y="2659491"/>
                  </a:lnTo>
                  <a:lnTo>
                    <a:pt x="4063544" y="2690223"/>
                  </a:lnTo>
                  <a:lnTo>
                    <a:pt x="4025244" y="2720400"/>
                  </a:lnTo>
                  <a:lnTo>
                    <a:pt x="3985733" y="2750004"/>
                  </a:lnTo>
                  <a:lnTo>
                    <a:pt x="3945014" y="2779017"/>
                  </a:lnTo>
                  <a:lnTo>
                    <a:pt x="3903092" y="2807421"/>
                  </a:lnTo>
                  <a:lnTo>
                    <a:pt x="3859970" y="2835198"/>
                  </a:lnTo>
                  <a:lnTo>
                    <a:pt x="3815652" y="2862331"/>
                  </a:lnTo>
                  <a:lnTo>
                    <a:pt x="3770143" y="2888802"/>
                  </a:lnTo>
                  <a:lnTo>
                    <a:pt x="3723447" y="2914592"/>
                  </a:lnTo>
                  <a:lnTo>
                    <a:pt x="3675567" y="2939685"/>
                  </a:lnTo>
                  <a:lnTo>
                    <a:pt x="3632905" y="2960949"/>
                  </a:lnTo>
                  <a:lnTo>
                    <a:pt x="3589726" y="2981464"/>
                  </a:lnTo>
                  <a:lnTo>
                    <a:pt x="3546047" y="3001228"/>
                  </a:lnTo>
                  <a:lnTo>
                    <a:pt x="3501888" y="3020242"/>
                  </a:lnTo>
                  <a:lnTo>
                    <a:pt x="3457267" y="3038504"/>
                  </a:lnTo>
                  <a:lnTo>
                    <a:pt x="3412202" y="3056014"/>
                  </a:lnTo>
                  <a:lnTo>
                    <a:pt x="3366712" y="3072773"/>
                  </a:lnTo>
                  <a:lnTo>
                    <a:pt x="3320815" y="3088778"/>
                  </a:lnTo>
                  <a:lnTo>
                    <a:pt x="3274529" y="3104031"/>
                  </a:lnTo>
                  <a:lnTo>
                    <a:pt x="3227873" y="3118530"/>
                  </a:lnTo>
                  <a:lnTo>
                    <a:pt x="3180866" y="3132275"/>
                  </a:lnTo>
                  <a:lnTo>
                    <a:pt x="3133526" y="3145265"/>
                  </a:lnTo>
                  <a:lnTo>
                    <a:pt x="3085870" y="3157501"/>
                  </a:lnTo>
                  <a:lnTo>
                    <a:pt x="3037919" y="3168981"/>
                  </a:lnTo>
                  <a:lnTo>
                    <a:pt x="2989690" y="3179705"/>
                  </a:lnTo>
                  <a:lnTo>
                    <a:pt x="2941201" y="3189673"/>
                  </a:lnTo>
                  <a:lnTo>
                    <a:pt x="2892471" y="3198884"/>
                  </a:lnTo>
                  <a:lnTo>
                    <a:pt x="2843519" y="3207339"/>
                  </a:lnTo>
                  <a:lnTo>
                    <a:pt x="2794363" y="3215035"/>
                  </a:lnTo>
                  <a:lnTo>
                    <a:pt x="2745021" y="3221973"/>
                  </a:lnTo>
                  <a:lnTo>
                    <a:pt x="2695512" y="3228153"/>
                  </a:lnTo>
                  <a:lnTo>
                    <a:pt x="2645854" y="3233574"/>
                  </a:lnTo>
                  <a:lnTo>
                    <a:pt x="2596066" y="3238235"/>
                  </a:lnTo>
                  <a:lnTo>
                    <a:pt x="2546166" y="3242136"/>
                  </a:lnTo>
                  <a:lnTo>
                    <a:pt x="2496172" y="3245277"/>
                  </a:lnTo>
                  <a:lnTo>
                    <a:pt x="2446104" y="3247657"/>
                  </a:lnTo>
                  <a:lnTo>
                    <a:pt x="2395978" y="3249276"/>
                  </a:lnTo>
                  <a:lnTo>
                    <a:pt x="2345815" y="3250133"/>
                  </a:lnTo>
                  <a:lnTo>
                    <a:pt x="2295632" y="3250227"/>
                  </a:lnTo>
                  <a:lnTo>
                    <a:pt x="2245448" y="3249559"/>
                  </a:lnTo>
                  <a:lnTo>
                    <a:pt x="2195280" y="3248128"/>
                  </a:lnTo>
                  <a:lnTo>
                    <a:pt x="2145149" y="3245934"/>
                  </a:lnTo>
                  <a:lnTo>
                    <a:pt x="2095071" y="3242975"/>
                  </a:lnTo>
                  <a:lnTo>
                    <a:pt x="2045066" y="3239252"/>
                  </a:lnTo>
                  <a:lnTo>
                    <a:pt x="1995152" y="3234764"/>
                  </a:lnTo>
                  <a:lnTo>
                    <a:pt x="1945347" y="3229510"/>
                  </a:lnTo>
                  <a:lnTo>
                    <a:pt x="1895670" y="3223490"/>
                  </a:lnTo>
                  <a:lnTo>
                    <a:pt x="1846139" y="3216705"/>
                  </a:lnTo>
                  <a:lnTo>
                    <a:pt x="1796773" y="3209152"/>
                  </a:lnTo>
                  <a:lnTo>
                    <a:pt x="1747590" y="3200832"/>
                  </a:lnTo>
                  <a:lnTo>
                    <a:pt x="1698608" y="3191745"/>
                  </a:lnTo>
                  <a:lnTo>
                    <a:pt x="1649847" y="3181889"/>
                  </a:lnTo>
                  <a:lnTo>
                    <a:pt x="1601324" y="3171265"/>
                  </a:lnTo>
                  <a:lnTo>
                    <a:pt x="1553057" y="3159872"/>
                  </a:lnTo>
                  <a:lnTo>
                    <a:pt x="1505066" y="3147709"/>
                  </a:lnTo>
                  <a:lnTo>
                    <a:pt x="1457369" y="3134776"/>
                  </a:lnTo>
                  <a:lnTo>
                    <a:pt x="1409984" y="3121073"/>
                  </a:lnTo>
                  <a:lnTo>
                    <a:pt x="1362929" y="3106599"/>
                  </a:lnTo>
                  <a:lnTo>
                    <a:pt x="1316224" y="3091353"/>
                  </a:lnTo>
                  <a:lnTo>
                    <a:pt x="1269886" y="3075336"/>
                  </a:lnTo>
                  <a:lnTo>
                    <a:pt x="1223933" y="3058547"/>
                  </a:lnTo>
                  <a:lnTo>
                    <a:pt x="1178386" y="3040985"/>
                  </a:lnTo>
                  <a:lnTo>
                    <a:pt x="1133261" y="3022649"/>
                  </a:lnTo>
                  <a:lnTo>
                    <a:pt x="1088577" y="3003540"/>
                  </a:lnTo>
                  <a:lnTo>
                    <a:pt x="361629" y="309633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40394" y="3431794"/>
            <a:ext cx="308864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20955" indent="-2540" algn="ctr">
              <a:lnSpc>
                <a:spcPct val="100000"/>
              </a:lnSpc>
              <a:spcBef>
                <a:spcPts val="95"/>
              </a:spcBef>
            </a:pPr>
            <a:r>
              <a:rPr sz="1600" i="1" spc="10" dirty="0">
                <a:latin typeface="Calibri"/>
                <a:cs typeface="Calibri"/>
              </a:rPr>
              <a:t>A:</a:t>
            </a:r>
            <a:r>
              <a:rPr sz="1600" i="1" spc="35" dirty="0">
                <a:latin typeface="Calibri"/>
                <a:cs typeface="Calibri"/>
              </a:rPr>
              <a:t> </a:t>
            </a:r>
            <a:r>
              <a:rPr sz="1600" i="1" spc="10" dirty="0">
                <a:latin typeface="Calibri"/>
                <a:cs typeface="Calibri"/>
              </a:rPr>
              <a:t>Absolutely!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spc="10" dirty="0">
                <a:latin typeface="Calibri"/>
                <a:cs typeface="Calibri"/>
              </a:rPr>
              <a:t>The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85" dirty="0">
                <a:latin typeface="Calibri"/>
                <a:cs typeface="Calibri"/>
              </a:rPr>
              <a:t>speed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at</a:t>
            </a:r>
            <a:r>
              <a:rPr sz="1600" i="1" spc="35" dirty="0">
                <a:latin typeface="Calibri"/>
                <a:cs typeface="Calibri"/>
              </a:rPr>
              <a:t> </a:t>
            </a:r>
            <a:r>
              <a:rPr sz="1600" i="1" spc="45" dirty="0">
                <a:latin typeface="Calibri"/>
                <a:cs typeface="Calibri"/>
              </a:rPr>
              <a:t>which </a:t>
            </a:r>
            <a:r>
              <a:rPr sz="1600" i="1" spc="65" dirty="0">
                <a:latin typeface="Calibri"/>
                <a:cs typeface="Calibri"/>
              </a:rPr>
              <a:t>home</a:t>
            </a:r>
            <a:r>
              <a:rPr sz="1600" i="1" spc="-10" dirty="0">
                <a:latin typeface="Calibri"/>
                <a:cs typeface="Calibri"/>
              </a:rPr>
              <a:t> </a:t>
            </a:r>
            <a:r>
              <a:rPr sz="1600" i="1" spc="50" dirty="0">
                <a:latin typeface="Calibri"/>
                <a:cs typeface="Calibri"/>
              </a:rPr>
              <a:t>care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70" dirty="0">
                <a:latin typeface="Calibri"/>
                <a:cs typeface="Calibri"/>
              </a:rPr>
              <a:t>is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arranged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70" dirty="0">
                <a:latin typeface="Calibri"/>
                <a:cs typeface="Calibri"/>
              </a:rPr>
              <a:t>is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b="1" i="1" spc="-25" dirty="0">
                <a:latin typeface="Calibri"/>
                <a:cs typeface="Calibri"/>
              </a:rPr>
              <a:t>far </a:t>
            </a:r>
            <a:r>
              <a:rPr sz="1600" b="1" i="1" spc="75" dirty="0">
                <a:latin typeface="Calibri"/>
                <a:cs typeface="Calibri"/>
              </a:rPr>
              <a:t>quicker</a:t>
            </a:r>
            <a:r>
              <a:rPr sz="1600" b="1" i="1" spc="11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than</a:t>
            </a:r>
            <a:r>
              <a:rPr sz="1600" i="1" spc="9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the</a:t>
            </a:r>
            <a:r>
              <a:rPr sz="1600" i="1" spc="10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previous</a:t>
            </a:r>
            <a:r>
              <a:rPr sz="1600" i="1" spc="13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method.</a:t>
            </a:r>
            <a:endParaRPr sz="1600">
              <a:latin typeface="Calibri"/>
              <a:cs typeface="Calibri"/>
            </a:endParaRPr>
          </a:p>
          <a:p>
            <a:pPr marL="12700" marR="5080" indent="-5715" algn="ctr">
              <a:lnSpc>
                <a:spcPct val="100000"/>
              </a:lnSpc>
            </a:pPr>
            <a:r>
              <a:rPr sz="1600" i="1" dirty="0">
                <a:latin typeface="Calibri"/>
                <a:cs typeface="Calibri"/>
              </a:rPr>
              <a:t>It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65" dirty="0">
                <a:latin typeface="Calibri"/>
                <a:cs typeface="Calibri"/>
              </a:rPr>
              <a:t>also</a:t>
            </a:r>
            <a:r>
              <a:rPr sz="1600" i="1" spc="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allows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more</a:t>
            </a:r>
            <a:r>
              <a:rPr sz="1600" i="1" spc="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time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for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85" dirty="0">
                <a:latin typeface="Calibri"/>
                <a:cs typeface="Calibri"/>
              </a:rPr>
              <a:t>me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spc="-25" dirty="0">
                <a:latin typeface="Calibri"/>
                <a:cs typeface="Calibri"/>
              </a:rPr>
              <a:t>to </a:t>
            </a:r>
            <a:r>
              <a:rPr sz="1600" i="1" dirty="0">
                <a:latin typeface="Calibri"/>
                <a:cs typeface="Calibri"/>
              </a:rPr>
              <a:t>work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my</a:t>
            </a:r>
            <a:r>
              <a:rPr sz="1600" i="1" spc="3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other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50" dirty="0">
                <a:latin typeface="Calibri"/>
                <a:cs typeface="Calibri"/>
              </a:rPr>
              <a:t>clients’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spc="70" dirty="0">
                <a:latin typeface="Calibri"/>
                <a:cs typeface="Calibri"/>
              </a:rPr>
              <a:t>needs </a:t>
            </a:r>
            <a:r>
              <a:rPr sz="1600" i="1" dirty="0">
                <a:latin typeface="Calibri"/>
                <a:cs typeface="Calibri"/>
              </a:rPr>
              <a:t>and/or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offer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b="1" i="1" dirty="0">
                <a:latin typeface="Calibri"/>
                <a:cs typeface="Calibri"/>
              </a:rPr>
              <a:t>greater</a:t>
            </a:r>
            <a:r>
              <a:rPr sz="1600" b="1" i="1" spc="5" dirty="0">
                <a:latin typeface="Calibri"/>
                <a:cs typeface="Calibri"/>
              </a:rPr>
              <a:t> </a:t>
            </a:r>
            <a:r>
              <a:rPr sz="1600" b="1" i="1" spc="45" dirty="0">
                <a:latin typeface="Calibri"/>
                <a:cs typeface="Calibri"/>
              </a:rPr>
              <a:t>quality</a:t>
            </a:r>
            <a:r>
              <a:rPr sz="1600" b="1" i="1" spc="10" dirty="0">
                <a:latin typeface="Calibri"/>
                <a:cs typeface="Calibri"/>
              </a:rPr>
              <a:t> </a:t>
            </a:r>
            <a:r>
              <a:rPr sz="1600" b="1" i="1" spc="85" dirty="0">
                <a:latin typeface="Calibri"/>
                <a:cs typeface="Calibri"/>
              </a:rPr>
              <a:t>care</a:t>
            </a:r>
            <a:r>
              <a:rPr sz="1600" b="1" i="1" spc="5" dirty="0">
                <a:latin typeface="Calibri"/>
                <a:cs typeface="Calibri"/>
              </a:rPr>
              <a:t> </a:t>
            </a:r>
            <a:r>
              <a:rPr sz="1600" i="1" spc="-25" dirty="0">
                <a:latin typeface="Calibri"/>
                <a:cs typeface="Calibri"/>
              </a:rPr>
              <a:t>to </a:t>
            </a:r>
            <a:r>
              <a:rPr sz="1600" i="1" dirty="0">
                <a:latin typeface="Calibri"/>
                <a:cs typeface="Calibri"/>
              </a:rPr>
              <a:t>the</a:t>
            </a:r>
            <a:r>
              <a:rPr sz="1600" i="1" spc="40" dirty="0">
                <a:latin typeface="Calibri"/>
                <a:cs typeface="Calibri"/>
              </a:rPr>
              <a:t> client.</a:t>
            </a:r>
            <a:endParaRPr sz="16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  <a:spcBef>
                <a:spcPts val="5"/>
              </a:spcBef>
              <a:tabLst>
                <a:tab pos="598805" algn="l"/>
              </a:tabLst>
            </a:pPr>
            <a:r>
              <a:rPr sz="1600" dirty="0">
                <a:latin typeface="Calibri"/>
                <a:cs typeface="Calibri"/>
              </a:rPr>
              <a:t>-	</a:t>
            </a:r>
            <a:r>
              <a:rPr sz="1600" i="1" spc="75" dirty="0">
                <a:latin typeface="Calibri"/>
                <a:cs typeface="Calibri"/>
              </a:rPr>
              <a:t>Social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Worker,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NL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Health</a:t>
            </a:r>
            <a:endParaRPr sz="1600">
              <a:latin typeface="Calibri"/>
              <a:cs typeface="Calibri"/>
            </a:endParaRPr>
          </a:p>
          <a:p>
            <a:pPr marL="1315720">
              <a:lnSpc>
                <a:spcPct val="100000"/>
              </a:lnSpc>
            </a:pPr>
            <a:r>
              <a:rPr sz="1600" i="1" spc="65" dirty="0">
                <a:latin typeface="Calibri"/>
                <a:cs typeface="Calibri"/>
              </a:rPr>
              <a:t>Services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86192" y="1127157"/>
            <a:ext cx="2703830" cy="1659255"/>
            <a:chOff x="7786192" y="1127157"/>
            <a:chExt cx="2703830" cy="1659255"/>
          </a:xfrm>
        </p:grpSpPr>
        <p:sp>
          <p:nvSpPr>
            <p:cNvPr id="9" name="object 9"/>
            <p:cNvSpPr/>
            <p:nvPr/>
          </p:nvSpPr>
          <p:spPr>
            <a:xfrm>
              <a:off x="7805242" y="1146207"/>
              <a:ext cx="2665730" cy="1621155"/>
            </a:xfrm>
            <a:custGeom>
              <a:avLst/>
              <a:gdLst/>
              <a:ahLst/>
              <a:cxnLst/>
              <a:rect l="l" t="t" r="r" b="b"/>
              <a:pathLst>
                <a:path w="2665729" h="1621155">
                  <a:moveTo>
                    <a:pt x="1318037" y="0"/>
                  </a:moveTo>
                  <a:lnTo>
                    <a:pt x="1266596" y="921"/>
                  </a:lnTo>
                  <a:lnTo>
                    <a:pt x="1215143" y="3057"/>
                  </a:lnTo>
                  <a:lnTo>
                    <a:pt x="1163739" y="6415"/>
                  </a:lnTo>
                  <a:lnTo>
                    <a:pt x="1112443" y="11004"/>
                  </a:lnTo>
                  <a:lnTo>
                    <a:pt x="1061313" y="16831"/>
                  </a:lnTo>
                  <a:lnTo>
                    <a:pt x="1010409" y="23904"/>
                  </a:lnTo>
                  <a:lnTo>
                    <a:pt x="959790" y="32233"/>
                  </a:lnTo>
                  <a:lnTo>
                    <a:pt x="909515" y="41824"/>
                  </a:lnTo>
                  <a:lnTo>
                    <a:pt x="859644" y="52685"/>
                  </a:lnTo>
                  <a:lnTo>
                    <a:pt x="810236" y="64825"/>
                  </a:lnTo>
                  <a:lnTo>
                    <a:pt x="761349" y="78252"/>
                  </a:lnTo>
                  <a:lnTo>
                    <a:pt x="713044" y="92973"/>
                  </a:lnTo>
                  <a:lnTo>
                    <a:pt x="665378" y="108997"/>
                  </a:lnTo>
                  <a:lnTo>
                    <a:pt x="618413" y="126332"/>
                  </a:lnTo>
                  <a:lnTo>
                    <a:pt x="564732" y="148156"/>
                  </a:lnTo>
                  <a:lnTo>
                    <a:pt x="513343" y="171276"/>
                  </a:lnTo>
                  <a:lnTo>
                    <a:pt x="464268" y="195633"/>
                  </a:lnTo>
                  <a:lnTo>
                    <a:pt x="417527" y="221170"/>
                  </a:lnTo>
                  <a:lnTo>
                    <a:pt x="373143" y="247826"/>
                  </a:lnTo>
                  <a:lnTo>
                    <a:pt x="331136" y="275544"/>
                  </a:lnTo>
                  <a:lnTo>
                    <a:pt x="291529" y="304264"/>
                  </a:lnTo>
                  <a:lnTo>
                    <a:pt x="254343" y="333929"/>
                  </a:lnTo>
                  <a:lnTo>
                    <a:pt x="219599" y="364480"/>
                  </a:lnTo>
                  <a:lnTo>
                    <a:pt x="187320" y="395857"/>
                  </a:lnTo>
                  <a:lnTo>
                    <a:pt x="157526" y="428003"/>
                  </a:lnTo>
                  <a:lnTo>
                    <a:pt x="130239" y="460858"/>
                  </a:lnTo>
                  <a:lnTo>
                    <a:pt x="105481" y="494364"/>
                  </a:lnTo>
                  <a:lnTo>
                    <a:pt x="83273" y="528463"/>
                  </a:lnTo>
                  <a:lnTo>
                    <a:pt x="63636" y="563096"/>
                  </a:lnTo>
                  <a:lnTo>
                    <a:pt x="46593" y="598204"/>
                  </a:lnTo>
                  <a:lnTo>
                    <a:pt x="32165" y="633728"/>
                  </a:lnTo>
                  <a:lnTo>
                    <a:pt x="11239" y="705792"/>
                  </a:lnTo>
                  <a:lnTo>
                    <a:pt x="1031" y="778819"/>
                  </a:lnTo>
                  <a:lnTo>
                    <a:pt x="0" y="815547"/>
                  </a:lnTo>
                  <a:lnTo>
                    <a:pt x="1712" y="852339"/>
                  </a:lnTo>
                  <a:lnTo>
                    <a:pt x="13457" y="925884"/>
                  </a:lnTo>
                  <a:lnTo>
                    <a:pt x="36435" y="998985"/>
                  </a:lnTo>
                  <a:lnTo>
                    <a:pt x="52192" y="1035222"/>
                  </a:lnTo>
                  <a:lnTo>
                    <a:pt x="70821" y="1071172"/>
                  </a:lnTo>
                  <a:lnTo>
                    <a:pt x="92345" y="1106777"/>
                  </a:lnTo>
                  <a:lnTo>
                    <a:pt x="116786" y="1141977"/>
                  </a:lnTo>
                  <a:lnTo>
                    <a:pt x="144165" y="1176715"/>
                  </a:lnTo>
                  <a:lnTo>
                    <a:pt x="174503" y="1210931"/>
                  </a:lnTo>
                  <a:lnTo>
                    <a:pt x="207822" y="1244567"/>
                  </a:lnTo>
                  <a:lnTo>
                    <a:pt x="238201" y="1272403"/>
                  </a:lnTo>
                  <a:lnTo>
                    <a:pt x="270130" y="1299234"/>
                  </a:lnTo>
                  <a:lnTo>
                    <a:pt x="303549" y="1325051"/>
                  </a:lnTo>
                  <a:lnTo>
                    <a:pt x="338399" y="1349846"/>
                  </a:lnTo>
                  <a:lnTo>
                    <a:pt x="374622" y="1373612"/>
                  </a:lnTo>
                  <a:lnTo>
                    <a:pt x="412158" y="1396339"/>
                  </a:lnTo>
                  <a:lnTo>
                    <a:pt x="450947" y="1418021"/>
                  </a:lnTo>
                  <a:lnTo>
                    <a:pt x="490931" y="1438649"/>
                  </a:lnTo>
                  <a:lnTo>
                    <a:pt x="532051" y="1458215"/>
                  </a:lnTo>
                  <a:lnTo>
                    <a:pt x="574246" y="1476711"/>
                  </a:lnTo>
                  <a:lnTo>
                    <a:pt x="617459" y="1494128"/>
                  </a:lnTo>
                  <a:lnTo>
                    <a:pt x="661630" y="1510460"/>
                  </a:lnTo>
                  <a:lnTo>
                    <a:pt x="706700" y="1525698"/>
                  </a:lnTo>
                  <a:lnTo>
                    <a:pt x="752610" y="1539834"/>
                  </a:lnTo>
                  <a:lnTo>
                    <a:pt x="799300" y="1552860"/>
                  </a:lnTo>
                  <a:lnTo>
                    <a:pt x="846711" y="1564767"/>
                  </a:lnTo>
                  <a:lnTo>
                    <a:pt x="894784" y="1575548"/>
                  </a:lnTo>
                  <a:lnTo>
                    <a:pt x="943461" y="1585196"/>
                  </a:lnTo>
                  <a:lnTo>
                    <a:pt x="992681" y="1593701"/>
                  </a:lnTo>
                  <a:lnTo>
                    <a:pt x="1042386" y="1601056"/>
                  </a:lnTo>
                  <a:lnTo>
                    <a:pt x="1092517" y="1607252"/>
                  </a:lnTo>
                  <a:lnTo>
                    <a:pt x="1143014" y="1612282"/>
                  </a:lnTo>
                  <a:lnTo>
                    <a:pt x="1193818" y="1616138"/>
                  </a:lnTo>
                  <a:lnTo>
                    <a:pt x="1244870" y="1618812"/>
                  </a:lnTo>
                  <a:lnTo>
                    <a:pt x="1296111" y="1620296"/>
                  </a:lnTo>
                  <a:lnTo>
                    <a:pt x="1347482" y="1620581"/>
                  </a:lnTo>
                  <a:lnTo>
                    <a:pt x="1398923" y="1619659"/>
                  </a:lnTo>
                  <a:lnTo>
                    <a:pt x="1450376" y="1617523"/>
                  </a:lnTo>
                  <a:lnTo>
                    <a:pt x="1501781" y="1614165"/>
                  </a:lnTo>
                  <a:lnTo>
                    <a:pt x="1553079" y="1609576"/>
                  </a:lnTo>
                  <a:lnTo>
                    <a:pt x="1604211" y="1603749"/>
                  </a:lnTo>
                  <a:lnTo>
                    <a:pt x="1655118" y="1596676"/>
                  </a:lnTo>
                  <a:lnTo>
                    <a:pt x="1705740" y="1588347"/>
                  </a:lnTo>
                  <a:lnTo>
                    <a:pt x="1756019" y="1578757"/>
                  </a:lnTo>
                  <a:lnTo>
                    <a:pt x="1805895" y="1567895"/>
                  </a:lnTo>
                  <a:lnTo>
                    <a:pt x="1855309" y="1555755"/>
                  </a:lnTo>
                  <a:lnTo>
                    <a:pt x="1904202" y="1542328"/>
                  </a:lnTo>
                  <a:lnTo>
                    <a:pt x="1952515" y="1527607"/>
                  </a:lnTo>
                  <a:lnTo>
                    <a:pt x="2000188" y="1511583"/>
                  </a:lnTo>
                  <a:lnTo>
                    <a:pt x="2047163" y="1494249"/>
                  </a:lnTo>
                  <a:lnTo>
                    <a:pt x="2532303" y="1581117"/>
                  </a:lnTo>
                  <a:lnTo>
                    <a:pt x="2416479" y="1281778"/>
                  </a:lnTo>
                  <a:lnTo>
                    <a:pt x="2456024" y="1246247"/>
                  </a:lnTo>
                  <a:lnTo>
                    <a:pt x="2492164" y="1209781"/>
                  </a:lnTo>
                  <a:lnTo>
                    <a:pt x="2524894" y="1172464"/>
                  </a:lnTo>
                  <a:lnTo>
                    <a:pt x="2554210" y="1134380"/>
                  </a:lnTo>
                  <a:lnTo>
                    <a:pt x="2580109" y="1095611"/>
                  </a:lnTo>
                  <a:lnTo>
                    <a:pt x="2602588" y="1056241"/>
                  </a:lnTo>
                  <a:lnTo>
                    <a:pt x="2621642" y="1016355"/>
                  </a:lnTo>
                  <a:lnTo>
                    <a:pt x="2637267" y="976034"/>
                  </a:lnTo>
                  <a:lnTo>
                    <a:pt x="2649461" y="935364"/>
                  </a:lnTo>
                  <a:lnTo>
                    <a:pt x="2658219" y="894428"/>
                  </a:lnTo>
                  <a:lnTo>
                    <a:pt x="2663538" y="853308"/>
                  </a:lnTo>
                  <a:lnTo>
                    <a:pt x="2665414" y="812089"/>
                  </a:lnTo>
                  <a:lnTo>
                    <a:pt x="2663843" y="770854"/>
                  </a:lnTo>
                  <a:lnTo>
                    <a:pt x="2658822" y="729687"/>
                  </a:lnTo>
                  <a:lnTo>
                    <a:pt x="2650347" y="688671"/>
                  </a:lnTo>
                  <a:lnTo>
                    <a:pt x="2638413" y="647890"/>
                  </a:lnTo>
                  <a:lnTo>
                    <a:pt x="2623019" y="607427"/>
                  </a:lnTo>
                  <a:lnTo>
                    <a:pt x="2604159" y="567366"/>
                  </a:lnTo>
                  <a:lnTo>
                    <a:pt x="2581831" y="527790"/>
                  </a:lnTo>
                  <a:lnTo>
                    <a:pt x="2556029" y="488784"/>
                  </a:lnTo>
                  <a:lnTo>
                    <a:pt x="2526752" y="450430"/>
                  </a:lnTo>
                  <a:lnTo>
                    <a:pt x="2493995" y="412812"/>
                  </a:lnTo>
                  <a:lnTo>
                    <a:pt x="2457754" y="376014"/>
                  </a:lnTo>
                  <a:lnTo>
                    <a:pt x="2427374" y="348177"/>
                  </a:lnTo>
                  <a:lnTo>
                    <a:pt x="2395445" y="321346"/>
                  </a:lnTo>
                  <a:lnTo>
                    <a:pt x="2362025" y="295529"/>
                  </a:lnTo>
                  <a:lnTo>
                    <a:pt x="2327173" y="270734"/>
                  </a:lnTo>
                  <a:lnTo>
                    <a:pt x="2290948" y="246968"/>
                  </a:lnTo>
                  <a:lnTo>
                    <a:pt x="2253410" y="224241"/>
                  </a:lnTo>
                  <a:lnTo>
                    <a:pt x="2214619" y="202559"/>
                  </a:lnTo>
                  <a:lnTo>
                    <a:pt x="2174632" y="181931"/>
                  </a:lnTo>
                  <a:lnTo>
                    <a:pt x="2133510" y="162365"/>
                  </a:lnTo>
                  <a:lnTo>
                    <a:pt x="2091311" y="143869"/>
                  </a:lnTo>
                  <a:lnTo>
                    <a:pt x="2048095" y="126452"/>
                  </a:lnTo>
                  <a:lnTo>
                    <a:pt x="2003921" y="110120"/>
                  </a:lnTo>
                  <a:lnTo>
                    <a:pt x="1958848" y="94882"/>
                  </a:lnTo>
                  <a:lnTo>
                    <a:pt x="1912935" y="80746"/>
                  </a:lnTo>
                  <a:lnTo>
                    <a:pt x="1866242" y="67721"/>
                  </a:lnTo>
                  <a:lnTo>
                    <a:pt x="1818828" y="55813"/>
                  </a:lnTo>
                  <a:lnTo>
                    <a:pt x="1770751" y="45032"/>
                  </a:lnTo>
                  <a:lnTo>
                    <a:pt x="1722072" y="35384"/>
                  </a:lnTo>
                  <a:lnTo>
                    <a:pt x="1672849" y="26879"/>
                  </a:lnTo>
                  <a:lnTo>
                    <a:pt x="1623141" y="19525"/>
                  </a:lnTo>
                  <a:lnTo>
                    <a:pt x="1573009" y="13328"/>
                  </a:lnTo>
                  <a:lnTo>
                    <a:pt x="1522510" y="8298"/>
                  </a:lnTo>
                  <a:lnTo>
                    <a:pt x="1471704" y="4442"/>
                  </a:lnTo>
                  <a:lnTo>
                    <a:pt x="1420650" y="1768"/>
                  </a:lnTo>
                  <a:lnTo>
                    <a:pt x="1369408" y="285"/>
                  </a:lnTo>
                  <a:lnTo>
                    <a:pt x="131803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5242" y="1146207"/>
              <a:ext cx="2665730" cy="1621155"/>
            </a:xfrm>
            <a:custGeom>
              <a:avLst/>
              <a:gdLst/>
              <a:ahLst/>
              <a:cxnLst/>
              <a:rect l="l" t="t" r="r" b="b"/>
              <a:pathLst>
                <a:path w="2665729" h="1621155">
                  <a:moveTo>
                    <a:pt x="2532303" y="1581117"/>
                  </a:moveTo>
                  <a:lnTo>
                    <a:pt x="2047163" y="1494249"/>
                  </a:lnTo>
                  <a:lnTo>
                    <a:pt x="2000188" y="1511583"/>
                  </a:lnTo>
                  <a:lnTo>
                    <a:pt x="1952515" y="1527607"/>
                  </a:lnTo>
                  <a:lnTo>
                    <a:pt x="1904202" y="1542328"/>
                  </a:lnTo>
                  <a:lnTo>
                    <a:pt x="1855309" y="1555755"/>
                  </a:lnTo>
                  <a:lnTo>
                    <a:pt x="1805895" y="1567895"/>
                  </a:lnTo>
                  <a:lnTo>
                    <a:pt x="1756019" y="1578757"/>
                  </a:lnTo>
                  <a:lnTo>
                    <a:pt x="1705740" y="1588347"/>
                  </a:lnTo>
                  <a:lnTo>
                    <a:pt x="1655118" y="1596676"/>
                  </a:lnTo>
                  <a:lnTo>
                    <a:pt x="1604211" y="1603749"/>
                  </a:lnTo>
                  <a:lnTo>
                    <a:pt x="1553079" y="1609576"/>
                  </a:lnTo>
                  <a:lnTo>
                    <a:pt x="1501781" y="1614165"/>
                  </a:lnTo>
                  <a:lnTo>
                    <a:pt x="1450376" y="1617523"/>
                  </a:lnTo>
                  <a:lnTo>
                    <a:pt x="1398923" y="1619659"/>
                  </a:lnTo>
                  <a:lnTo>
                    <a:pt x="1347482" y="1620581"/>
                  </a:lnTo>
                  <a:lnTo>
                    <a:pt x="1296111" y="1620296"/>
                  </a:lnTo>
                  <a:lnTo>
                    <a:pt x="1244870" y="1618812"/>
                  </a:lnTo>
                  <a:lnTo>
                    <a:pt x="1193818" y="1616138"/>
                  </a:lnTo>
                  <a:lnTo>
                    <a:pt x="1143014" y="1612282"/>
                  </a:lnTo>
                  <a:lnTo>
                    <a:pt x="1092517" y="1607252"/>
                  </a:lnTo>
                  <a:lnTo>
                    <a:pt x="1042386" y="1601056"/>
                  </a:lnTo>
                  <a:lnTo>
                    <a:pt x="992681" y="1593701"/>
                  </a:lnTo>
                  <a:lnTo>
                    <a:pt x="943461" y="1585196"/>
                  </a:lnTo>
                  <a:lnTo>
                    <a:pt x="894784" y="1575548"/>
                  </a:lnTo>
                  <a:lnTo>
                    <a:pt x="846711" y="1564767"/>
                  </a:lnTo>
                  <a:lnTo>
                    <a:pt x="799300" y="1552860"/>
                  </a:lnTo>
                  <a:lnTo>
                    <a:pt x="752610" y="1539834"/>
                  </a:lnTo>
                  <a:lnTo>
                    <a:pt x="706700" y="1525698"/>
                  </a:lnTo>
                  <a:lnTo>
                    <a:pt x="661630" y="1510460"/>
                  </a:lnTo>
                  <a:lnTo>
                    <a:pt x="617459" y="1494128"/>
                  </a:lnTo>
                  <a:lnTo>
                    <a:pt x="574246" y="1476711"/>
                  </a:lnTo>
                  <a:lnTo>
                    <a:pt x="532051" y="1458215"/>
                  </a:lnTo>
                  <a:lnTo>
                    <a:pt x="490931" y="1438649"/>
                  </a:lnTo>
                  <a:lnTo>
                    <a:pt x="450947" y="1418021"/>
                  </a:lnTo>
                  <a:lnTo>
                    <a:pt x="412158" y="1396339"/>
                  </a:lnTo>
                  <a:lnTo>
                    <a:pt x="374622" y="1373612"/>
                  </a:lnTo>
                  <a:lnTo>
                    <a:pt x="338399" y="1349846"/>
                  </a:lnTo>
                  <a:lnTo>
                    <a:pt x="303549" y="1325051"/>
                  </a:lnTo>
                  <a:lnTo>
                    <a:pt x="270130" y="1299234"/>
                  </a:lnTo>
                  <a:lnTo>
                    <a:pt x="238201" y="1272403"/>
                  </a:lnTo>
                  <a:lnTo>
                    <a:pt x="207822" y="1244567"/>
                  </a:lnTo>
                  <a:lnTo>
                    <a:pt x="174503" y="1210931"/>
                  </a:lnTo>
                  <a:lnTo>
                    <a:pt x="144165" y="1176715"/>
                  </a:lnTo>
                  <a:lnTo>
                    <a:pt x="116786" y="1141977"/>
                  </a:lnTo>
                  <a:lnTo>
                    <a:pt x="92345" y="1106777"/>
                  </a:lnTo>
                  <a:lnTo>
                    <a:pt x="70821" y="1071172"/>
                  </a:lnTo>
                  <a:lnTo>
                    <a:pt x="52192" y="1035222"/>
                  </a:lnTo>
                  <a:lnTo>
                    <a:pt x="36435" y="998985"/>
                  </a:lnTo>
                  <a:lnTo>
                    <a:pt x="23531" y="962519"/>
                  </a:lnTo>
                  <a:lnTo>
                    <a:pt x="6191" y="889138"/>
                  </a:lnTo>
                  <a:lnTo>
                    <a:pt x="0" y="815547"/>
                  </a:lnTo>
                  <a:lnTo>
                    <a:pt x="1031" y="778819"/>
                  </a:lnTo>
                  <a:lnTo>
                    <a:pt x="11239" y="705792"/>
                  </a:lnTo>
                  <a:lnTo>
                    <a:pt x="32165" y="633728"/>
                  </a:lnTo>
                  <a:lnTo>
                    <a:pt x="46593" y="598204"/>
                  </a:lnTo>
                  <a:lnTo>
                    <a:pt x="63636" y="563096"/>
                  </a:lnTo>
                  <a:lnTo>
                    <a:pt x="83273" y="528463"/>
                  </a:lnTo>
                  <a:lnTo>
                    <a:pt x="105481" y="494364"/>
                  </a:lnTo>
                  <a:lnTo>
                    <a:pt x="130239" y="460858"/>
                  </a:lnTo>
                  <a:lnTo>
                    <a:pt x="157526" y="428003"/>
                  </a:lnTo>
                  <a:lnTo>
                    <a:pt x="187320" y="395857"/>
                  </a:lnTo>
                  <a:lnTo>
                    <a:pt x="219599" y="364480"/>
                  </a:lnTo>
                  <a:lnTo>
                    <a:pt x="254343" y="333929"/>
                  </a:lnTo>
                  <a:lnTo>
                    <a:pt x="291529" y="304264"/>
                  </a:lnTo>
                  <a:lnTo>
                    <a:pt x="331136" y="275544"/>
                  </a:lnTo>
                  <a:lnTo>
                    <a:pt x="373143" y="247826"/>
                  </a:lnTo>
                  <a:lnTo>
                    <a:pt x="417527" y="221170"/>
                  </a:lnTo>
                  <a:lnTo>
                    <a:pt x="464268" y="195633"/>
                  </a:lnTo>
                  <a:lnTo>
                    <a:pt x="513343" y="171276"/>
                  </a:lnTo>
                  <a:lnTo>
                    <a:pt x="564732" y="148156"/>
                  </a:lnTo>
                  <a:lnTo>
                    <a:pt x="618413" y="126332"/>
                  </a:lnTo>
                  <a:lnTo>
                    <a:pt x="665378" y="108997"/>
                  </a:lnTo>
                  <a:lnTo>
                    <a:pt x="713044" y="92973"/>
                  </a:lnTo>
                  <a:lnTo>
                    <a:pt x="761349" y="78252"/>
                  </a:lnTo>
                  <a:lnTo>
                    <a:pt x="810236" y="64825"/>
                  </a:lnTo>
                  <a:lnTo>
                    <a:pt x="859644" y="52685"/>
                  </a:lnTo>
                  <a:lnTo>
                    <a:pt x="909515" y="41824"/>
                  </a:lnTo>
                  <a:lnTo>
                    <a:pt x="959790" y="32233"/>
                  </a:lnTo>
                  <a:lnTo>
                    <a:pt x="1010409" y="23904"/>
                  </a:lnTo>
                  <a:lnTo>
                    <a:pt x="1061313" y="16831"/>
                  </a:lnTo>
                  <a:lnTo>
                    <a:pt x="1112443" y="11004"/>
                  </a:lnTo>
                  <a:lnTo>
                    <a:pt x="1163739" y="6415"/>
                  </a:lnTo>
                  <a:lnTo>
                    <a:pt x="1215143" y="3057"/>
                  </a:lnTo>
                  <a:lnTo>
                    <a:pt x="1266596" y="921"/>
                  </a:lnTo>
                  <a:lnTo>
                    <a:pt x="1318037" y="0"/>
                  </a:lnTo>
                  <a:lnTo>
                    <a:pt x="1369408" y="285"/>
                  </a:lnTo>
                  <a:lnTo>
                    <a:pt x="1420650" y="1768"/>
                  </a:lnTo>
                  <a:lnTo>
                    <a:pt x="1471704" y="4442"/>
                  </a:lnTo>
                  <a:lnTo>
                    <a:pt x="1522510" y="8298"/>
                  </a:lnTo>
                  <a:lnTo>
                    <a:pt x="1573009" y="13328"/>
                  </a:lnTo>
                  <a:lnTo>
                    <a:pt x="1623141" y="19525"/>
                  </a:lnTo>
                  <a:lnTo>
                    <a:pt x="1672849" y="26879"/>
                  </a:lnTo>
                  <a:lnTo>
                    <a:pt x="1722072" y="35384"/>
                  </a:lnTo>
                  <a:lnTo>
                    <a:pt x="1770751" y="45032"/>
                  </a:lnTo>
                  <a:lnTo>
                    <a:pt x="1818828" y="55813"/>
                  </a:lnTo>
                  <a:lnTo>
                    <a:pt x="1866242" y="67721"/>
                  </a:lnTo>
                  <a:lnTo>
                    <a:pt x="1912935" y="80746"/>
                  </a:lnTo>
                  <a:lnTo>
                    <a:pt x="1958848" y="94882"/>
                  </a:lnTo>
                  <a:lnTo>
                    <a:pt x="2003921" y="110120"/>
                  </a:lnTo>
                  <a:lnTo>
                    <a:pt x="2048095" y="126452"/>
                  </a:lnTo>
                  <a:lnTo>
                    <a:pt x="2091311" y="143869"/>
                  </a:lnTo>
                  <a:lnTo>
                    <a:pt x="2133510" y="162365"/>
                  </a:lnTo>
                  <a:lnTo>
                    <a:pt x="2174632" y="181931"/>
                  </a:lnTo>
                  <a:lnTo>
                    <a:pt x="2214619" y="202559"/>
                  </a:lnTo>
                  <a:lnTo>
                    <a:pt x="2253410" y="224241"/>
                  </a:lnTo>
                  <a:lnTo>
                    <a:pt x="2290948" y="246968"/>
                  </a:lnTo>
                  <a:lnTo>
                    <a:pt x="2327173" y="270734"/>
                  </a:lnTo>
                  <a:lnTo>
                    <a:pt x="2362025" y="295529"/>
                  </a:lnTo>
                  <a:lnTo>
                    <a:pt x="2395445" y="321346"/>
                  </a:lnTo>
                  <a:lnTo>
                    <a:pt x="2427374" y="348177"/>
                  </a:lnTo>
                  <a:lnTo>
                    <a:pt x="2457754" y="376014"/>
                  </a:lnTo>
                  <a:lnTo>
                    <a:pt x="2493995" y="412812"/>
                  </a:lnTo>
                  <a:lnTo>
                    <a:pt x="2526752" y="450430"/>
                  </a:lnTo>
                  <a:lnTo>
                    <a:pt x="2556029" y="488784"/>
                  </a:lnTo>
                  <a:lnTo>
                    <a:pt x="2581831" y="527790"/>
                  </a:lnTo>
                  <a:lnTo>
                    <a:pt x="2604159" y="567366"/>
                  </a:lnTo>
                  <a:lnTo>
                    <a:pt x="2623019" y="607427"/>
                  </a:lnTo>
                  <a:lnTo>
                    <a:pt x="2638413" y="647890"/>
                  </a:lnTo>
                  <a:lnTo>
                    <a:pt x="2650347" y="688671"/>
                  </a:lnTo>
                  <a:lnTo>
                    <a:pt x="2658822" y="729687"/>
                  </a:lnTo>
                  <a:lnTo>
                    <a:pt x="2663843" y="770854"/>
                  </a:lnTo>
                  <a:lnTo>
                    <a:pt x="2665414" y="812089"/>
                  </a:lnTo>
                  <a:lnTo>
                    <a:pt x="2663538" y="853308"/>
                  </a:lnTo>
                  <a:lnTo>
                    <a:pt x="2658219" y="894428"/>
                  </a:lnTo>
                  <a:lnTo>
                    <a:pt x="2649461" y="935364"/>
                  </a:lnTo>
                  <a:lnTo>
                    <a:pt x="2637267" y="976034"/>
                  </a:lnTo>
                  <a:lnTo>
                    <a:pt x="2621642" y="1016355"/>
                  </a:lnTo>
                  <a:lnTo>
                    <a:pt x="2602588" y="1056241"/>
                  </a:lnTo>
                  <a:lnTo>
                    <a:pt x="2580109" y="1095611"/>
                  </a:lnTo>
                  <a:lnTo>
                    <a:pt x="2554210" y="1134380"/>
                  </a:lnTo>
                  <a:lnTo>
                    <a:pt x="2524894" y="1172464"/>
                  </a:lnTo>
                  <a:lnTo>
                    <a:pt x="2492164" y="1209781"/>
                  </a:lnTo>
                  <a:lnTo>
                    <a:pt x="2456024" y="1246247"/>
                  </a:lnTo>
                  <a:lnTo>
                    <a:pt x="2416479" y="1281778"/>
                  </a:lnTo>
                  <a:lnTo>
                    <a:pt x="2532303" y="158111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88528" y="1197355"/>
            <a:ext cx="1701164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i="1" spc="55" dirty="0">
                <a:latin typeface="Calibri"/>
                <a:cs typeface="Calibri"/>
              </a:rPr>
              <a:t>Q:</a:t>
            </a:r>
            <a:r>
              <a:rPr sz="1600" b="1" i="1" spc="-35" dirty="0">
                <a:latin typeface="Calibri"/>
                <a:cs typeface="Calibri"/>
              </a:rPr>
              <a:t> </a:t>
            </a:r>
            <a:r>
              <a:rPr sz="1600" i="1" spc="65" dirty="0">
                <a:latin typeface="Calibri"/>
                <a:cs typeface="Calibri"/>
              </a:rPr>
              <a:t>Does </a:t>
            </a:r>
            <a:r>
              <a:rPr sz="1600" i="1" spc="45" dirty="0">
                <a:latin typeface="Calibri"/>
                <a:cs typeface="Calibri"/>
              </a:rPr>
              <a:t>DischargeHUB</a:t>
            </a:r>
            <a:r>
              <a:rPr sz="1600" i="1" spc="500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help</a:t>
            </a:r>
            <a:r>
              <a:rPr sz="1600" i="1" dirty="0">
                <a:latin typeface="Calibri"/>
                <a:cs typeface="Calibri"/>
              </a:rPr>
              <a:t> you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b="1" i="1" spc="85" dirty="0">
                <a:latin typeface="Calibri"/>
                <a:cs typeface="Calibri"/>
              </a:rPr>
              <a:t>save</a:t>
            </a:r>
            <a:r>
              <a:rPr sz="1600" b="1" i="1" dirty="0">
                <a:latin typeface="Calibri"/>
                <a:cs typeface="Calibri"/>
              </a:rPr>
              <a:t> </a:t>
            </a:r>
            <a:r>
              <a:rPr sz="1600" b="1" i="1" spc="35" dirty="0">
                <a:latin typeface="Calibri"/>
                <a:cs typeface="Calibri"/>
              </a:rPr>
              <a:t>time </a:t>
            </a:r>
            <a:r>
              <a:rPr sz="1600" i="1" spc="55" dirty="0">
                <a:latin typeface="Calibri"/>
                <a:cs typeface="Calibri"/>
              </a:rPr>
              <a:t>spent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coordinating </a:t>
            </a:r>
            <a:r>
              <a:rPr sz="1600" i="1" spc="65" dirty="0">
                <a:latin typeface="Calibri"/>
                <a:cs typeface="Calibri"/>
              </a:rPr>
              <a:t>home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support </a:t>
            </a:r>
            <a:r>
              <a:rPr sz="1600" i="1" spc="55" dirty="0">
                <a:latin typeface="Calibri"/>
                <a:cs typeface="Calibri"/>
              </a:rPr>
              <a:t>services?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64338" y="2198751"/>
            <a:ext cx="1439545" cy="1439545"/>
            <a:chOff x="2764338" y="2198751"/>
            <a:chExt cx="1439545" cy="1439545"/>
          </a:xfrm>
        </p:grpSpPr>
        <p:sp>
          <p:nvSpPr>
            <p:cNvPr id="13" name="object 13"/>
            <p:cNvSpPr/>
            <p:nvPr/>
          </p:nvSpPr>
          <p:spPr>
            <a:xfrm>
              <a:off x="3483863" y="2198751"/>
              <a:ext cx="701675" cy="720090"/>
            </a:xfrm>
            <a:custGeom>
              <a:avLst/>
              <a:gdLst/>
              <a:ahLst/>
              <a:cxnLst/>
              <a:rect l="l" t="t" r="r" b="b"/>
              <a:pathLst>
                <a:path w="701675" h="720089">
                  <a:moveTo>
                    <a:pt x="0" y="0"/>
                  </a:moveTo>
                  <a:lnTo>
                    <a:pt x="0" y="719582"/>
                  </a:lnTo>
                  <a:lnTo>
                    <a:pt x="701548" y="559435"/>
                  </a:lnTo>
                  <a:lnTo>
                    <a:pt x="689425" y="513342"/>
                  </a:lnTo>
                  <a:lnTo>
                    <a:pt x="674468" y="468633"/>
                  </a:lnTo>
                  <a:lnTo>
                    <a:pt x="656788" y="425395"/>
                  </a:lnTo>
                  <a:lnTo>
                    <a:pt x="636496" y="383718"/>
                  </a:lnTo>
                  <a:lnTo>
                    <a:pt x="613705" y="343691"/>
                  </a:lnTo>
                  <a:lnTo>
                    <a:pt x="588524" y="305401"/>
                  </a:lnTo>
                  <a:lnTo>
                    <a:pt x="561067" y="268938"/>
                  </a:lnTo>
                  <a:lnTo>
                    <a:pt x="531444" y="234391"/>
                  </a:lnTo>
                  <a:lnTo>
                    <a:pt x="499766" y="201849"/>
                  </a:lnTo>
                  <a:lnTo>
                    <a:pt x="466146" y="171399"/>
                  </a:lnTo>
                  <a:lnTo>
                    <a:pt x="430695" y="143132"/>
                  </a:lnTo>
                  <a:lnTo>
                    <a:pt x="393525" y="117135"/>
                  </a:lnTo>
                  <a:lnTo>
                    <a:pt x="354746" y="93498"/>
                  </a:lnTo>
                  <a:lnTo>
                    <a:pt x="314470" y="72310"/>
                  </a:lnTo>
                  <a:lnTo>
                    <a:pt x="272810" y="53658"/>
                  </a:lnTo>
                  <a:lnTo>
                    <a:pt x="229875" y="37632"/>
                  </a:lnTo>
                  <a:lnTo>
                    <a:pt x="185778" y="24321"/>
                  </a:lnTo>
                  <a:lnTo>
                    <a:pt x="140631" y="13814"/>
                  </a:lnTo>
                  <a:lnTo>
                    <a:pt x="94544" y="6198"/>
                  </a:lnTo>
                  <a:lnTo>
                    <a:pt x="47630" y="1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64338" y="2198751"/>
              <a:ext cx="1439545" cy="1439545"/>
            </a:xfrm>
            <a:custGeom>
              <a:avLst/>
              <a:gdLst/>
              <a:ahLst/>
              <a:cxnLst/>
              <a:rect l="l" t="t" r="r" b="b"/>
              <a:pathLst>
                <a:path w="1439545" h="1439545">
                  <a:moveTo>
                    <a:pt x="719525" y="0"/>
                  </a:moveTo>
                  <a:lnTo>
                    <a:pt x="679107" y="1121"/>
                  </a:lnTo>
                  <a:lnTo>
                    <a:pt x="638880" y="4492"/>
                  </a:lnTo>
                  <a:lnTo>
                    <a:pt x="598938" y="10126"/>
                  </a:lnTo>
                  <a:lnTo>
                    <a:pt x="559378" y="18034"/>
                  </a:lnTo>
                  <a:lnTo>
                    <a:pt x="513588" y="30049"/>
                  </a:lnTo>
                  <a:lnTo>
                    <a:pt x="469263" y="44807"/>
                  </a:lnTo>
                  <a:lnTo>
                    <a:pt x="426472" y="62193"/>
                  </a:lnTo>
                  <a:lnTo>
                    <a:pt x="385288" y="82093"/>
                  </a:lnTo>
                  <a:lnTo>
                    <a:pt x="345782" y="104395"/>
                  </a:lnTo>
                  <a:lnTo>
                    <a:pt x="308025" y="128983"/>
                  </a:lnTo>
                  <a:lnTo>
                    <a:pt x="272088" y="155746"/>
                  </a:lnTo>
                  <a:lnTo>
                    <a:pt x="238042" y="184569"/>
                  </a:lnTo>
                  <a:lnTo>
                    <a:pt x="205960" y="215339"/>
                  </a:lnTo>
                  <a:lnTo>
                    <a:pt x="175913" y="247942"/>
                  </a:lnTo>
                  <a:lnTo>
                    <a:pt x="147971" y="282265"/>
                  </a:lnTo>
                  <a:lnTo>
                    <a:pt x="122206" y="318193"/>
                  </a:lnTo>
                  <a:lnTo>
                    <a:pt x="98690" y="355614"/>
                  </a:lnTo>
                  <a:lnTo>
                    <a:pt x="77494" y="394414"/>
                  </a:lnTo>
                  <a:lnTo>
                    <a:pt x="58689" y="434479"/>
                  </a:lnTo>
                  <a:lnTo>
                    <a:pt x="42346" y="475695"/>
                  </a:lnTo>
                  <a:lnTo>
                    <a:pt x="28537" y="517950"/>
                  </a:lnTo>
                  <a:lnTo>
                    <a:pt x="17334" y="561129"/>
                  </a:lnTo>
                  <a:lnTo>
                    <a:pt x="8807" y="605119"/>
                  </a:lnTo>
                  <a:lnTo>
                    <a:pt x="3028" y="649807"/>
                  </a:lnTo>
                  <a:lnTo>
                    <a:pt x="69" y="695078"/>
                  </a:lnTo>
                  <a:lnTo>
                    <a:pt x="0" y="740819"/>
                  </a:lnTo>
                  <a:lnTo>
                    <a:pt x="2892" y="786917"/>
                  </a:lnTo>
                  <a:lnTo>
                    <a:pt x="8819" y="833258"/>
                  </a:lnTo>
                  <a:lnTo>
                    <a:pt x="17850" y="879728"/>
                  </a:lnTo>
                  <a:lnTo>
                    <a:pt x="29879" y="925518"/>
                  </a:lnTo>
                  <a:lnTo>
                    <a:pt x="44649" y="969843"/>
                  </a:lnTo>
                  <a:lnTo>
                    <a:pt x="62044" y="1012633"/>
                  </a:lnTo>
                  <a:lnTo>
                    <a:pt x="81952" y="1053817"/>
                  </a:lnTo>
                  <a:lnTo>
                    <a:pt x="104259" y="1093323"/>
                  </a:lnTo>
                  <a:lnTo>
                    <a:pt x="128852" y="1131080"/>
                  </a:lnTo>
                  <a:lnTo>
                    <a:pt x="155618" y="1167016"/>
                  </a:lnTo>
                  <a:lnTo>
                    <a:pt x="184442" y="1201059"/>
                  </a:lnTo>
                  <a:lnTo>
                    <a:pt x="215211" y="1233140"/>
                  </a:lnTo>
                  <a:lnTo>
                    <a:pt x="247813" y="1263185"/>
                  </a:lnTo>
                  <a:lnTo>
                    <a:pt x="282133" y="1291124"/>
                  </a:lnTo>
                  <a:lnTo>
                    <a:pt x="318059" y="1316886"/>
                  </a:lnTo>
                  <a:lnTo>
                    <a:pt x="355476" y="1340398"/>
                  </a:lnTo>
                  <a:lnTo>
                    <a:pt x="394271" y="1361590"/>
                  </a:lnTo>
                  <a:lnTo>
                    <a:pt x="434331" y="1380390"/>
                  </a:lnTo>
                  <a:lnTo>
                    <a:pt x="475543" y="1396727"/>
                  </a:lnTo>
                  <a:lnTo>
                    <a:pt x="517793" y="1410529"/>
                  </a:lnTo>
                  <a:lnTo>
                    <a:pt x="560967" y="1421725"/>
                  </a:lnTo>
                  <a:lnTo>
                    <a:pt x="604952" y="1430243"/>
                  </a:lnTo>
                  <a:lnTo>
                    <a:pt x="649635" y="1436013"/>
                  </a:lnTo>
                  <a:lnTo>
                    <a:pt x="694902" y="1438962"/>
                  </a:lnTo>
                  <a:lnTo>
                    <a:pt x="740640" y="1439020"/>
                  </a:lnTo>
                  <a:lnTo>
                    <a:pt x="786736" y="1436115"/>
                  </a:lnTo>
                  <a:lnTo>
                    <a:pt x="833075" y="1430175"/>
                  </a:lnTo>
                  <a:lnTo>
                    <a:pt x="879545" y="1421130"/>
                  </a:lnTo>
                  <a:lnTo>
                    <a:pt x="925334" y="1409114"/>
                  </a:lnTo>
                  <a:lnTo>
                    <a:pt x="969659" y="1394356"/>
                  </a:lnTo>
                  <a:lnTo>
                    <a:pt x="1012450" y="1376970"/>
                  </a:lnTo>
                  <a:lnTo>
                    <a:pt x="1053634" y="1357070"/>
                  </a:lnTo>
                  <a:lnTo>
                    <a:pt x="1093140" y="1334768"/>
                  </a:lnTo>
                  <a:lnTo>
                    <a:pt x="1130898" y="1310180"/>
                  </a:lnTo>
                  <a:lnTo>
                    <a:pt x="1166835" y="1283417"/>
                  </a:lnTo>
                  <a:lnTo>
                    <a:pt x="1200880" y="1254594"/>
                  </a:lnTo>
                  <a:lnTo>
                    <a:pt x="1232962" y="1223824"/>
                  </a:lnTo>
                  <a:lnTo>
                    <a:pt x="1263009" y="1191221"/>
                  </a:lnTo>
                  <a:lnTo>
                    <a:pt x="1290951" y="1156898"/>
                  </a:lnTo>
                  <a:lnTo>
                    <a:pt x="1316716" y="1120970"/>
                  </a:lnTo>
                  <a:lnTo>
                    <a:pt x="1340232" y="1083549"/>
                  </a:lnTo>
                  <a:lnTo>
                    <a:pt x="1361428" y="1044749"/>
                  </a:lnTo>
                  <a:lnTo>
                    <a:pt x="1380233" y="1004684"/>
                  </a:lnTo>
                  <a:lnTo>
                    <a:pt x="1396576" y="963468"/>
                  </a:lnTo>
                  <a:lnTo>
                    <a:pt x="1410385" y="921213"/>
                  </a:lnTo>
                  <a:lnTo>
                    <a:pt x="1421588" y="878034"/>
                  </a:lnTo>
                  <a:lnTo>
                    <a:pt x="1430115" y="834044"/>
                  </a:lnTo>
                  <a:lnTo>
                    <a:pt x="1435894" y="789356"/>
                  </a:lnTo>
                  <a:lnTo>
                    <a:pt x="1438854" y="744085"/>
                  </a:lnTo>
                  <a:lnTo>
                    <a:pt x="1438923" y="698344"/>
                  </a:lnTo>
                  <a:lnTo>
                    <a:pt x="1436030" y="652246"/>
                  </a:lnTo>
                  <a:lnTo>
                    <a:pt x="1430104" y="605905"/>
                  </a:lnTo>
                  <a:lnTo>
                    <a:pt x="1421073" y="559435"/>
                  </a:lnTo>
                  <a:lnTo>
                    <a:pt x="719525" y="719582"/>
                  </a:lnTo>
                  <a:lnTo>
                    <a:pt x="71952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199126" y="2433008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496" y="0"/>
                </a:moveTo>
                <a:lnTo>
                  <a:pt x="0" y="0"/>
                </a:lnTo>
                <a:lnTo>
                  <a:pt x="0" y="83496"/>
                </a:lnTo>
                <a:lnTo>
                  <a:pt x="83496" y="83496"/>
                </a:lnTo>
                <a:lnTo>
                  <a:pt x="83496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07584" y="2275204"/>
            <a:ext cx="138684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2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(not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at</a:t>
            </a:r>
            <a:r>
              <a:rPr sz="12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all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satisfied) </a:t>
            </a: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(very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satisfied)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99126" y="269285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496" y="0"/>
                </a:moveTo>
                <a:lnTo>
                  <a:pt x="0" y="0"/>
                </a:lnTo>
                <a:lnTo>
                  <a:pt x="0" y="83496"/>
                </a:lnTo>
                <a:lnTo>
                  <a:pt x="83496" y="83496"/>
                </a:lnTo>
                <a:lnTo>
                  <a:pt x="834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9126" y="2952819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83496" y="0"/>
                </a:moveTo>
                <a:lnTo>
                  <a:pt x="0" y="0"/>
                </a:lnTo>
                <a:lnTo>
                  <a:pt x="0" y="83496"/>
                </a:lnTo>
                <a:lnTo>
                  <a:pt x="83496" y="83496"/>
                </a:lnTo>
                <a:lnTo>
                  <a:pt x="83496" y="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9126" y="3212661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96" y="0"/>
                </a:moveTo>
                <a:lnTo>
                  <a:pt x="0" y="0"/>
                </a:lnTo>
                <a:lnTo>
                  <a:pt x="0" y="83496"/>
                </a:lnTo>
                <a:lnTo>
                  <a:pt x="83496" y="83496"/>
                </a:lnTo>
                <a:lnTo>
                  <a:pt x="83496" y="0"/>
                </a:lnTo>
                <a:close/>
              </a:path>
            </a:pathLst>
          </a:custGeom>
          <a:solidFill>
            <a:srgbClr val="38B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99126" y="3472630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96" y="0"/>
                </a:moveTo>
                <a:lnTo>
                  <a:pt x="0" y="0"/>
                </a:lnTo>
                <a:lnTo>
                  <a:pt x="0" y="83496"/>
                </a:lnTo>
                <a:lnTo>
                  <a:pt x="83496" y="83496"/>
                </a:lnTo>
                <a:lnTo>
                  <a:pt x="8349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2879" y="2169266"/>
            <a:ext cx="2624455" cy="171577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6000" b="1" spc="280" dirty="0">
                <a:solidFill>
                  <a:srgbClr val="252525"/>
                </a:solidFill>
                <a:latin typeface="Calibri"/>
                <a:cs typeface="Calibri"/>
              </a:rPr>
              <a:t>79%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  <a:spcBef>
                <a:spcPts val="335"/>
              </a:spcBef>
            </a:pP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of </a:t>
            </a:r>
            <a:r>
              <a:rPr sz="1600" spc="60" dirty="0">
                <a:solidFill>
                  <a:srgbClr val="252525"/>
                </a:solidFill>
                <a:latin typeface="Calibri"/>
                <a:cs typeface="Calibri"/>
              </a:rPr>
              <a:t>DischargeHUB</a:t>
            </a:r>
            <a:r>
              <a:rPr sz="1600" spc="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252525"/>
                </a:solidFill>
                <a:latin typeface="Calibri"/>
                <a:cs typeface="Calibri"/>
              </a:rPr>
              <a:t>users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Calibri"/>
                <a:cs typeface="Calibri"/>
              </a:rPr>
              <a:t>are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200" b="1" spc="75" dirty="0">
                <a:solidFill>
                  <a:srgbClr val="252525"/>
                </a:solidFill>
                <a:latin typeface="Calibri"/>
                <a:cs typeface="Calibri"/>
              </a:rPr>
              <a:t>“very</a:t>
            </a:r>
            <a:r>
              <a:rPr sz="2200" b="1" spc="-3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110" dirty="0">
                <a:solidFill>
                  <a:srgbClr val="252525"/>
                </a:solidFill>
                <a:latin typeface="Calibri"/>
                <a:cs typeface="Calibri"/>
              </a:rPr>
              <a:t>satisfied”</a:t>
            </a:r>
            <a:r>
              <a:rPr sz="2200" b="1" spc="-1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52525"/>
                </a:solidFill>
                <a:latin typeface="Calibri"/>
                <a:cs typeface="Calibri"/>
              </a:rPr>
              <a:t>(5/5)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08200" y="2766695"/>
            <a:ext cx="912494" cy="153670"/>
          </a:xfrm>
          <a:custGeom>
            <a:avLst/>
            <a:gdLst/>
            <a:ahLst/>
            <a:cxnLst/>
            <a:rect l="l" t="t" r="r" b="b"/>
            <a:pathLst>
              <a:path w="912494" h="153669">
                <a:moveTo>
                  <a:pt x="0" y="0"/>
                </a:moveTo>
                <a:lnTo>
                  <a:pt x="912113" y="153669"/>
                </a:lnTo>
              </a:path>
            </a:pathLst>
          </a:custGeom>
          <a:ln w="190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879" y="4241991"/>
            <a:ext cx="6356350" cy="166306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6000" b="1" spc="150" dirty="0">
                <a:solidFill>
                  <a:srgbClr val="252525"/>
                </a:solidFill>
                <a:latin typeface="Calibri"/>
                <a:cs typeface="Calibri"/>
              </a:rPr>
              <a:t>7</a:t>
            </a:r>
            <a:r>
              <a:rPr sz="6000" b="1" spc="-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6000" b="1" spc="185" dirty="0">
                <a:solidFill>
                  <a:srgbClr val="252525"/>
                </a:solidFill>
                <a:latin typeface="Calibri"/>
                <a:cs typeface="Calibri"/>
              </a:rPr>
              <a:t>in</a:t>
            </a:r>
            <a:r>
              <a:rPr sz="6000" b="1" spc="-14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6000" b="1" spc="110" dirty="0">
                <a:solidFill>
                  <a:srgbClr val="252525"/>
                </a:solidFill>
                <a:latin typeface="Calibri"/>
                <a:cs typeface="Calibri"/>
              </a:rPr>
              <a:t>10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105" dirty="0">
                <a:solidFill>
                  <a:srgbClr val="252525"/>
                </a:solidFill>
                <a:latin typeface="Calibri"/>
                <a:cs typeface="Calibri"/>
              </a:rPr>
              <a:t>DPLNs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-70" dirty="0">
                <a:solidFill>
                  <a:srgbClr val="252525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Calibri"/>
                <a:cs typeface="Calibri"/>
              </a:rPr>
              <a:t>Social</a:t>
            </a: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 Workers</a:t>
            </a:r>
            <a:r>
              <a:rPr sz="16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85" dirty="0">
                <a:solidFill>
                  <a:srgbClr val="252525"/>
                </a:solidFill>
                <a:latin typeface="Calibri"/>
                <a:cs typeface="Calibri"/>
              </a:rPr>
              <a:t>“strongly</a:t>
            </a:r>
            <a:r>
              <a:rPr sz="2200" b="1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85" dirty="0">
                <a:solidFill>
                  <a:srgbClr val="252525"/>
                </a:solidFill>
                <a:latin typeface="Calibri"/>
                <a:cs typeface="Calibri"/>
              </a:rPr>
              <a:t>agree”</a:t>
            </a:r>
            <a:r>
              <a:rPr sz="2200" b="1" spc="-15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Calibri"/>
                <a:cs typeface="Calibri"/>
              </a:rPr>
              <a:t>(5/5)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dirty="0">
                <a:solidFill>
                  <a:srgbClr val="252525"/>
                </a:solidFill>
                <a:latin typeface="Calibri"/>
                <a:cs typeface="Calibri"/>
              </a:rPr>
              <a:t>that</a:t>
            </a:r>
            <a:r>
              <a:rPr sz="1600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252525"/>
                </a:solidFill>
                <a:latin typeface="Calibri"/>
                <a:cs typeface="Calibri"/>
              </a:rPr>
              <a:t>DischargeHUB</a:t>
            </a:r>
            <a:r>
              <a:rPr sz="1600" spc="2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90" dirty="0">
                <a:solidFill>
                  <a:srgbClr val="252525"/>
                </a:solidFill>
                <a:latin typeface="Calibri"/>
                <a:cs typeface="Calibri"/>
              </a:rPr>
              <a:t>helps</a:t>
            </a:r>
            <a:r>
              <a:rPr sz="16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90" dirty="0">
                <a:solidFill>
                  <a:srgbClr val="252525"/>
                </a:solidFill>
                <a:latin typeface="Calibri"/>
                <a:cs typeface="Calibri"/>
              </a:rPr>
              <a:t>save</a:t>
            </a:r>
            <a:r>
              <a:rPr sz="1600" b="1" spc="-1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252525"/>
                </a:solidFill>
                <a:latin typeface="Calibri"/>
                <a:cs typeface="Calibri"/>
              </a:rPr>
              <a:t>time</a:t>
            </a: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252525"/>
                </a:solidFill>
                <a:latin typeface="Calibri"/>
                <a:cs typeface="Calibri"/>
              </a:rPr>
              <a:t>spent</a:t>
            </a:r>
            <a:r>
              <a:rPr sz="1600" b="1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252525"/>
                </a:solidFill>
                <a:latin typeface="Calibri"/>
                <a:cs typeface="Calibri"/>
              </a:rPr>
              <a:t>coordinating</a:t>
            </a:r>
            <a:r>
              <a:rPr sz="1600" b="1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252525"/>
                </a:solidFill>
                <a:latin typeface="Calibri"/>
                <a:cs typeface="Calibri"/>
              </a:rPr>
              <a:t>home</a:t>
            </a:r>
            <a:r>
              <a:rPr sz="1600" b="1" spc="-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252525"/>
                </a:solidFill>
                <a:latin typeface="Calibri"/>
                <a:cs typeface="Calibri"/>
              </a:rPr>
              <a:t>support.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1135" y="1208786"/>
            <a:ext cx="0" cy="5051425"/>
          </a:xfrm>
          <a:custGeom>
            <a:avLst/>
            <a:gdLst/>
            <a:ahLst/>
            <a:cxnLst/>
            <a:rect l="l" t="t" r="r" b="b"/>
            <a:pathLst>
              <a:path h="5051425">
                <a:moveTo>
                  <a:pt x="0" y="0"/>
                </a:moveTo>
                <a:lnTo>
                  <a:pt x="0" y="5050929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424" y="3041650"/>
            <a:ext cx="5035550" cy="288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61594" indent="-2857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085" algn="l"/>
              </a:tabLst>
            </a:pPr>
            <a:r>
              <a:rPr sz="2000" spc="80" dirty="0">
                <a:latin typeface="Calibri"/>
                <a:cs typeface="Calibri"/>
              </a:rPr>
              <a:t>DischargeHUB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Solution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completeness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and 	</a:t>
            </a:r>
            <a:r>
              <a:rPr sz="2000" spc="-10" dirty="0">
                <a:latin typeface="Calibri"/>
                <a:cs typeface="Calibri"/>
              </a:rPr>
              <a:t>functionality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Staff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satisfaction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DischargeHUB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spc="4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297815" marR="59563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Improved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efficiency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and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workflows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	</a:t>
            </a:r>
            <a:r>
              <a:rPr sz="2000" spc="65" dirty="0">
                <a:latin typeface="Calibri"/>
                <a:cs typeface="Calibri"/>
              </a:rPr>
              <a:t>discharge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home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0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1800" b="1" spc="65" dirty="0">
                <a:latin typeface="Calibri"/>
                <a:cs typeface="Calibri"/>
              </a:rPr>
              <a:t>Measurement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55" dirty="0">
                <a:latin typeface="Calibri"/>
                <a:cs typeface="Calibri"/>
              </a:rPr>
              <a:t>Period: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75" dirty="0">
                <a:latin typeface="Calibri"/>
                <a:cs typeface="Calibri"/>
              </a:rPr>
              <a:t>Jan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85" dirty="0">
                <a:latin typeface="Calibri"/>
                <a:cs typeface="Calibri"/>
              </a:rPr>
              <a:t>–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July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2024</a:t>
            </a:r>
            <a:endParaRPr sz="18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sz="1800" b="1" spc="90" dirty="0">
                <a:latin typeface="Calibri"/>
                <a:cs typeface="Calibri"/>
              </a:rPr>
              <a:t>Status: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110" dirty="0">
                <a:latin typeface="Calibri"/>
                <a:cs typeface="Calibri"/>
              </a:rPr>
              <a:t>Complete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60" dirty="0">
                <a:latin typeface="Calibri"/>
                <a:cs typeface="Calibri"/>
              </a:rPr>
              <a:t>&amp;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10" dirty="0">
                <a:latin typeface="Calibri"/>
                <a:cs typeface="Calibri"/>
              </a:rPr>
              <a:t>Passed;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85" dirty="0">
                <a:latin typeface="Calibri"/>
                <a:cs typeface="Calibri"/>
              </a:rPr>
              <a:t>Remain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50" dirty="0">
                <a:latin typeface="Calibri"/>
                <a:cs typeface="Calibri"/>
              </a:rPr>
              <a:t>Operational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032" y="1636915"/>
            <a:ext cx="5429250" cy="1028065"/>
          </a:xfrm>
          <a:prstGeom prst="rect">
            <a:avLst/>
          </a:prstGeom>
          <a:solidFill>
            <a:srgbClr val="EB5251"/>
          </a:solidFill>
        </p:spPr>
        <p:txBody>
          <a:bodyPr vert="horz" wrap="square" lIns="0" tIns="59690" rIns="0" bIns="0" rtlCol="0">
            <a:spAutoFit/>
          </a:bodyPr>
          <a:lstStyle/>
          <a:p>
            <a:pPr marL="91440" marR="1890395">
              <a:lnSpc>
                <a:spcPct val="100000"/>
              </a:lnSpc>
              <a:spcBef>
                <a:spcPts val="470"/>
              </a:spcBef>
            </a:pP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310" dirty="0">
                <a:solidFill>
                  <a:srgbClr val="FFFFFF"/>
                </a:solidFill>
                <a:latin typeface="Calibri"/>
                <a:cs typeface="Calibri"/>
              </a:rPr>
              <a:t>HSC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Calibri"/>
                <a:cs typeface="Calibri"/>
              </a:rPr>
              <a:t>SCMH 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3359" y="411607"/>
            <a:ext cx="10663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Expanding</a:t>
            </a:r>
            <a:r>
              <a:rPr sz="4400" spc="-90" dirty="0"/>
              <a:t> </a:t>
            </a:r>
            <a:r>
              <a:rPr sz="4400" spc="-20" dirty="0"/>
              <a:t>our</a:t>
            </a:r>
            <a:r>
              <a:rPr sz="4400" spc="-120" dirty="0"/>
              <a:t> </a:t>
            </a:r>
            <a:r>
              <a:rPr sz="4400" spc="75" dirty="0"/>
              <a:t>impact</a:t>
            </a:r>
            <a:r>
              <a:rPr sz="4400" spc="-110" dirty="0"/>
              <a:t> </a:t>
            </a:r>
            <a:r>
              <a:rPr sz="4400" spc="-225" dirty="0"/>
              <a:t>&amp;</a:t>
            </a:r>
            <a:r>
              <a:rPr sz="4400" spc="-110" dirty="0"/>
              <a:t> </a:t>
            </a:r>
            <a:r>
              <a:rPr sz="4400" spc="-10" dirty="0"/>
              <a:t>quantifying</a:t>
            </a:r>
            <a:r>
              <a:rPr sz="4400" spc="-105" dirty="0"/>
              <a:t> </a:t>
            </a:r>
            <a:r>
              <a:rPr sz="4400" dirty="0"/>
              <a:t>the</a:t>
            </a:r>
            <a:r>
              <a:rPr sz="4400" spc="-105" dirty="0"/>
              <a:t> </a:t>
            </a:r>
            <a:r>
              <a:rPr sz="4400" spc="-10" dirty="0"/>
              <a:t>value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6360667" y="2998063"/>
            <a:ext cx="5051425" cy="29267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45134" indent="-342265">
              <a:lnSpc>
                <a:spcPct val="100000"/>
              </a:lnSpc>
              <a:spcBef>
                <a:spcPts val="1300"/>
              </a:spcBef>
              <a:buFont typeface="Wingdings"/>
              <a:buChar char=""/>
              <a:tabLst>
                <a:tab pos="445134" algn="l"/>
              </a:tabLst>
            </a:pPr>
            <a:r>
              <a:rPr sz="2000" spc="55" dirty="0">
                <a:latin typeface="Calibri"/>
                <a:cs typeface="Calibri"/>
              </a:rPr>
              <a:t>Reduction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patient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stay</a:t>
            </a:r>
            <a:endParaRPr sz="2000">
              <a:latin typeface="Calibri"/>
              <a:cs typeface="Calibri"/>
            </a:endParaRPr>
          </a:p>
          <a:p>
            <a:pPr marL="445134" indent="-3422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45134" algn="l"/>
              </a:tabLst>
            </a:pP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savings</a:t>
            </a:r>
            <a:r>
              <a:rPr sz="2000" dirty="0">
                <a:latin typeface="Calibri"/>
                <a:cs typeface="Calibri"/>
              </a:rPr>
              <a:t> for </a:t>
            </a:r>
            <a:r>
              <a:rPr sz="2000" spc="75" dirty="0">
                <a:latin typeface="Calibri"/>
                <a:cs typeface="Calibri"/>
              </a:rPr>
              <a:t>clinicians</a:t>
            </a:r>
            <a:endParaRPr sz="2000">
              <a:latin typeface="Calibri"/>
              <a:cs typeface="Calibri"/>
            </a:endParaRPr>
          </a:p>
          <a:p>
            <a:pPr marL="445134" indent="-3422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45134" algn="l"/>
              </a:tabLst>
            </a:pPr>
            <a:r>
              <a:rPr sz="2000" spc="95" dirty="0">
                <a:latin typeface="Calibri"/>
                <a:cs typeface="Calibri"/>
              </a:rPr>
              <a:t>Process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unification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05" dirty="0">
                <a:latin typeface="Calibri"/>
                <a:cs typeface="Calibri"/>
              </a:rPr>
              <a:t>across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zones</a:t>
            </a:r>
            <a:endParaRPr sz="2000">
              <a:latin typeface="Calibri"/>
              <a:cs typeface="Calibri"/>
            </a:endParaRPr>
          </a:p>
          <a:p>
            <a:pPr marL="445134" indent="-34226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445134" algn="l"/>
              </a:tabLst>
            </a:pPr>
            <a:r>
              <a:rPr sz="2000" dirty="0">
                <a:latin typeface="Calibri"/>
                <a:cs typeface="Calibri"/>
              </a:rPr>
              <a:t>Patient-</a:t>
            </a:r>
            <a:r>
              <a:rPr sz="2000" spc="75" dirty="0">
                <a:latin typeface="Calibri"/>
                <a:cs typeface="Calibri"/>
              </a:rPr>
              <a:t>focused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communication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channels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2000">
              <a:latin typeface="Calibri"/>
              <a:cs typeface="Calibri"/>
            </a:endParaRPr>
          </a:p>
          <a:p>
            <a:pPr marL="12700" marR="107950">
              <a:lnSpc>
                <a:spcPct val="100000"/>
              </a:lnSpc>
            </a:pPr>
            <a:r>
              <a:rPr sz="1800" b="1" spc="65" dirty="0">
                <a:latin typeface="Calibri"/>
                <a:cs typeface="Calibri"/>
              </a:rPr>
              <a:t>Measurement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55" dirty="0">
                <a:latin typeface="Calibri"/>
                <a:cs typeface="Calibri"/>
              </a:rPr>
              <a:t>Period: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Nov</a:t>
            </a:r>
            <a:r>
              <a:rPr sz="1800" b="1" dirty="0">
                <a:latin typeface="Calibri"/>
                <a:cs typeface="Calibri"/>
              </a:rPr>
              <a:t> 2024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85" dirty="0">
                <a:latin typeface="Calibri"/>
                <a:cs typeface="Calibri"/>
              </a:rPr>
              <a:t>–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75" dirty="0">
                <a:latin typeface="Calibri"/>
                <a:cs typeface="Calibri"/>
              </a:rPr>
              <a:t>Jan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2025 </a:t>
            </a:r>
            <a:r>
              <a:rPr sz="1800" b="1" spc="90" dirty="0">
                <a:latin typeface="Calibri"/>
                <a:cs typeface="Calibri"/>
              </a:rPr>
              <a:t>Status: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Additional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105" dirty="0">
                <a:latin typeface="Calibri"/>
                <a:cs typeface="Calibri"/>
              </a:rPr>
              <a:t>Sites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Operational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60" dirty="0">
                <a:latin typeface="Calibri"/>
                <a:cs typeface="Calibri"/>
              </a:rPr>
              <a:t>Nov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1039" y="1636915"/>
            <a:ext cx="5429250" cy="1028065"/>
          </a:xfrm>
          <a:custGeom>
            <a:avLst/>
            <a:gdLst/>
            <a:ahLst/>
            <a:cxnLst/>
            <a:rect l="l" t="t" r="r" b="b"/>
            <a:pathLst>
              <a:path w="5429250" h="1028064">
                <a:moveTo>
                  <a:pt x="5429249" y="0"/>
                </a:moveTo>
                <a:lnTo>
                  <a:pt x="0" y="0"/>
                </a:lnTo>
                <a:lnTo>
                  <a:pt x="0" y="1028052"/>
                </a:lnTo>
                <a:lnTo>
                  <a:pt x="5429249" y="1028052"/>
                </a:lnTo>
                <a:lnTo>
                  <a:pt x="5429249" y="0"/>
                </a:lnTo>
                <a:close/>
              </a:path>
            </a:pathLst>
          </a:custGeom>
          <a:solidFill>
            <a:srgbClr val="516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1039" y="1636915"/>
            <a:ext cx="5429250" cy="10280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92075" marR="1671955">
              <a:lnSpc>
                <a:spcPct val="100000"/>
              </a:lnSpc>
              <a:spcBef>
                <a:spcPts val="470"/>
              </a:spcBef>
            </a:pP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WMRH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Calibri"/>
                <a:cs typeface="Calibri"/>
              </a:rPr>
              <a:t>STRH </a:t>
            </a:r>
            <a:r>
              <a:rPr sz="2800" spc="5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1089" y="1636915"/>
            <a:ext cx="1028052" cy="10280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5" y="535686"/>
            <a:ext cx="3821429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1" dirty="0">
                <a:solidFill>
                  <a:srgbClr val="131313"/>
                </a:solidFill>
                <a:latin typeface="Calibri"/>
                <a:cs typeface="Calibri"/>
              </a:rPr>
              <a:t>Built</a:t>
            </a:r>
            <a:r>
              <a:rPr sz="4400" b="1" spc="-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-70" dirty="0">
                <a:solidFill>
                  <a:srgbClr val="131313"/>
                </a:solidFill>
                <a:latin typeface="Calibri"/>
                <a:cs typeface="Calibri"/>
              </a:rPr>
              <a:t>Together</a:t>
            </a:r>
            <a:r>
              <a:rPr sz="4400" b="1" spc="-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131313"/>
                </a:solidFill>
                <a:latin typeface="Calibri"/>
                <a:cs typeface="Calibri"/>
              </a:rPr>
              <a:t>in </a:t>
            </a:r>
            <a:r>
              <a:rPr sz="4400" b="1" spc="210" dirty="0">
                <a:solidFill>
                  <a:srgbClr val="131313"/>
                </a:solidFill>
                <a:latin typeface="Calibri"/>
                <a:cs typeface="Calibri"/>
              </a:rPr>
              <a:t>NL</a:t>
            </a:r>
            <a:r>
              <a:rPr sz="4400" b="1" spc="-1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-35" dirty="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sz="4400" b="1" spc="-1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131313"/>
                </a:solidFill>
                <a:latin typeface="Calibri"/>
                <a:cs typeface="Calibri"/>
              </a:rPr>
              <a:t>National </a:t>
            </a:r>
            <a:r>
              <a:rPr sz="4400" b="1" spc="70" dirty="0">
                <a:solidFill>
                  <a:srgbClr val="131313"/>
                </a:solidFill>
                <a:latin typeface="Calibri"/>
                <a:cs typeface="Calibri"/>
              </a:rPr>
              <a:t>Impact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5407" y="2872905"/>
            <a:ext cx="2561590" cy="3324860"/>
            <a:chOff x="285407" y="2872905"/>
            <a:chExt cx="2561590" cy="3324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49" y="2872905"/>
              <a:ext cx="2132076" cy="6495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570" y="5507265"/>
              <a:ext cx="1290446" cy="6898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407" y="3366134"/>
              <a:ext cx="2260345" cy="21727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69433" y="469518"/>
            <a:ext cx="535305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95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Informed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co-</a:t>
            </a:r>
            <a:r>
              <a:rPr sz="2200" dirty="0">
                <a:latin typeface="Arial"/>
                <a:cs typeface="Arial"/>
              </a:rPr>
              <a:t>designed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through </a:t>
            </a:r>
            <a:r>
              <a:rPr sz="2200" dirty="0">
                <a:latin typeface="Arial"/>
                <a:cs typeface="Arial"/>
              </a:rPr>
              <a:t>deep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engagement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collaboration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with </a:t>
            </a:r>
            <a:r>
              <a:rPr sz="2200" dirty="0">
                <a:latin typeface="Arial"/>
                <a:cs typeface="Arial"/>
              </a:rPr>
              <a:t>NLHS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Clinical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Efficiency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Innovation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Team.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9433" y="2298268"/>
            <a:ext cx="4811395" cy="103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95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Truly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shared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success.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Delivering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a </a:t>
            </a:r>
            <a:r>
              <a:rPr sz="2200" spc="-20" dirty="0">
                <a:latin typeface="Arial"/>
                <a:cs typeface="Arial"/>
              </a:rPr>
              <a:t>made-</a:t>
            </a:r>
            <a:r>
              <a:rPr sz="2200" spc="-10" dirty="0">
                <a:latin typeface="Arial"/>
                <a:cs typeface="Arial"/>
              </a:rPr>
              <a:t>in-</a:t>
            </a:r>
            <a:r>
              <a:rPr sz="2200" dirty="0">
                <a:latin typeface="Arial"/>
                <a:cs typeface="Arial"/>
              </a:rPr>
              <a:t>NL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solution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national problem.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9433" y="3792169"/>
            <a:ext cx="530225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95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Joint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courage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not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seek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perfection. </a:t>
            </a:r>
            <a:r>
              <a:rPr sz="2200" dirty="0">
                <a:latin typeface="Arial"/>
                <a:cs typeface="Arial"/>
              </a:rPr>
              <a:t>Focused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pace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pilot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demonstrate </a:t>
            </a:r>
            <a:r>
              <a:rPr sz="2200" dirty="0">
                <a:latin typeface="Arial"/>
                <a:cs typeface="Arial"/>
              </a:rPr>
              <a:t>what’s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possible.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9433" y="5285943"/>
            <a:ext cx="53378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95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Continuous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engagement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learning, </a:t>
            </a:r>
            <a:r>
              <a:rPr sz="2200" dirty="0">
                <a:latin typeface="Arial"/>
                <a:cs typeface="Arial"/>
              </a:rPr>
              <a:t>leading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deeper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understanding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product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roadmap.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5163" y="4061099"/>
            <a:ext cx="1128183" cy="70077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4176" y="4721478"/>
            <a:ext cx="1320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7E7E7E"/>
                </a:solidFill>
                <a:latin typeface="Calibri"/>
                <a:cs typeface="Calibri"/>
              </a:rPr>
              <a:t>DIVISION </a:t>
            </a:r>
            <a:r>
              <a:rPr sz="1000" spc="5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00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SEAFAIR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359" y="411607"/>
            <a:ext cx="68364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Our</a:t>
            </a:r>
            <a:r>
              <a:rPr sz="4400" spc="-150" dirty="0"/>
              <a:t> </a:t>
            </a:r>
            <a:r>
              <a:rPr sz="4400" dirty="0"/>
              <a:t>Journey</a:t>
            </a:r>
            <a:r>
              <a:rPr sz="4400" spc="-160" dirty="0"/>
              <a:t> </a:t>
            </a:r>
            <a:r>
              <a:rPr sz="4400" spc="165" dirty="0"/>
              <a:t>is</a:t>
            </a:r>
            <a:r>
              <a:rPr sz="4400" spc="-145" dirty="0"/>
              <a:t> </a:t>
            </a:r>
            <a:r>
              <a:rPr sz="4400" spc="70" dirty="0"/>
              <a:t>Just</a:t>
            </a:r>
            <a:r>
              <a:rPr sz="4400" spc="-150" dirty="0"/>
              <a:t> </a:t>
            </a:r>
            <a:r>
              <a:rPr sz="4400" spc="-10" dirty="0"/>
              <a:t>Beginning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81025" y="2843047"/>
            <a:ext cx="6752590" cy="2517775"/>
            <a:chOff x="581025" y="2843047"/>
            <a:chExt cx="6752590" cy="2517775"/>
          </a:xfrm>
        </p:grpSpPr>
        <p:sp>
          <p:nvSpPr>
            <p:cNvPr id="4" name="object 4"/>
            <p:cNvSpPr/>
            <p:nvPr/>
          </p:nvSpPr>
          <p:spPr>
            <a:xfrm>
              <a:off x="1791906" y="4246740"/>
              <a:ext cx="527685" cy="756285"/>
            </a:xfrm>
            <a:custGeom>
              <a:avLst/>
              <a:gdLst/>
              <a:ahLst/>
              <a:cxnLst/>
              <a:rect l="l" t="t" r="r" b="b"/>
              <a:pathLst>
                <a:path w="527685" h="756285">
                  <a:moveTo>
                    <a:pt x="56502" y="30149"/>
                  </a:moveTo>
                  <a:lnTo>
                    <a:pt x="54343" y="18973"/>
                  </a:lnTo>
                  <a:lnTo>
                    <a:pt x="48387" y="10007"/>
                  </a:lnTo>
                  <a:lnTo>
                    <a:pt x="39420" y="4038"/>
                  </a:lnTo>
                  <a:lnTo>
                    <a:pt x="28257" y="1879"/>
                  </a:lnTo>
                  <a:lnTo>
                    <a:pt x="17081" y="4038"/>
                  </a:lnTo>
                  <a:lnTo>
                    <a:pt x="8128" y="10007"/>
                  </a:lnTo>
                  <a:lnTo>
                    <a:pt x="2171" y="18973"/>
                  </a:lnTo>
                  <a:lnTo>
                    <a:pt x="0" y="30149"/>
                  </a:lnTo>
                  <a:lnTo>
                    <a:pt x="0" y="755688"/>
                  </a:lnTo>
                  <a:lnTo>
                    <a:pt x="56502" y="755688"/>
                  </a:lnTo>
                  <a:lnTo>
                    <a:pt x="56502" y="30149"/>
                  </a:lnTo>
                  <a:close/>
                </a:path>
                <a:path w="527685" h="756285">
                  <a:moveTo>
                    <a:pt x="527380" y="1879"/>
                  </a:moveTo>
                  <a:lnTo>
                    <a:pt x="469290" y="15417"/>
                  </a:lnTo>
                  <a:lnTo>
                    <a:pt x="418833" y="20459"/>
                  </a:lnTo>
                  <a:lnTo>
                    <a:pt x="374103" y="19329"/>
                  </a:lnTo>
                  <a:lnTo>
                    <a:pt x="333159" y="14389"/>
                  </a:lnTo>
                  <a:lnTo>
                    <a:pt x="254927" y="2374"/>
                  </a:lnTo>
                  <a:lnTo>
                    <a:pt x="213779" y="0"/>
                  </a:lnTo>
                  <a:lnTo>
                    <a:pt x="160134" y="4267"/>
                  </a:lnTo>
                  <a:lnTo>
                    <a:pt x="122897" y="13652"/>
                  </a:lnTo>
                  <a:lnTo>
                    <a:pt x="101206" y="23050"/>
                  </a:lnTo>
                  <a:lnTo>
                    <a:pt x="94183" y="27317"/>
                  </a:lnTo>
                  <a:lnTo>
                    <a:pt x="94183" y="339204"/>
                  </a:lnTo>
                  <a:lnTo>
                    <a:pt x="101079" y="334937"/>
                  </a:lnTo>
                  <a:lnTo>
                    <a:pt x="122542" y="325551"/>
                  </a:lnTo>
                  <a:lnTo>
                    <a:pt x="159727" y="316153"/>
                  </a:lnTo>
                  <a:lnTo>
                    <a:pt x="213779" y="311886"/>
                  </a:lnTo>
                  <a:lnTo>
                    <a:pt x="256501" y="314756"/>
                  </a:lnTo>
                  <a:lnTo>
                    <a:pt x="299339" y="321487"/>
                  </a:lnTo>
                  <a:lnTo>
                    <a:pt x="342646" y="329234"/>
                  </a:lnTo>
                  <a:lnTo>
                    <a:pt x="386753" y="335178"/>
                  </a:lnTo>
                  <a:lnTo>
                    <a:pt x="432015" y="336473"/>
                  </a:lnTo>
                  <a:lnTo>
                    <a:pt x="478777" y="330276"/>
                  </a:lnTo>
                  <a:lnTo>
                    <a:pt x="527380" y="313766"/>
                  </a:lnTo>
                  <a:lnTo>
                    <a:pt x="527380" y="1879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871622"/>
              <a:ext cx="6695440" cy="2460625"/>
            </a:xfrm>
            <a:custGeom>
              <a:avLst/>
              <a:gdLst/>
              <a:ahLst/>
              <a:cxnLst/>
              <a:rect l="l" t="t" r="r" b="b"/>
              <a:pathLst>
                <a:path w="6695440" h="2460625">
                  <a:moveTo>
                    <a:pt x="0" y="1994382"/>
                  </a:moveTo>
                  <a:lnTo>
                    <a:pt x="53594" y="2011221"/>
                  </a:lnTo>
                  <a:lnTo>
                    <a:pt x="107179" y="2028042"/>
                  </a:lnTo>
                  <a:lnTo>
                    <a:pt x="160743" y="2044823"/>
                  </a:lnTo>
                  <a:lnTo>
                    <a:pt x="214277" y="2061546"/>
                  </a:lnTo>
                  <a:lnTo>
                    <a:pt x="267772" y="2078191"/>
                  </a:lnTo>
                  <a:lnTo>
                    <a:pt x="321216" y="2094738"/>
                  </a:lnTo>
                  <a:lnTo>
                    <a:pt x="374599" y="2111169"/>
                  </a:lnTo>
                  <a:lnTo>
                    <a:pt x="427913" y="2127462"/>
                  </a:lnTo>
                  <a:lnTo>
                    <a:pt x="481147" y="2143599"/>
                  </a:lnTo>
                  <a:lnTo>
                    <a:pt x="534290" y="2159561"/>
                  </a:lnTo>
                  <a:lnTo>
                    <a:pt x="587333" y="2175327"/>
                  </a:lnTo>
                  <a:lnTo>
                    <a:pt x="640265" y="2190878"/>
                  </a:lnTo>
                  <a:lnTo>
                    <a:pt x="693078" y="2206195"/>
                  </a:lnTo>
                  <a:lnTo>
                    <a:pt x="745759" y="2221257"/>
                  </a:lnTo>
                  <a:lnTo>
                    <a:pt x="798301" y="2236046"/>
                  </a:lnTo>
                  <a:lnTo>
                    <a:pt x="850692" y="2250541"/>
                  </a:lnTo>
                  <a:lnTo>
                    <a:pt x="902922" y="2264724"/>
                  </a:lnTo>
                  <a:lnTo>
                    <a:pt x="954983" y="2278575"/>
                  </a:lnTo>
                  <a:lnTo>
                    <a:pt x="1006862" y="2292073"/>
                  </a:lnTo>
                  <a:lnTo>
                    <a:pt x="1058551" y="2305200"/>
                  </a:lnTo>
                  <a:lnTo>
                    <a:pt x="1110039" y="2317936"/>
                  </a:lnTo>
                  <a:lnTo>
                    <a:pt x="1161317" y="2330262"/>
                  </a:lnTo>
                  <a:lnTo>
                    <a:pt x="1212374" y="2342157"/>
                  </a:lnTo>
                  <a:lnTo>
                    <a:pt x="1263201" y="2353603"/>
                  </a:lnTo>
                  <a:lnTo>
                    <a:pt x="1313787" y="2364579"/>
                  </a:lnTo>
                  <a:lnTo>
                    <a:pt x="1364122" y="2375067"/>
                  </a:lnTo>
                  <a:lnTo>
                    <a:pt x="1414196" y="2385046"/>
                  </a:lnTo>
                  <a:lnTo>
                    <a:pt x="1463999" y="2394497"/>
                  </a:lnTo>
                  <a:lnTo>
                    <a:pt x="1513522" y="2403401"/>
                  </a:lnTo>
                  <a:lnTo>
                    <a:pt x="1562754" y="2411738"/>
                  </a:lnTo>
                  <a:lnTo>
                    <a:pt x="1611685" y="2419488"/>
                  </a:lnTo>
                  <a:lnTo>
                    <a:pt x="1660305" y="2426631"/>
                  </a:lnTo>
                  <a:lnTo>
                    <a:pt x="1708604" y="2433149"/>
                  </a:lnTo>
                  <a:lnTo>
                    <a:pt x="1756572" y="2439022"/>
                  </a:lnTo>
                  <a:lnTo>
                    <a:pt x="1804199" y="2444230"/>
                  </a:lnTo>
                  <a:lnTo>
                    <a:pt x="1851475" y="2448753"/>
                  </a:lnTo>
                  <a:lnTo>
                    <a:pt x="1898390" y="2452572"/>
                  </a:lnTo>
                  <a:lnTo>
                    <a:pt x="1944934" y="2455668"/>
                  </a:lnTo>
                  <a:lnTo>
                    <a:pt x="1991097" y="2458021"/>
                  </a:lnTo>
                  <a:lnTo>
                    <a:pt x="2036869" y="2459610"/>
                  </a:lnTo>
                  <a:lnTo>
                    <a:pt x="2082240" y="2460418"/>
                  </a:lnTo>
                  <a:lnTo>
                    <a:pt x="2127199" y="2460424"/>
                  </a:lnTo>
                  <a:lnTo>
                    <a:pt x="2171737" y="2459608"/>
                  </a:lnTo>
                  <a:lnTo>
                    <a:pt x="2215844" y="2457952"/>
                  </a:lnTo>
                  <a:lnTo>
                    <a:pt x="2259510" y="2455434"/>
                  </a:lnTo>
                  <a:lnTo>
                    <a:pt x="2302724" y="2452037"/>
                  </a:lnTo>
                  <a:lnTo>
                    <a:pt x="2345477" y="2447740"/>
                  </a:lnTo>
                  <a:lnTo>
                    <a:pt x="2387759" y="2442524"/>
                  </a:lnTo>
                  <a:lnTo>
                    <a:pt x="2429559" y="2436369"/>
                  </a:lnTo>
                  <a:lnTo>
                    <a:pt x="2470867" y="2429256"/>
                  </a:lnTo>
                  <a:lnTo>
                    <a:pt x="2511675" y="2421165"/>
                  </a:lnTo>
                  <a:lnTo>
                    <a:pt x="2551971" y="2412077"/>
                  </a:lnTo>
                  <a:lnTo>
                    <a:pt x="2591745" y="2401971"/>
                  </a:lnTo>
                  <a:lnTo>
                    <a:pt x="2630988" y="2390829"/>
                  </a:lnTo>
                  <a:lnTo>
                    <a:pt x="2669689" y="2378631"/>
                  </a:lnTo>
                  <a:lnTo>
                    <a:pt x="2707838" y="2365357"/>
                  </a:lnTo>
                  <a:lnTo>
                    <a:pt x="2745426" y="2350988"/>
                  </a:lnTo>
                  <a:lnTo>
                    <a:pt x="2782442" y="2335504"/>
                  </a:lnTo>
                  <a:lnTo>
                    <a:pt x="2817455" y="2318976"/>
                  </a:lnTo>
                  <a:lnTo>
                    <a:pt x="2851510" y="2300463"/>
                  </a:lnTo>
                  <a:lnTo>
                    <a:pt x="2884637" y="2280033"/>
                  </a:lnTo>
                  <a:lnTo>
                    <a:pt x="2916867" y="2257752"/>
                  </a:lnTo>
                  <a:lnTo>
                    <a:pt x="2948234" y="2233689"/>
                  </a:lnTo>
                  <a:lnTo>
                    <a:pt x="2978767" y="2207909"/>
                  </a:lnTo>
                  <a:lnTo>
                    <a:pt x="3008498" y="2180482"/>
                  </a:lnTo>
                  <a:lnTo>
                    <a:pt x="3037459" y="2151473"/>
                  </a:lnTo>
                  <a:lnTo>
                    <a:pt x="3065681" y="2120950"/>
                  </a:lnTo>
                  <a:lnTo>
                    <a:pt x="3093195" y="2088980"/>
                  </a:lnTo>
                  <a:lnTo>
                    <a:pt x="3120033" y="2055631"/>
                  </a:lnTo>
                  <a:lnTo>
                    <a:pt x="3146226" y="2020970"/>
                  </a:lnTo>
                  <a:lnTo>
                    <a:pt x="3171806" y="1985065"/>
                  </a:lnTo>
                  <a:lnTo>
                    <a:pt x="3196804" y="1947981"/>
                  </a:lnTo>
                  <a:lnTo>
                    <a:pt x="3221251" y="1909788"/>
                  </a:lnTo>
                  <a:lnTo>
                    <a:pt x="3245179" y="1870551"/>
                  </a:lnTo>
                  <a:lnTo>
                    <a:pt x="3268620" y="1830339"/>
                  </a:lnTo>
                  <a:lnTo>
                    <a:pt x="3291603" y="1789218"/>
                  </a:lnTo>
                  <a:lnTo>
                    <a:pt x="3314162" y="1747256"/>
                  </a:lnTo>
                  <a:lnTo>
                    <a:pt x="3336327" y="1704521"/>
                  </a:lnTo>
                  <a:lnTo>
                    <a:pt x="3358130" y="1661078"/>
                  </a:lnTo>
                  <a:lnTo>
                    <a:pt x="3379602" y="1616997"/>
                  </a:lnTo>
                  <a:lnTo>
                    <a:pt x="3400775" y="1572343"/>
                  </a:lnTo>
                  <a:lnTo>
                    <a:pt x="3421679" y="1527184"/>
                  </a:lnTo>
                  <a:lnTo>
                    <a:pt x="3442347" y="1481588"/>
                  </a:lnTo>
                  <a:lnTo>
                    <a:pt x="3462810" y="1435622"/>
                  </a:lnTo>
                  <a:lnTo>
                    <a:pt x="3483099" y="1389353"/>
                  </a:lnTo>
                  <a:lnTo>
                    <a:pt x="3503245" y="1342848"/>
                  </a:lnTo>
                  <a:lnTo>
                    <a:pt x="3523280" y="1296174"/>
                  </a:lnTo>
                  <a:lnTo>
                    <a:pt x="3543236" y="1249400"/>
                  </a:lnTo>
                  <a:lnTo>
                    <a:pt x="3563143" y="1202591"/>
                  </a:lnTo>
                  <a:lnTo>
                    <a:pt x="3583034" y="1155816"/>
                  </a:lnTo>
                  <a:lnTo>
                    <a:pt x="3602939" y="1109142"/>
                  </a:lnTo>
                  <a:lnTo>
                    <a:pt x="3622890" y="1062636"/>
                  </a:lnTo>
                  <a:lnTo>
                    <a:pt x="3642918" y="1016365"/>
                  </a:lnTo>
                  <a:lnTo>
                    <a:pt x="3663055" y="970396"/>
                  </a:lnTo>
                  <a:lnTo>
                    <a:pt x="3683333" y="924797"/>
                  </a:lnTo>
                  <a:lnTo>
                    <a:pt x="3703781" y="879635"/>
                  </a:lnTo>
                  <a:lnTo>
                    <a:pt x="3724433" y="834978"/>
                  </a:lnTo>
                  <a:lnTo>
                    <a:pt x="3745319" y="790892"/>
                  </a:lnTo>
                  <a:lnTo>
                    <a:pt x="3766471" y="747445"/>
                  </a:lnTo>
                  <a:lnTo>
                    <a:pt x="3787919" y="704704"/>
                  </a:lnTo>
                  <a:lnTo>
                    <a:pt x="3809697" y="662737"/>
                  </a:lnTo>
                  <a:lnTo>
                    <a:pt x="3831834" y="621610"/>
                  </a:lnTo>
                  <a:lnTo>
                    <a:pt x="3854362" y="581392"/>
                  </a:lnTo>
                  <a:lnTo>
                    <a:pt x="3877313" y="542148"/>
                  </a:lnTo>
                  <a:lnTo>
                    <a:pt x="3900719" y="503947"/>
                  </a:lnTo>
                  <a:lnTo>
                    <a:pt x="3924609" y="466856"/>
                  </a:lnTo>
                  <a:lnTo>
                    <a:pt x="3949017" y="430942"/>
                  </a:lnTo>
                  <a:lnTo>
                    <a:pt x="3973973" y="396272"/>
                  </a:lnTo>
                  <a:lnTo>
                    <a:pt x="3999509" y="362914"/>
                  </a:lnTo>
                  <a:lnTo>
                    <a:pt x="4025655" y="330935"/>
                  </a:lnTo>
                  <a:lnTo>
                    <a:pt x="4052444" y="300402"/>
                  </a:lnTo>
                  <a:lnTo>
                    <a:pt x="4079908" y="271383"/>
                  </a:lnTo>
                  <a:lnTo>
                    <a:pt x="4108076" y="243944"/>
                  </a:lnTo>
                  <a:lnTo>
                    <a:pt x="4136981" y="218153"/>
                  </a:lnTo>
                  <a:lnTo>
                    <a:pt x="4166654" y="194078"/>
                  </a:lnTo>
                  <a:lnTo>
                    <a:pt x="4228430" y="151342"/>
                  </a:lnTo>
                  <a:lnTo>
                    <a:pt x="4916124" y="0"/>
                  </a:lnTo>
                  <a:lnTo>
                    <a:pt x="5722445" y="49932"/>
                  </a:lnTo>
                  <a:lnTo>
                    <a:pt x="6406489" y="165659"/>
                  </a:lnTo>
                  <a:lnTo>
                    <a:pt x="6695185" y="230225"/>
                  </a:lnTo>
                </a:path>
              </a:pathLst>
            </a:custGeom>
            <a:ln w="57150">
              <a:solidFill>
                <a:srgbClr val="D1D1D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703887" y="1997316"/>
            <a:ext cx="527685" cy="756285"/>
          </a:xfrm>
          <a:custGeom>
            <a:avLst/>
            <a:gdLst/>
            <a:ahLst/>
            <a:cxnLst/>
            <a:rect l="l" t="t" r="r" b="b"/>
            <a:pathLst>
              <a:path w="527685" h="756285">
                <a:moveTo>
                  <a:pt x="56502" y="30149"/>
                </a:moveTo>
                <a:lnTo>
                  <a:pt x="54343" y="18973"/>
                </a:lnTo>
                <a:lnTo>
                  <a:pt x="48387" y="10007"/>
                </a:lnTo>
                <a:lnTo>
                  <a:pt x="39420" y="4038"/>
                </a:lnTo>
                <a:lnTo>
                  <a:pt x="28257" y="1879"/>
                </a:lnTo>
                <a:lnTo>
                  <a:pt x="17081" y="4038"/>
                </a:lnTo>
                <a:lnTo>
                  <a:pt x="8128" y="10007"/>
                </a:lnTo>
                <a:lnTo>
                  <a:pt x="2171" y="18973"/>
                </a:lnTo>
                <a:lnTo>
                  <a:pt x="0" y="30149"/>
                </a:lnTo>
                <a:lnTo>
                  <a:pt x="0" y="755688"/>
                </a:lnTo>
                <a:lnTo>
                  <a:pt x="56502" y="755688"/>
                </a:lnTo>
                <a:lnTo>
                  <a:pt x="56502" y="30149"/>
                </a:lnTo>
                <a:close/>
              </a:path>
              <a:path w="527685" h="756285">
                <a:moveTo>
                  <a:pt x="527380" y="1879"/>
                </a:moveTo>
                <a:lnTo>
                  <a:pt x="469290" y="15417"/>
                </a:lnTo>
                <a:lnTo>
                  <a:pt x="418833" y="20459"/>
                </a:lnTo>
                <a:lnTo>
                  <a:pt x="374103" y="19329"/>
                </a:lnTo>
                <a:lnTo>
                  <a:pt x="333159" y="14389"/>
                </a:lnTo>
                <a:lnTo>
                  <a:pt x="254927" y="2374"/>
                </a:lnTo>
                <a:lnTo>
                  <a:pt x="213779" y="0"/>
                </a:lnTo>
                <a:lnTo>
                  <a:pt x="160134" y="4267"/>
                </a:lnTo>
                <a:lnTo>
                  <a:pt x="122897" y="13652"/>
                </a:lnTo>
                <a:lnTo>
                  <a:pt x="101206" y="23050"/>
                </a:lnTo>
                <a:lnTo>
                  <a:pt x="94183" y="27317"/>
                </a:lnTo>
                <a:lnTo>
                  <a:pt x="94183" y="339204"/>
                </a:lnTo>
                <a:lnTo>
                  <a:pt x="101079" y="334937"/>
                </a:lnTo>
                <a:lnTo>
                  <a:pt x="122542" y="325551"/>
                </a:lnTo>
                <a:lnTo>
                  <a:pt x="159727" y="316153"/>
                </a:lnTo>
                <a:lnTo>
                  <a:pt x="213779" y="311886"/>
                </a:lnTo>
                <a:lnTo>
                  <a:pt x="256501" y="314756"/>
                </a:lnTo>
                <a:lnTo>
                  <a:pt x="299339" y="321487"/>
                </a:lnTo>
                <a:lnTo>
                  <a:pt x="342646" y="329234"/>
                </a:lnTo>
                <a:lnTo>
                  <a:pt x="386753" y="335178"/>
                </a:lnTo>
                <a:lnTo>
                  <a:pt x="432015" y="336473"/>
                </a:lnTo>
                <a:lnTo>
                  <a:pt x="478777" y="330276"/>
                </a:lnTo>
                <a:lnTo>
                  <a:pt x="527380" y="313766"/>
                </a:lnTo>
                <a:lnTo>
                  <a:pt x="527380" y="1879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4772" y="5347512"/>
            <a:ext cx="2357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5044" algn="r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latin typeface="Calibri"/>
                <a:cs typeface="Calibri"/>
              </a:rPr>
              <a:t>January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2024 </a:t>
            </a:r>
            <a:r>
              <a:rPr sz="1800" spc="90" dirty="0">
                <a:latin typeface="Calibri"/>
                <a:cs typeface="Calibri"/>
              </a:rPr>
              <a:t>Launch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St.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Clare’s </a:t>
            </a:r>
            <a:r>
              <a:rPr sz="1800" dirty="0">
                <a:latin typeface="Calibri"/>
                <a:cs typeface="Calibri"/>
              </a:rPr>
              <a:t>Mercy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Hospital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Health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Sciences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Centre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3974" y="2916872"/>
            <a:ext cx="676275" cy="700405"/>
            <a:chOff x="4113974" y="2916872"/>
            <a:chExt cx="676275" cy="700405"/>
          </a:xfrm>
        </p:grpSpPr>
        <p:sp>
          <p:nvSpPr>
            <p:cNvPr id="9" name="object 9"/>
            <p:cNvSpPr/>
            <p:nvPr/>
          </p:nvSpPr>
          <p:spPr>
            <a:xfrm>
              <a:off x="4128261" y="2931160"/>
              <a:ext cx="647700" cy="671830"/>
            </a:xfrm>
            <a:custGeom>
              <a:avLst/>
              <a:gdLst/>
              <a:ahLst/>
              <a:cxnLst/>
              <a:rect l="l" t="t" r="r" b="b"/>
              <a:pathLst>
                <a:path w="647700" h="671829">
                  <a:moveTo>
                    <a:pt x="323850" y="0"/>
                  </a:moveTo>
                  <a:lnTo>
                    <a:pt x="218186" y="212598"/>
                  </a:lnTo>
                  <a:lnTo>
                    <a:pt x="0" y="256412"/>
                  </a:lnTo>
                  <a:lnTo>
                    <a:pt x="152908" y="431673"/>
                  </a:lnTo>
                  <a:lnTo>
                    <a:pt x="123698" y="671449"/>
                  </a:lnTo>
                  <a:lnTo>
                    <a:pt x="323850" y="567054"/>
                  </a:lnTo>
                  <a:lnTo>
                    <a:pt x="523875" y="671449"/>
                  </a:lnTo>
                  <a:lnTo>
                    <a:pt x="494664" y="431673"/>
                  </a:lnTo>
                  <a:lnTo>
                    <a:pt x="647573" y="256412"/>
                  </a:lnTo>
                  <a:lnTo>
                    <a:pt x="429387" y="212598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28261" y="2931160"/>
              <a:ext cx="647700" cy="671830"/>
            </a:xfrm>
            <a:custGeom>
              <a:avLst/>
              <a:gdLst/>
              <a:ahLst/>
              <a:cxnLst/>
              <a:rect l="l" t="t" r="r" b="b"/>
              <a:pathLst>
                <a:path w="647700" h="671829">
                  <a:moveTo>
                    <a:pt x="0" y="256412"/>
                  </a:moveTo>
                  <a:lnTo>
                    <a:pt x="218186" y="212598"/>
                  </a:lnTo>
                  <a:lnTo>
                    <a:pt x="323850" y="0"/>
                  </a:lnTo>
                  <a:lnTo>
                    <a:pt x="429387" y="212598"/>
                  </a:lnTo>
                  <a:lnTo>
                    <a:pt x="647573" y="256412"/>
                  </a:lnTo>
                  <a:lnTo>
                    <a:pt x="494664" y="431673"/>
                  </a:lnTo>
                  <a:lnTo>
                    <a:pt x="523875" y="671449"/>
                  </a:lnTo>
                  <a:lnTo>
                    <a:pt x="323850" y="567054"/>
                  </a:lnTo>
                  <a:lnTo>
                    <a:pt x="123698" y="671449"/>
                  </a:lnTo>
                  <a:lnTo>
                    <a:pt x="152908" y="431673"/>
                  </a:lnTo>
                  <a:lnTo>
                    <a:pt x="0" y="25641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238" y="2610103"/>
            <a:ext cx="32029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9605" algn="r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latin typeface="Calibri"/>
                <a:cs typeface="Calibri"/>
              </a:rPr>
              <a:t>August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2024 </a:t>
            </a:r>
            <a:r>
              <a:rPr sz="1800" spc="-2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patient </a:t>
            </a:r>
            <a:r>
              <a:rPr sz="1800" spc="65" dirty="0">
                <a:latin typeface="Calibri"/>
                <a:cs typeface="Calibri"/>
              </a:rPr>
              <a:t>discharges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home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coordinated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DischargeHUB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1490" y="3096259"/>
            <a:ext cx="18307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latin typeface="Calibri"/>
                <a:cs typeface="Calibri"/>
              </a:rPr>
              <a:t>November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2024 </a:t>
            </a:r>
            <a:r>
              <a:rPr sz="1800" spc="60" dirty="0">
                <a:latin typeface="Calibri"/>
                <a:cs typeface="Calibri"/>
              </a:rPr>
              <a:t>Expansion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Western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Memorial </a:t>
            </a:r>
            <a:r>
              <a:rPr sz="1800" spc="60" dirty="0">
                <a:latin typeface="Calibri"/>
                <a:cs typeface="Calibri"/>
              </a:rPr>
              <a:t>Hospital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Sir </a:t>
            </a:r>
            <a:r>
              <a:rPr sz="1800" spc="65" dirty="0">
                <a:latin typeface="Calibri"/>
                <a:cs typeface="Calibri"/>
              </a:rPr>
              <a:t>Thomas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Roddick </a:t>
            </a:r>
            <a:r>
              <a:rPr sz="1800" spc="45" dirty="0">
                <a:latin typeface="Calibri"/>
                <a:cs typeface="Calibri"/>
              </a:rPr>
              <a:t>Hospital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9781" y="3810076"/>
            <a:ext cx="32099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5" dirty="0">
                <a:latin typeface="Calibri"/>
                <a:cs typeface="Calibri"/>
              </a:rPr>
              <a:t>Provincial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80" dirty="0">
                <a:latin typeface="Calibri"/>
                <a:cs typeface="Calibri"/>
              </a:rPr>
              <a:t>Roll-</a:t>
            </a:r>
            <a:r>
              <a:rPr sz="1800" b="1" spc="60" dirty="0">
                <a:latin typeface="Calibri"/>
                <a:cs typeface="Calibri"/>
              </a:rPr>
              <a:t>Out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2025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spc="10" dirty="0">
                <a:latin typeface="Calibri"/>
                <a:cs typeface="Calibri"/>
              </a:rPr>
              <a:t>Provincial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process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unification</a:t>
            </a:r>
            <a:endParaRPr sz="1800">
              <a:latin typeface="Calibri"/>
              <a:cs typeface="Calibri"/>
            </a:endParaRPr>
          </a:p>
          <a:p>
            <a:pPr marL="297815" marR="63436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spc="50" dirty="0">
                <a:latin typeface="Calibri"/>
                <a:cs typeface="Calibri"/>
              </a:rPr>
              <a:t>Central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coordination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	</a:t>
            </a:r>
            <a:r>
              <a:rPr sz="1800" spc="-10" dirty="0">
                <a:latin typeface="Calibri"/>
                <a:cs typeface="Calibri"/>
              </a:rPr>
              <a:t>repatriations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spc="120" dirty="0">
                <a:latin typeface="Calibri"/>
                <a:cs typeface="Calibri"/>
              </a:rPr>
              <a:t>ALC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avoidance</a:t>
            </a:r>
            <a:endParaRPr sz="1800">
              <a:latin typeface="Calibri"/>
              <a:cs typeface="Calibri"/>
            </a:endParaRPr>
          </a:p>
          <a:p>
            <a:pPr marL="297815" marR="46037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spc="65" dirty="0">
                <a:latin typeface="Calibri"/>
                <a:cs typeface="Calibri"/>
              </a:rPr>
              <a:t>Discharge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planning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upon 	</a:t>
            </a:r>
            <a:r>
              <a:rPr sz="1800" spc="65" dirty="0">
                <a:latin typeface="Calibri"/>
                <a:cs typeface="Calibri"/>
              </a:rPr>
              <a:t>admission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91527" y="14"/>
            <a:ext cx="4829175" cy="3616960"/>
            <a:chOff x="7391527" y="14"/>
            <a:chExt cx="4829175" cy="3616960"/>
          </a:xfrm>
        </p:grpSpPr>
        <p:sp>
          <p:nvSpPr>
            <p:cNvPr id="15" name="object 15"/>
            <p:cNvSpPr/>
            <p:nvPr/>
          </p:nvSpPr>
          <p:spPr>
            <a:xfrm>
              <a:off x="7420102" y="1421982"/>
              <a:ext cx="4772025" cy="2166620"/>
            </a:xfrm>
            <a:custGeom>
              <a:avLst/>
              <a:gdLst/>
              <a:ahLst/>
              <a:cxnLst/>
              <a:rect l="l" t="t" r="r" b="b"/>
              <a:pathLst>
                <a:path w="4772025" h="2166620">
                  <a:moveTo>
                    <a:pt x="4771898" y="9811"/>
                  </a:moveTo>
                  <a:lnTo>
                    <a:pt x="4731358" y="6310"/>
                  </a:lnTo>
                  <a:lnTo>
                    <a:pt x="4687317" y="3359"/>
                  </a:lnTo>
                  <a:lnTo>
                    <a:pt x="4643625" y="1310"/>
                  </a:lnTo>
                  <a:lnTo>
                    <a:pt x="4600289" y="183"/>
                  </a:lnTo>
                  <a:lnTo>
                    <a:pt x="4557318" y="0"/>
                  </a:lnTo>
                  <a:lnTo>
                    <a:pt x="4514721" y="779"/>
                  </a:lnTo>
                  <a:lnTo>
                    <a:pt x="4472503" y="2543"/>
                  </a:lnTo>
                  <a:lnTo>
                    <a:pt x="4430675" y="5311"/>
                  </a:lnTo>
                  <a:lnTo>
                    <a:pt x="4389243" y="9104"/>
                  </a:lnTo>
                  <a:lnTo>
                    <a:pt x="4348215" y="13942"/>
                  </a:lnTo>
                  <a:lnTo>
                    <a:pt x="4307600" y="19847"/>
                  </a:lnTo>
                  <a:lnTo>
                    <a:pt x="4267406" y="26838"/>
                  </a:lnTo>
                  <a:lnTo>
                    <a:pt x="4227639" y="34936"/>
                  </a:lnTo>
                  <a:lnTo>
                    <a:pt x="4188309" y="44161"/>
                  </a:lnTo>
                  <a:lnTo>
                    <a:pt x="4149423" y="54534"/>
                  </a:lnTo>
                  <a:lnTo>
                    <a:pt x="4110990" y="66076"/>
                  </a:lnTo>
                  <a:lnTo>
                    <a:pt x="4074446" y="78859"/>
                  </a:lnTo>
                  <a:lnTo>
                    <a:pt x="4038648" y="93716"/>
                  </a:lnTo>
                  <a:lnTo>
                    <a:pt x="4003573" y="110576"/>
                  </a:lnTo>
                  <a:lnTo>
                    <a:pt x="3969196" y="129371"/>
                  </a:lnTo>
                  <a:lnTo>
                    <a:pt x="3935492" y="150029"/>
                  </a:lnTo>
                  <a:lnTo>
                    <a:pt x="3902439" y="172481"/>
                  </a:lnTo>
                  <a:lnTo>
                    <a:pt x="3870011" y="196656"/>
                  </a:lnTo>
                  <a:lnTo>
                    <a:pt x="3838183" y="222484"/>
                  </a:lnTo>
                  <a:lnTo>
                    <a:pt x="3806933" y="249895"/>
                  </a:lnTo>
                  <a:lnTo>
                    <a:pt x="3776236" y="278819"/>
                  </a:lnTo>
                  <a:lnTo>
                    <a:pt x="3746068" y="309185"/>
                  </a:lnTo>
                  <a:lnTo>
                    <a:pt x="3716404" y="340923"/>
                  </a:lnTo>
                  <a:lnTo>
                    <a:pt x="3687220" y="373964"/>
                  </a:lnTo>
                  <a:lnTo>
                    <a:pt x="3658492" y="408237"/>
                  </a:lnTo>
                  <a:lnTo>
                    <a:pt x="3630195" y="443671"/>
                  </a:lnTo>
                  <a:lnTo>
                    <a:pt x="3602307" y="480197"/>
                  </a:lnTo>
                  <a:lnTo>
                    <a:pt x="3574801" y="517744"/>
                  </a:lnTo>
                  <a:lnTo>
                    <a:pt x="3547655" y="556243"/>
                  </a:lnTo>
                  <a:lnTo>
                    <a:pt x="3520844" y="595622"/>
                  </a:lnTo>
                  <a:lnTo>
                    <a:pt x="3494343" y="635812"/>
                  </a:lnTo>
                  <a:lnTo>
                    <a:pt x="3468129" y="676743"/>
                  </a:lnTo>
                  <a:lnTo>
                    <a:pt x="3442178" y="718344"/>
                  </a:lnTo>
                  <a:lnTo>
                    <a:pt x="3416464" y="760546"/>
                  </a:lnTo>
                  <a:lnTo>
                    <a:pt x="3390965" y="803278"/>
                  </a:lnTo>
                  <a:lnTo>
                    <a:pt x="3365655" y="846469"/>
                  </a:lnTo>
                  <a:lnTo>
                    <a:pt x="3340510" y="890050"/>
                  </a:lnTo>
                  <a:lnTo>
                    <a:pt x="3315507" y="933951"/>
                  </a:lnTo>
                  <a:lnTo>
                    <a:pt x="3290621" y="978101"/>
                  </a:lnTo>
                  <a:lnTo>
                    <a:pt x="3265828" y="1022430"/>
                  </a:lnTo>
                  <a:lnTo>
                    <a:pt x="3241103" y="1066868"/>
                  </a:lnTo>
                  <a:lnTo>
                    <a:pt x="3216423" y="1111345"/>
                  </a:lnTo>
                  <a:lnTo>
                    <a:pt x="3191763" y="1155790"/>
                  </a:lnTo>
                  <a:lnTo>
                    <a:pt x="3167099" y="1200133"/>
                  </a:lnTo>
                  <a:lnTo>
                    <a:pt x="3142407" y="1244305"/>
                  </a:lnTo>
                  <a:lnTo>
                    <a:pt x="3117663" y="1288235"/>
                  </a:lnTo>
                  <a:lnTo>
                    <a:pt x="3092842" y="1331853"/>
                  </a:lnTo>
                  <a:lnTo>
                    <a:pt x="3067920" y="1375088"/>
                  </a:lnTo>
                  <a:lnTo>
                    <a:pt x="3042873" y="1417870"/>
                  </a:lnTo>
                  <a:lnTo>
                    <a:pt x="3017677" y="1460130"/>
                  </a:lnTo>
                  <a:lnTo>
                    <a:pt x="2992308" y="1501797"/>
                  </a:lnTo>
                  <a:lnTo>
                    <a:pt x="2966741" y="1542801"/>
                  </a:lnTo>
                  <a:lnTo>
                    <a:pt x="2940952" y="1583071"/>
                  </a:lnTo>
                  <a:lnTo>
                    <a:pt x="2914917" y="1622538"/>
                  </a:lnTo>
                  <a:lnTo>
                    <a:pt x="2888612" y="1661131"/>
                  </a:lnTo>
                  <a:lnTo>
                    <a:pt x="2862012" y="1698780"/>
                  </a:lnTo>
                  <a:lnTo>
                    <a:pt x="2835094" y="1735415"/>
                  </a:lnTo>
                  <a:lnTo>
                    <a:pt x="2807833" y="1770966"/>
                  </a:lnTo>
                  <a:lnTo>
                    <a:pt x="2780204" y="1805362"/>
                  </a:lnTo>
                  <a:lnTo>
                    <a:pt x="2752185" y="1838534"/>
                  </a:lnTo>
                  <a:lnTo>
                    <a:pt x="2723750" y="1870411"/>
                  </a:lnTo>
                  <a:lnTo>
                    <a:pt x="2694875" y="1900923"/>
                  </a:lnTo>
                  <a:lnTo>
                    <a:pt x="2665536" y="1929999"/>
                  </a:lnTo>
                  <a:lnTo>
                    <a:pt x="2635710" y="1957570"/>
                  </a:lnTo>
                  <a:lnTo>
                    <a:pt x="2605370" y="1983566"/>
                  </a:lnTo>
                  <a:lnTo>
                    <a:pt x="2574495" y="2007916"/>
                  </a:lnTo>
                  <a:lnTo>
                    <a:pt x="2543058" y="2030550"/>
                  </a:lnTo>
                  <a:lnTo>
                    <a:pt x="2511037" y="2051397"/>
                  </a:lnTo>
                  <a:lnTo>
                    <a:pt x="2445143" y="2087453"/>
                  </a:lnTo>
                  <a:lnTo>
                    <a:pt x="1745414" y="2166208"/>
                  </a:lnTo>
                  <a:lnTo>
                    <a:pt x="948674" y="2032417"/>
                  </a:lnTo>
                  <a:lnTo>
                    <a:pt x="280402" y="1845953"/>
                  </a:lnTo>
                  <a:lnTo>
                    <a:pt x="0" y="1751620"/>
                  </a:lnTo>
                </a:path>
              </a:pathLst>
            </a:custGeom>
            <a:ln w="57150">
              <a:solidFill>
                <a:srgbClr val="D1D1D1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60092" y="2612504"/>
              <a:ext cx="527685" cy="756285"/>
            </a:xfrm>
            <a:custGeom>
              <a:avLst/>
              <a:gdLst/>
              <a:ahLst/>
              <a:cxnLst/>
              <a:rect l="l" t="t" r="r" b="b"/>
              <a:pathLst>
                <a:path w="527684" h="756285">
                  <a:moveTo>
                    <a:pt x="56502" y="30149"/>
                  </a:moveTo>
                  <a:lnTo>
                    <a:pt x="54343" y="18973"/>
                  </a:lnTo>
                  <a:lnTo>
                    <a:pt x="48387" y="10007"/>
                  </a:lnTo>
                  <a:lnTo>
                    <a:pt x="39420" y="4038"/>
                  </a:lnTo>
                  <a:lnTo>
                    <a:pt x="28257" y="1879"/>
                  </a:lnTo>
                  <a:lnTo>
                    <a:pt x="17081" y="4038"/>
                  </a:lnTo>
                  <a:lnTo>
                    <a:pt x="8128" y="10007"/>
                  </a:lnTo>
                  <a:lnTo>
                    <a:pt x="2171" y="18973"/>
                  </a:lnTo>
                  <a:lnTo>
                    <a:pt x="0" y="30149"/>
                  </a:lnTo>
                  <a:lnTo>
                    <a:pt x="0" y="755688"/>
                  </a:lnTo>
                  <a:lnTo>
                    <a:pt x="56502" y="755688"/>
                  </a:lnTo>
                  <a:lnTo>
                    <a:pt x="56502" y="30149"/>
                  </a:lnTo>
                  <a:close/>
                </a:path>
                <a:path w="527684" h="756285">
                  <a:moveTo>
                    <a:pt x="527380" y="1879"/>
                  </a:moveTo>
                  <a:lnTo>
                    <a:pt x="469290" y="15417"/>
                  </a:lnTo>
                  <a:lnTo>
                    <a:pt x="418833" y="20459"/>
                  </a:lnTo>
                  <a:lnTo>
                    <a:pt x="374103" y="19329"/>
                  </a:lnTo>
                  <a:lnTo>
                    <a:pt x="333159" y="14389"/>
                  </a:lnTo>
                  <a:lnTo>
                    <a:pt x="254927" y="2374"/>
                  </a:lnTo>
                  <a:lnTo>
                    <a:pt x="213779" y="0"/>
                  </a:lnTo>
                  <a:lnTo>
                    <a:pt x="160134" y="4267"/>
                  </a:lnTo>
                  <a:lnTo>
                    <a:pt x="122897" y="13652"/>
                  </a:lnTo>
                  <a:lnTo>
                    <a:pt x="101206" y="23050"/>
                  </a:lnTo>
                  <a:lnTo>
                    <a:pt x="94183" y="27317"/>
                  </a:lnTo>
                  <a:lnTo>
                    <a:pt x="94183" y="339204"/>
                  </a:lnTo>
                  <a:lnTo>
                    <a:pt x="101079" y="334937"/>
                  </a:lnTo>
                  <a:lnTo>
                    <a:pt x="122542" y="325551"/>
                  </a:lnTo>
                  <a:lnTo>
                    <a:pt x="159727" y="316153"/>
                  </a:lnTo>
                  <a:lnTo>
                    <a:pt x="213779" y="311886"/>
                  </a:lnTo>
                  <a:lnTo>
                    <a:pt x="256501" y="314756"/>
                  </a:lnTo>
                  <a:lnTo>
                    <a:pt x="299339" y="321487"/>
                  </a:lnTo>
                  <a:lnTo>
                    <a:pt x="342646" y="329234"/>
                  </a:lnTo>
                  <a:lnTo>
                    <a:pt x="386753" y="335178"/>
                  </a:lnTo>
                  <a:lnTo>
                    <a:pt x="432015" y="336473"/>
                  </a:lnTo>
                  <a:lnTo>
                    <a:pt x="478777" y="330276"/>
                  </a:lnTo>
                  <a:lnTo>
                    <a:pt x="527380" y="313766"/>
                  </a:lnTo>
                  <a:lnTo>
                    <a:pt x="527380" y="1879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40014" y="14"/>
              <a:ext cx="2652395" cy="2181860"/>
            </a:xfrm>
            <a:custGeom>
              <a:avLst/>
              <a:gdLst/>
              <a:ahLst/>
              <a:cxnLst/>
              <a:rect l="l" t="t" r="r" b="b"/>
              <a:pathLst>
                <a:path w="2652395" h="2181860">
                  <a:moveTo>
                    <a:pt x="2306101" y="243043"/>
                  </a:moveTo>
                  <a:lnTo>
                    <a:pt x="2016458" y="47"/>
                  </a:lnTo>
                  <a:lnTo>
                    <a:pt x="0" y="0"/>
                  </a:lnTo>
                  <a:lnTo>
                    <a:pt x="116804" y="53058"/>
                  </a:lnTo>
                  <a:lnTo>
                    <a:pt x="408881" y="152472"/>
                  </a:lnTo>
                  <a:lnTo>
                    <a:pt x="709629" y="195346"/>
                  </a:lnTo>
                  <a:lnTo>
                    <a:pt x="1118993" y="200589"/>
                  </a:lnTo>
                  <a:lnTo>
                    <a:pt x="1650012" y="217230"/>
                  </a:lnTo>
                  <a:lnTo>
                    <a:pt x="2306101" y="243043"/>
                  </a:lnTo>
                  <a:close/>
                </a:path>
                <a:path w="2652395" h="2181860">
                  <a:moveTo>
                    <a:pt x="2651976" y="1350882"/>
                  </a:moveTo>
                  <a:lnTo>
                    <a:pt x="2350807" y="1391262"/>
                  </a:lnTo>
                  <a:lnTo>
                    <a:pt x="2113771" y="1439059"/>
                  </a:lnTo>
                  <a:lnTo>
                    <a:pt x="2016207" y="1462137"/>
                  </a:lnTo>
                  <a:lnTo>
                    <a:pt x="1810489" y="1815890"/>
                  </a:lnTo>
                  <a:lnTo>
                    <a:pt x="1819319" y="2078184"/>
                  </a:lnTo>
                  <a:lnTo>
                    <a:pt x="1972955" y="2181734"/>
                  </a:lnTo>
                  <a:lnTo>
                    <a:pt x="2651982" y="2120375"/>
                  </a:lnTo>
                  <a:lnTo>
                    <a:pt x="2651976" y="1350882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84664" y="271291"/>
              <a:ext cx="1352550" cy="1781810"/>
            </a:xfrm>
            <a:custGeom>
              <a:avLst/>
              <a:gdLst/>
              <a:ahLst/>
              <a:cxnLst/>
              <a:rect l="l" t="t" r="r" b="b"/>
              <a:pathLst>
                <a:path w="1352550" h="1781810">
                  <a:moveTo>
                    <a:pt x="1319410" y="75953"/>
                  </a:moveTo>
                  <a:lnTo>
                    <a:pt x="527442" y="0"/>
                  </a:lnTo>
                  <a:lnTo>
                    <a:pt x="482330" y="70864"/>
                  </a:lnTo>
                  <a:lnTo>
                    <a:pt x="369123" y="250270"/>
                  </a:lnTo>
                  <a:lnTo>
                    <a:pt x="221012" y="488434"/>
                  </a:lnTo>
                  <a:lnTo>
                    <a:pt x="71189" y="735570"/>
                  </a:lnTo>
                  <a:lnTo>
                    <a:pt x="0" y="938844"/>
                  </a:lnTo>
                  <a:lnTo>
                    <a:pt x="5348" y="1113530"/>
                  </a:lnTo>
                  <a:lnTo>
                    <a:pt x="41844" y="1235810"/>
                  </a:lnTo>
                  <a:lnTo>
                    <a:pt x="64096" y="1281864"/>
                  </a:lnTo>
                  <a:lnTo>
                    <a:pt x="668172" y="1781268"/>
                  </a:lnTo>
                  <a:lnTo>
                    <a:pt x="667720" y="1732577"/>
                  </a:lnTo>
                  <a:lnTo>
                    <a:pt x="670981" y="1613489"/>
                  </a:lnTo>
                  <a:lnTo>
                    <a:pt x="684877" y="1464477"/>
                  </a:lnTo>
                  <a:lnTo>
                    <a:pt x="716331" y="1326018"/>
                  </a:lnTo>
                  <a:lnTo>
                    <a:pt x="737861" y="1274703"/>
                  </a:lnTo>
                  <a:lnTo>
                    <a:pt x="772478" y="1203287"/>
                  </a:lnTo>
                  <a:lnTo>
                    <a:pt x="793937" y="1161321"/>
                  </a:lnTo>
                  <a:lnTo>
                    <a:pt x="817762" y="1115866"/>
                  </a:lnTo>
                  <a:lnTo>
                    <a:pt x="843648" y="1067435"/>
                  </a:lnTo>
                  <a:lnTo>
                    <a:pt x="871294" y="1016539"/>
                  </a:lnTo>
                  <a:lnTo>
                    <a:pt x="930656" y="909402"/>
                  </a:lnTo>
                  <a:lnTo>
                    <a:pt x="993427" y="798555"/>
                  </a:lnTo>
                  <a:lnTo>
                    <a:pt x="1057190" y="688095"/>
                  </a:lnTo>
                  <a:lnTo>
                    <a:pt x="1119524" y="582120"/>
                  </a:lnTo>
                  <a:lnTo>
                    <a:pt x="1178010" y="484726"/>
                  </a:lnTo>
                  <a:lnTo>
                    <a:pt x="1230229" y="400014"/>
                  </a:lnTo>
                  <a:lnTo>
                    <a:pt x="1253233" y="363693"/>
                  </a:lnTo>
                  <a:lnTo>
                    <a:pt x="1291516" y="305684"/>
                  </a:lnTo>
                  <a:lnTo>
                    <a:pt x="1306191" y="285020"/>
                  </a:lnTo>
                  <a:lnTo>
                    <a:pt x="1352248" y="192860"/>
                  </a:lnTo>
                  <a:lnTo>
                    <a:pt x="1351905" y="127604"/>
                  </a:lnTo>
                  <a:lnTo>
                    <a:pt x="1332009" y="88789"/>
                  </a:lnTo>
                  <a:lnTo>
                    <a:pt x="1319410" y="75953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62371" y="2362"/>
              <a:ext cx="2828925" cy="2299970"/>
            </a:xfrm>
            <a:custGeom>
              <a:avLst/>
              <a:gdLst/>
              <a:ahLst/>
              <a:cxnLst/>
              <a:rect l="l" t="t" r="r" b="b"/>
              <a:pathLst>
                <a:path w="2828925" h="2299970">
                  <a:moveTo>
                    <a:pt x="1674064" y="483118"/>
                  </a:moveTo>
                  <a:lnTo>
                    <a:pt x="1494267" y="331815"/>
                  </a:lnTo>
                  <a:lnTo>
                    <a:pt x="1488489" y="343551"/>
                  </a:lnTo>
                  <a:lnTo>
                    <a:pt x="1490203" y="344994"/>
                  </a:lnTo>
                  <a:lnTo>
                    <a:pt x="1482883" y="355432"/>
                  </a:lnTo>
                  <a:lnTo>
                    <a:pt x="1464929" y="390119"/>
                  </a:lnTo>
                  <a:lnTo>
                    <a:pt x="1438581" y="434340"/>
                  </a:lnTo>
                  <a:lnTo>
                    <a:pt x="1412179" y="478516"/>
                  </a:lnTo>
                  <a:lnTo>
                    <a:pt x="1385888" y="522785"/>
                  </a:lnTo>
                  <a:lnTo>
                    <a:pt x="1368047" y="557567"/>
                  </a:lnTo>
                  <a:lnTo>
                    <a:pt x="1342466" y="602434"/>
                  </a:lnTo>
                  <a:lnTo>
                    <a:pt x="1317486" y="647807"/>
                  </a:lnTo>
                  <a:lnTo>
                    <a:pt x="1301448" y="684106"/>
                  </a:lnTo>
                  <a:lnTo>
                    <a:pt x="1278160" y="730903"/>
                  </a:lnTo>
                  <a:lnTo>
                    <a:pt x="1254972" y="777783"/>
                  </a:lnTo>
                  <a:lnTo>
                    <a:pt x="1239618" y="814657"/>
                  </a:lnTo>
                  <a:lnTo>
                    <a:pt x="1216175" y="861323"/>
                  </a:lnTo>
                  <a:lnTo>
                    <a:pt x="1193251" y="908426"/>
                  </a:lnTo>
                  <a:lnTo>
                    <a:pt x="1179456" y="946612"/>
                  </a:lnTo>
                  <a:lnTo>
                    <a:pt x="1158865" y="995679"/>
                  </a:lnTo>
                  <a:lnTo>
                    <a:pt x="1148266" y="1036555"/>
                  </a:lnTo>
                  <a:lnTo>
                    <a:pt x="1132859" y="1089984"/>
                  </a:lnTo>
                  <a:lnTo>
                    <a:pt x="1118189" y="1144032"/>
                  </a:lnTo>
                  <a:lnTo>
                    <a:pt x="1105510" y="1199756"/>
                  </a:lnTo>
                  <a:lnTo>
                    <a:pt x="1104257" y="1248497"/>
                  </a:lnTo>
                  <a:lnTo>
                    <a:pt x="1103424" y="1297591"/>
                  </a:lnTo>
                  <a:lnTo>
                    <a:pt x="1112613" y="1338521"/>
                  </a:lnTo>
                  <a:lnTo>
                    <a:pt x="1123955" y="1381263"/>
                  </a:lnTo>
                  <a:lnTo>
                    <a:pt x="1145935" y="1416358"/>
                  </a:lnTo>
                  <a:lnTo>
                    <a:pt x="1177077" y="1459163"/>
                  </a:lnTo>
                  <a:lnTo>
                    <a:pt x="1325328" y="1583919"/>
                  </a:lnTo>
                  <a:lnTo>
                    <a:pt x="1323220" y="1565547"/>
                  </a:lnTo>
                  <a:lnTo>
                    <a:pt x="1313016" y="1556959"/>
                  </a:lnTo>
                  <a:lnTo>
                    <a:pt x="1311136" y="1538779"/>
                  </a:lnTo>
                  <a:lnTo>
                    <a:pt x="1294068" y="1491219"/>
                  </a:lnTo>
                  <a:lnTo>
                    <a:pt x="1280888" y="1446931"/>
                  </a:lnTo>
                  <a:lnTo>
                    <a:pt x="1279442" y="1395919"/>
                  </a:lnTo>
                  <a:lnTo>
                    <a:pt x="1281225" y="1347624"/>
                  </a:lnTo>
                  <a:lnTo>
                    <a:pt x="1294085" y="1292052"/>
                  </a:lnTo>
                  <a:lnTo>
                    <a:pt x="1303083" y="1249829"/>
                  </a:lnTo>
                  <a:lnTo>
                    <a:pt x="1321205" y="1198685"/>
                  </a:lnTo>
                  <a:lnTo>
                    <a:pt x="1332107" y="1158064"/>
                  </a:lnTo>
                  <a:lnTo>
                    <a:pt x="1352153" y="1108539"/>
                  </a:lnTo>
                  <a:lnTo>
                    <a:pt x="1365001" y="1069555"/>
                  </a:lnTo>
                  <a:lnTo>
                    <a:pt x="1387014" y="1021686"/>
                  </a:lnTo>
                  <a:lnTo>
                    <a:pt x="1409789" y="974458"/>
                  </a:lnTo>
                  <a:lnTo>
                    <a:pt x="1433082" y="927666"/>
                  </a:lnTo>
                  <a:lnTo>
                    <a:pt x="1448659" y="890979"/>
                  </a:lnTo>
                  <a:lnTo>
                    <a:pt x="1472816" y="844914"/>
                  </a:lnTo>
                  <a:lnTo>
                    <a:pt x="1497318" y="799139"/>
                  </a:lnTo>
                  <a:lnTo>
                    <a:pt x="1522107" y="753605"/>
                  </a:lnTo>
                  <a:lnTo>
                    <a:pt x="1538947" y="717981"/>
                  </a:lnTo>
                  <a:lnTo>
                    <a:pt x="1564135" y="672784"/>
                  </a:lnTo>
                  <a:lnTo>
                    <a:pt x="1589351" y="627610"/>
                  </a:lnTo>
                  <a:lnTo>
                    <a:pt x="1615065" y="582855"/>
                  </a:lnTo>
                  <a:lnTo>
                    <a:pt x="1641145" y="538408"/>
                  </a:lnTo>
                  <a:lnTo>
                    <a:pt x="1667459" y="494158"/>
                  </a:lnTo>
                  <a:lnTo>
                    <a:pt x="1674064" y="483118"/>
                  </a:lnTo>
                  <a:close/>
                </a:path>
                <a:path w="2828925" h="2299970">
                  <a:moveTo>
                    <a:pt x="2193314" y="505115"/>
                  </a:moveTo>
                  <a:lnTo>
                    <a:pt x="2014156" y="354351"/>
                  </a:lnTo>
                  <a:lnTo>
                    <a:pt x="1988807" y="399413"/>
                  </a:lnTo>
                  <a:lnTo>
                    <a:pt x="1912393" y="534290"/>
                  </a:lnTo>
                  <a:lnTo>
                    <a:pt x="1886939" y="579264"/>
                  </a:lnTo>
                  <a:lnTo>
                    <a:pt x="1853387" y="634021"/>
                  </a:lnTo>
                  <a:lnTo>
                    <a:pt x="1828132" y="679163"/>
                  </a:lnTo>
                  <a:lnTo>
                    <a:pt x="1802709" y="724162"/>
                  </a:lnTo>
                  <a:lnTo>
                    <a:pt x="1777044" y="768958"/>
                  </a:lnTo>
                  <a:lnTo>
                    <a:pt x="1751339" y="813721"/>
                  </a:lnTo>
                  <a:lnTo>
                    <a:pt x="1725796" y="858620"/>
                  </a:lnTo>
                  <a:lnTo>
                    <a:pt x="1700617" y="903825"/>
                  </a:lnTo>
                  <a:lnTo>
                    <a:pt x="1676005" y="949507"/>
                  </a:lnTo>
                  <a:lnTo>
                    <a:pt x="1652162" y="995836"/>
                  </a:lnTo>
                  <a:lnTo>
                    <a:pt x="1629289" y="1042983"/>
                  </a:lnTo>
                  <a:lnTo>
                    <a:pt x="1607590" y="1091116"/>
                  </a:lnTo>
                  <a:lnTo>
                    <a:pt x="1578240" y="1149410"/>
                  </a:lnTo>
                  <a:lnTo>
                    <a:pt x="1556782" y="1197746"/>
                  </a:lnTo>
                  <a:lnTo>
                    <a:pt x="1535776" y="1246463"/>
                  </a:lnTo>
                  <a:lnTo>
                    <a:pt x="1515961" y="1296182"/>
                  </a:lnTo>
                  <a:lnTo>
                    <a:pt x="1498073" y="1347523"/>
                  </a:lnTo>
                  <a:lnTo>
                    <a:pt x="1491028" y="1391390"/>
                  </a:lnTo>
                  <a:lnTo>
                    <a:pt x="1475830" y="1444994"/>
                  </a:lnTo>
                  <a:lnTo>
                    <a:pt x="1469545" y="1489501"/>
                  </a:lnTo>
                  <a:lnTo>
                    <a:pt x="1457413" y="1545685"/>
                  </a:lnTo>
                  <a:lnTo>
                    <a:pt x="1465558" y="1585736"/>
                  </a:lnTo>
                  <a:lnTo>
                    <a:pt x="1471303" y="1640366"/>
                  </a:lnTo>
                  <a:lnTo>
                    <a:pt x="1487368" y="1687081"/>
                  </a:lnTo>
                  <a:lnTo>
                    <a:pt x="1507288" y="1737041"/>
                  </a:lnTo>
                  <a:lnTo>
                    <a:pt x="1692945" y="1893276"/>
                  </a:lnTo>
                  <a:lnTo>
                    <a:pt x="1666883" y="1854746"/>
                  </a:lnTo>
                  <a:lnTo>
                    <a:pt x="1652311" y="1809286"/>
                  </a:lnTo>
                  <a:lnTo>
                    <a:pt x="1640770" y="1766377"/>
                  </a:lnTo>
                  <a:lnTo>
                    <a:pt x="1640155" y="1716064"/>
                  </a:lnTo>
                  <a:lnTo>
                    <a:pt x="1642008" y="1667828"/>
                  </a:lnTo>
                  <a:lnTo>
                    <a:pt x="1646046" y="1621431"/>
                  </a:lnTo>
                  <a:lnTo>
                    <a:pt x="1658491" y="1565509"/>
                  </a:lnTo>
                  <a:lnTo>
                    <a:pt x="1672529" y="1510929"/>
                  </a:lnTo>
                  <a:lnTo>
                    <a:pt x="1688682" y="1458128"/>
                  </a:lnTo>
                  <a:lnTo>
                    <a:pt x="1707473" y="1407548"/>
                  </a:lnTo>
                  <a:lnTo>
                    <a:pt x="1729322" y="1359541"/>
                  </a:lnTo>
                  <a:lnTo>
                    <a:pt x="1751675" y="1311957"/>
                  </a:lnTo>
                  <a:lnTo>
                    <a:pt x="1774447" y="1264726"/>
                  </a:lnTo>
                  <a:lnTo>
                    <a:pt x="1797552" y="1217776"/>
                  </a:lnTo>
                  <a:lnTo>
                    <a:pt x="1820904" y="1171033"/>
                  </a:lnTo>
                  <a:lnTo>
                    <a:pt x="1844418" y="1124427"/>
                  </a:lnTo>
                  <a:lnTo>
                    <a:pt x="1891593" y="1031338"/>
                  </a:lnTo>
                  <a:lnTo>
                    <a:pt x="1909076" y="996255"/>
                  </a:lnTo>
                  <a:lnTo>
                    <a:pt x="1927535" y="961994"/>
                  </a:lnTo>
                  <a:lnTo>
                    <a:pt x="1954627" y="918398"/>
                  </a:lnTo>
                  <a:lnTo>
                    <a:pt x="1973475" y="884464"/>
                  </a:lnTo>
                  <a:lnTo>
                    <a:pt x="1999307" y="839808"/>
                  </a:lnTo>
                  <a:lnTo>
                    <a:pt x="2050923" y="750456"/>
                  </a:lnTo>
                  <a:lnTo>
                    <a:pt x="2076762" y="705807"/>
                  </a:lnTo>
                  <a:lnTo>
                    <a:pt x="2102659" y="661206"/>
                  </a:lnTo>
                  <a:lnTo>
                    <a:pt x="2128641" y="616676"/>
                  </a:lnTo>
                  <a:lnTo>
                    <a:pt x="2154735" y="572241"/>
                  </a:lnTo>
                  <a:lnTo>
                    <a:pt x="2173176" y="537964"/>
                  </a:lnTo>
                  <a:lnTo>
                    <a:pt x="2193314" y="505115"/>
                  </a:lnTo>
                  <a:close/>
                </a:path>
                <a:path w="2828925" h="2299970">
                  <a:moveTo>
                    <a:pt x="2704067" y="569758"/>
                  </a:moveTo>
                  <a:lnTo>
                    <a:pt x="2494946" y="393779"/>
                  </a:lnTo>
                  <a:lnTo>
                    <a:pt x="2482232" y="449473"/>
                  </a:lnTo>
                  <a:lnTo>
                    <a:pt x="2469768" y="488780"/>
                  </a:lnTo>
                  <a:lnTo>
                    <a:pt x="2444843" y="534199"/>
                  </a:lnTo>
                  <a:lnTo>
                    <a:pt x="2427452" y="569360"/>
                  </a:lnTo>
                  <a:lnTo>
                    <a:pt x="2402241" y="614538"/>
                  </a:lnTo>
                  <a:lnTo>
                    <a:pt x="2375531" y="658454"/>
                  </a:lnTo>
                  <a:lnTo>
                    <a:pt x="2348285" y="701920"/>
                  </a:lnTo>
                  <a:lnTo>
                    <a:pt x="2321467" y="745747"/>
                  </a:lnTo>
                  <a:lnTo>
                    <a:pt x="2295625" y="790394"/>
                  </a:lnTo>
                  <a:lnTo>
                    <a:pt x="2269815" y="835068"/>
                  </a:lnTo>
                  <a:lnTo>
                    <a:pt x="2244053" y="879782"/>
                  </a:lnTo>
                  <a:lnTo>
                    <a:pt x="2218353" y="924549"/>
                  </a:lnTo>
                  <a:lnTo>
                    <a:pt x="2192731" y="969381"/>
                  </a:lnTo>
                  <a:lnTo>
                    <a:pt x="2167201" y="1014291"/>
                  </a:lnTo>
                  <a:lnTo>
                    <a:pt x="2089730" y="1148279"/>
                  </a:lnTo>
                  <a:lnTo>
                    <a:pt x="2071994" y="1183149"/>
                  </a:lnTo>
                  <a:lnTo>
                    <a:pt x="2046311" y="1227930"/>
                  </a:lnTo>
                  <a:lnTo>
                    <a:pt x="2020974" y="1273002"/>
                  </a:lnTo>
                  <a:lnTo>
                    <a:pt x="1996099" y="1318464"/>
                  </a:lnTo>
                  <a:lnTo>
                    <a:pt x="1979981" y="1354695"/>
                  </a:lnTo>
                  <a:lnTo>
                    <a:pt x="1956382" y="1401230"/>
                  </a:lnTo>
                  <a:lnTo>
                    <a:pt x="1933595" y="1448448"/>
                  </a:lnTo>
                  <a:lnTo>
                    <a:pt x="1919914" y="1486730"/>
                  </a:lnTo>
                  <a:lnTo>
                    <a:pt x="1900077" y="1536431"/>
                  </a:lnTo>
                  <a:lnTo>
                    <a:pt x="1880732" y="1586546"/>
                  </a:lnTo>
                  <a:lnTo>
                    <a:pt x="1862347" y="1637468"/>
                  </a:lnTo>
                  <a:lnTo>
                    <a:pt x="1845391" y="1689593"/>
                  </a:lnTo>
                  <a:lnTo>
                    <a:pt x="1830330" y="1743313"/>
                  </a:lnTo>
                  <a:lnTo>
                    <a:pt x="1825811" y="1789305"/>
                  </a:lnTo>
                  <a:lnTo>
                    <a:pt x="1815329" y="1846878"/>
                  </a:lnTo>
                  <a:lnTo>
                    <a:pt x="1822915" y="1886459"/>
                  </a:lnTo>
                  <a:lnTo>
                    <a:pt x="1824195" y="1937331"/>
                  </a:lnTo>
                  <a:lnTo>
                    <a:pt x="1835681" y="1980193"/>
                  </a:lnTo>
                  <a:lnTo>
                    <a:pt x="1857529" y="2015178"/>
                  </a:lnTo>
                  <a:lnTo>
                    <a:pt x="1881721" y="2052134"/>
                  </a:lnTo>
                  <a:lnTo>
                    <a:pt x="2104442" y="2239558"/>
                  </a:lnTo>
                  <a:lnTo>
                    <a:pt x="2147984" y="2259601"/>
                  </a:lnTo>
                  <a:lnTo>
                    <a:pt x="2190165" y="2278499"/>
                  </a:lnTo>
                  <a:lnTo>
                    <a:pt x="2239189" y="2286556"/>
                  </a:lnTo>
                  <a:lnTo>
                    <a:pt x="2286906" y="2293515"/>
                  </a:lnTo>
                  <a:lnTo>
                    <a:pt x="2333345" y="2299396"/>
                  </a:lnTo>
                  <a:lnTo>
                    <a:pt x="2050719" y="2061562"/>
                  </a:lnTo>
                  <a:lnTo>
                    <a:pt x="2048596" y="2043176"/>
                  </a:lnTo>
                  <a:lnTo>
                    <a:pt x="2044259" y="2022928"/>
                  </a:lnTo>
                  <a:lnTo>
                    <a:pt x="2047992" y="1992873"/>
                  </a:lnTo>
                  <a:lnTo>
                    <a:pt x="2037926" y="1951205"/>
                  </a:lnTo>
                  <a:lnTo>
                    <a:pt x="2070688" y="1945578"/>
                  </a:lnTo>
                  <a:lnTo>
                    <a:pt x="2102928" y="1939512"/>
                  </a:lnTo>
                  <a:lnTo>
                    <a:pt x="2126589" y="1942825"/>
                  </a:lnTo>
                  <a:lnTo>
                    <a:pt x="2158146" y="1936184"/>
                  </a:lnTo>
                  <a:lnTo>
                    <a:pt x="2192317" y="1931742"/>
                  </a:lnTo>
                  <a:lnTo>
                    <a:pt x="2209228" y="1929375"/>
                  </a:lnTo>
                  <a:lnTo>
                    <a:pt x="2225844" y="1926759"/>
                  </a:lnTo>
                  <a:lnTo>
                    <a:pt x="2243184" y="1924753"/>
                  </a:lnTo>
                  <a:lnTo>
                    <a:pt x="2066644" y="1776191"/>
                  </a:lnTo>
                  <a:lnTo>
                    <a:pt x="2106355" y="1676821"/>
                  </a:lnTo>
                  <a:lnTo>
                    <a:pt x="2118635" y="1637360"/>
                  </a:lnTo>
                  <a:lnTo>
                    <a:pt x="2139602" y="1588610"/>
                  </a:lnTo>
                  <a:lnTo>
                    <a:pt x="2147038" y="1578269"/>
                  </a:lnTo>
                  <a:lnTo>
                    <a:pt x="2147958" y="1579043"/>
                  </a:lnTo>
                  <a:lnTo>
                    <a:pt x="2158286" y="1571136"/>
                  </a:lnTo>
                  <a:lnTo>
                    <a:pt x="2169417" y="1563905"/>
                  </a:lnTo>
                  <a:lnTo>
                    <a:pt x="2187342" y="1562390"/>
                  </a:lnTo>
                  <a:lnTo>
                    <a:pt x="2205694" y="1561235"/>
                  </a:lnTo>
                  <a:lnTo>
                    <a:pt x="2232331" y="1550454"/>
                  </a:lnTo>
                  <a:lnTo>
                    <a:pt x="2250576" y="1549209"/>
                  </a:lnTo>
                  <a:lnTo>
                    <a:pt x="2396898" y="1522956"/>
                  </a:lnTo>
                  <a:lnTo>
                    <a:pt x="2439600" y="1509095"/>
                  </a:lnTo>
                  <a:lnTo>
                    <a:pt x="2253303" y="1352322"/>
                  </a:lnTo>
                  <a:lnTo>
                    <a:pt x="2278302" y="1306966"/>
                  </a:lnTo>
                  <a:lnTo>
                    <a:pt x="2361642" y="1161318"/>
                  </a:lnTo>
                  <a:lnTo>
                    <a:pt x="2386806" y="1116100"/>
                  </a:lnTo>
                  <a:lnTo>
                    <a:pt x="2412052" y="1070952"/>
                  </a:lnTo>
                  <a:lnTo>
                    <a:pt x="2437397" y="1025886"/>
                  </a:lnTo>
                  <a:lnTo>
                    <a:pt x="2462857" y="980918"/>
                  </a:lnTo>
                  <a:lnTo>
                    <a:pt x="2488449" y="936060"/>
                  </a:lnTo>
                  <a:lnTo>
                    <a:pt x="2514427" y="891527"/>
                  </a:lnTo>
                  <a:lnTo>
                    <a:pt x="2540543" y="847111"/>
                  </a:lnTo>
                  <a:lnTo>
                    <a:pt x="2566811" y="802822"/>
                  </a:lnTo>
                  <a:lnTo>
                    <a:pt x="2593247" y="758674"/>
                  </a:lnTo>
                  <a:lnTo>
                    <a:pt x="2619865" y="714680"/>
                  </a:lnTo>
                  <a:lnTo>
                    <a:pt x="2654857" y="661135"/>
                  </a:lnTo>
                  <a:lnTo>
                    <a:pt x="2681885" y="617485"/>
                  </a:lnTo>
                  <a:lnTo>
                    <a:pt x="2704067" y="569758"/>
                  </a:lnTo>
                  <a:close/>
                </a:path>
                <a:path w="2828925" h="2299970">
                  <a:moveTo>
                    <a:pt x="2822332" y="1997156"/>
                  </a:moveTo>
                  <a:lnTo>
                    <a:pt x="2790188" y="2003303"/>
                  </a:lnTo>
                  <a:lnTo>
                    <a:pt x="2745457" y="2015456"/>
                  </a:lnTo>
                  <a:lnTo>
                    <a:pt x="2643589" y="2029323"/>
                  </a:lnTo>
                  <a:lnTo>
                    <a:pt x="2584277" y="2045805"/>
                  </a:lnTo>
                  <a:lnTo>
                    <a:pt x="2532901" y="2052366"/>
                  </a:lnTo>
                  <a:lnTo>
                    <a:pt x="2473594" y="2068852"/>
                  </a:lnTo>
                  <a:lnTo>
                    <a:pt x="2422356" y="2075530"/>
                  </a:lnTo>
                  <a:lnTo>
                    <a:pt x="2370637" y="2081802"/>
                  </a:lnTo>
                  <a:lnTo>
                    <a:pt x="2318061" y="2087353"/>
                  </a:lnTo>
                  <a:lnTo>
                    <a:pt x="2253806" y="2099676"/>
                  </a:lnTo>
                  <a:lnTo>
                    <a:pt x="2196215" y="2101007"/>
                  </a:lnTo>
                  <a:lnTo>
                    <a:pt x="2145115" y="2091202"/>
                  </a:lnTo>
                  <a:lnTo>
                    <a:pt x="2092154" y="2079831"/>
                  </a:lnTo>
                  <a:lnTo>
                    <a:pt x="2072391" y="2079799"/>
                  </a:lnTo>
                  <a:lnTo>
                    <a:pt x="2333345" y="2299396"/>
                  </a:lnTo>
                  <a:lnTo>
                    <a:pt x="2386708" y="2294508"/>
                  </a:lnTo>
                  <a:lnTo>
                    <a:pt x="2430611" y="2298256"/>
                  </a:lnTo>
                  <a:lnTo>
                    <a:pt x="2482032" y="2291733"/>
                  </a:lnTo>
                  <a:lnTo>
                    <a:pt x="2541099" y="2275045"/>
                  </a:lnTo>
                  <a:lnTo>
                    <a:pt x="2591584" y="2267734"/>
                  </a:lnTo>
                  <a:lnTo>
                    <a:pt x="2691848" y="2252517"/>
                  </a:lnTo>
                  <a:lnTo>
                    <a:pt x="2739674" y="2242968"/>
                  </a:lnTo>
                  <a:lnTo>
                    <a:pt x="2787167" y="2233139"/>
                  </a:lnTo>
                  <a:lnTo>
                    <a:pt x="2821858" y="2229135"/>
                  </a:lnTo>
                  <a:lnTo>
                    <a:pt x="2822332" y="1997156"/>
                  </a:lnTo>
                  <a:close/>
                </a:path>
                <a:path w="2828925" h="2299970">
                  <a:moveTo>
                    <a:pt x="2824858" y="1617517"/>
                  </a:moveTo>
                  <a:lnTo>
                    <a:pt x="2793809" y="1624586"/>
                  </a:lnTo>
                  <a:lnTo>
                    <a:pt x="2744473" y="1632864"/>
                  </a:lnTo>
                  <a:lnTo>
                    <a:pt x="2695390" y="1641355"/>
                  </a:lnTo>
                  <a:lnTo>
                    <a:pt x="2646541" y="1650043"/>
                  </a:lnTo>
                  <a:lnTo>
                    <a:pt x="2598608" y="1659502"/>
                  </a:lnTo>
                  <a:lnTo>
                    <a:pt x="2550946" y="1669189"/>
                  </a:lnTo>
                  <a:lnTo>
                    <a:pt x="2408822" y="1698974"/>
                  </a:lnTo>
                  <a:lnTo>
                    <a:pt x="2353298" y="1718644"/>
                  </a:lnTo>
                  <a:lnTo>
                    <a:pt x="2305837" y="1728499"/>
                  </a:lnTo>
                  <a:lnTo>
                    <a:pt x="2206450" y="1744454"/>
                  </a:lnTo>
                  <a:lnTo>
                    <a:pt x="2148412" y="1762008"/>
                  </a:lnTo>
                  <a:lnTo>
                    <a:pt x="2098565" y="1769856"/>
                  </a:lnTo>
                  <a:lnTo>
                    <a:pt x="2095731" y="1767471"/>
                  </a:lnTo>
                  <a:lnTo>
                    <a:pt x="2084211" y="1774376"/>
                  </a:lnTo>
                  <a:lnTo>
                    <a:pt x="2080065" y="1770887"/>
                  </a:lnTo>
                  <a:lnTo>
                    <a:pt x="2066644" y="1776191"/>
                  </a:lnTo>
                  <a:lnTo>
                    <a:pt x="2243184" y="1924753"/>
                  </a:lnTo>
                  <a:lnTo>
                    <a:pt x="2277865" y="1920740"/>
                  </a:lnTo>
                  <a:lnTo>
                    <a:pt x="2337942" y="1904903"/>
                  </a:lnTo>
                  <a:lnTo>
                    <a:pt x="2389655" y="1898625"/>
                  </a:lnTo>
                  <a:lnTo>
                    <a:pt x="2449291" y="1882416"/>
                  </a:lnTo>
                  <a:lnTo>
                    <a:pt x="2547111" y="1865143"/>
                  </a:lnTo>
                  <a:lnTo>
                    <a:pt x="2604093" y="1846700"/>
                  </a:lnTo>
                  <a:lnTo>
                    <a:pt x="2701711" y="1829257"/>
                  </a:lnTo>
                  <a:lnTo>
                    <a:pt x="2758788" y="1810895"/>
                  </a:lnTo>
                  <a:lnTo>
                    <a:pt x="2794273" y="1807559"/>
                  </a:lnTo>
                  <a:lnTo>
                    <a:pt x="2824649" y="1799924"/>
                  </a:lnTo>
                  <a:lnTo>
                    <a:pt x="2824858" y="1617517"/>
                  </a:lnTo>
                  <a:close/>
                </a:path>
                <a:path w="2828925" h="2299970">
                  <a:moveTo>
                    <a:pt x="2696571" y="430662"/>
                  </a:moveTo>
                  <a:lnTo>
                    <a:pt x="2471719" y="241445"/>
                  </a:lnTo>
                  <a:lnTo>
                    <a:pt x="2380347" y="197751"/>
                  </a:lnTo>
                  <a:lnTo>
                    <a:pt x="2328573" y="187379"/>
                  </a:lnTo>
                  <a:lnTo>
                    <a:pt x="2093269" y="155351"/>
                  </a:lnTo>
                  <a:lnTo>
                    <a:pt x="2038553" y="159101"/>
                  </a:lnTo>
                  <a:lnTo>
                    <a:pt x="1992210" y="153300"/>
                  </a:lnTo>
                  <a:lnTo>
                    <a:pt x="1942601" y="144749"/>
                  </a:lnTo>
                  <a:lnTo>
                    <a:pt x="1827771" y="147708"/>
                  </a:lnTo>
                  <a:lnTo>
                    <a:pt x="1778773" y="139672"/>
                  </a:lnTo>
                  <a:lnTo>
                    <a:pt x="1664572" y="143161"/>
                  </a:lnTo>
                  <a:lnTo>
                    <a:pt x="1615592" y="135140"/>
                  </a:lnTo>
                  <a:lnTo>
                    <a:pt x="1560183" y="138308"/>
                  </a:lnTo>
                  <a:lnTo>
                    <a:pt x="1513052" y="131843"/>
                  </a:lnTo>
                  <a:lnTo>
                    <a:pt x="1457777" y="135124"/>
                  </a:lnTo>
                  <a:lnTo>
                    <a:pt x="1410646" y="128659"/>
                  </a:lnTo>
                  <a:lnTo>
                    <a:pt x="1355237" y="131826"/>
                  </a:lnTo>
                  <a:lnTo>
                    <a:pt x="1304407" y="122249"/>
                  </a:lnTo>
                  <a:lnTo>
                    <a:pt x="1126674" y="122069"/>
                  </a:lnTo>
                  <a:lnTo>
                    <a:pt x="854116" y="91887"/>
                  </a:lnTo>
                  <a:lnTo>
                    <a:pt x="796438" y="93145"/>
                  </a:lnTo>
                  <a:lnTo>
                    <a:pt x="696889" y="75767"/>
                  </a:lnTo>
                  <a:lnTo>
                    <a:pt x="595890" y="57169"/>
                  </a:lnTo>
                  <a:lnTo>
                    <a:pt x="382207" y="10138"/>
                  </a:lnTo>
                  <a:lnTo>
                    <a:pt x="350435" y="0"/>
                  </a:lnTo>
                  <a:lnTo>
                    <a:pt x="0" y="3873"/>
                  </a:lnTo>
                  <a:lnTo>
                    <a:pt x="22997" y="23226"/>
                  </a:lnTo>
                  <a:lnTo>
                    <a:pt x="259556" y="139302"/>
                  </a:lnTo>
                  <a:lnTo>
                    <a:pt x="313891" y="151829"/>
                  </a:lnTo>
                  <a:lnTo>
                    <a:pt x="359787" y="173854"/>
                  </a:lnTo>
                  <a:lnTo>
                    <a:pt x="413580" y="185924"/>
                  </a:lnTo>
                  <a:lnTo>
                    <a:pt x="458894" y="207458"/>
                  </a:lnTo>
                  <a:lnTo>
                    <a:pt x="617360" y="241220"/>
                  </a:lnTo>
                  <a:lnTo>
                    <a:pt x="669445" y="251854"/>
                  </a:lnTo>
                  <a:lnTo>
                    <a:pt x="771550" y="271383"/>
                  </a:lnTo>
                  <a:lnTo>
                    <a:pt x="830527" y="271218"/>
                  </a:lnTo>
                  <a:lnTo>
                    <a:pt x="982202" y="299265"/>
                  </a:lnTo>
                  <a:lnTo>
                    <a:pt x="1040777" y="298762"/>
                  </a:lnTo>
                  <a:lnTo>
                    <a:pt x="1091135" y="307942"/>
                  </a:lnTo>
                  <a:lnTo>
                    <a:pt x="1138759" y="314822"/>
                  </a:lnTo>
                  <a:lnTo>
                    <a:pt x="1194277" y="311745"/>
                  </a:lnTo>
                  <a:lnTo>
                    <a:pt x="1288445" y="324596"/>
                  </a:lnTo>
                  <a:lnTo>
                    <a:pt x="1343619" y="321231"/>
                  </a:lnTo>
                  <a:lnTo>
                    <a:pt x="1438129" y="334370"/>
                  </a:lnTo>
                  <a:lnTo>
                    <a:pt x="1470128" y="328100"/>
                  </a:lnTo>
                  <a:lnTo>
                    <a:pt x="1494267" y="331815"/>
                  </a:lnTo>
                  <a:lnTo>
                    <a:pt x="1674064" y="483118"/>
                  </a:lnTo>
                  <a:lnTo>
                    <a:pt x="1693877" y="449995"/>
                  </a:lnTo>
                  <a:lnTo>
                    <a:pt x="1720266" y="405808"/>
                  </a:lnTo>
                  <a:lnTo>
                    <a:pt x="1746494" y="361486"/>
                  </a:lnTo>
                  <a:lnTo>
                    <a:pt x="1753892" y="351113"/>
                  </a:lnTo>
                  <a:lnTo>
                    <a:pt x="1763299" y="342431"/>
                  </a:lnTo>
                  <a:lnTo>
                    <a:pt x="1766873" y="345439"/>
                  </a:lnTo>
                  <a:lnTo>
                    <a:pt x="1781308" y="340988"/>
                  </a:lnTo>
                  <a:lnTo>
                    <a:pt x="2002521" y="344560"/>
                  </a:lnTo>
                  <a:lnTo>
                    <a:pt x="2193314" y="505115"/>
                  </a:lnTo>
                  <a:lnTo>
                    <a:pt x="2200027" y="494166"/>
                  </a:lnTo>
                  <a:lnTo>
                    <a:pt x="2226967" y="450443"/>
                  </a:lnTo>
                  <a:lnTo>
                    <a:pt x="2253852" y="406673"/>
                  </a:lnTo>
                  <a:lnTo>
                    <a:pt x="2280538" y="362737"/>
                  </a:lnTo>
                  <a:lnTo>
                    <a:pt x="2494946" y="393779"/>
                  </a:lnTo>
                  <a:lnTo>
                    <a:pt x="2704067" y="569758"/>
                  </a:lnTo>
                  <a:lnTo>
                    <a:pt x="2718620" y="515611"/>
                  </a:lnTo>
                  <a:lnTo>
                    <a:pt x="2710300" y="475413"/>
                  </a:lnTo>
                  <a:lnTo>
                    <a:pt x="2696571" y="430662"/>
                  </a:lnTo>
                  <a:close/>
                </a:path>
                <a:path w="2828925" h="2299970">
                  <a:moveTo>
                    <a:pt x="2821720" y="1282908"/>
                  </a:moveTo>
                  <a:lnTo>
                    <a:pt x="2819200" y="1280787"/>
                  </a:lnTo>
                  <a:lnTo>
                    <a:pt x="2777158" y="1278605"/>
                  </a:lnTo>
                  <a:lnTo>
                    <a:pt x="2727322" y="1286462"/>
                  </a:lnTo>
                  <a:lnTo>
                    <a:pt x="2686054" y="1284932"/>
                  </a:lnTo>
                  <a:lnTo>
                    <a:pt x="2637007" y="1293453"/>
                  </a:lnTo>
                  <a:lnTo>
                    <a:pt x="2588364" y="1302314"/>
                  </a:lnTo>
                  <a:lnTo>
                    <a:pt x="2538322" y="1309998"/>
                  </a:lnTo>
                  <a:lnTo>
                    <a:pt x="2488597" y="1317949"/>
                  </a:lnTo>
                  <a:lnTo>
                    <a:pt x="2290651" y="1350554"/>
                  </a:lnTo>
                  <a:lnTo>
                    <a:pt x="2277767" y="1356311"/>
                  </a:lnTo>
                  <a:lnTo>
                    <a:pt x="2272673" y="1352024"/>
                  </a:lnTo>
                  <a:lnTo>
                    <a:pt x="2259053" y="1357161"/>
                  </a:lnTo>
                  <a:lnTo>
                    <a:pt x="2439600" y="1509095"/>
                  </a:lnTo>
                  <a:lnTo>
                    <a:pt x="2453834" y="1504474"/>
                  </a:lnTo>
                  <a:lnTo>
                    <a:pt x="2551612" y="1487166"/>
                  </a:lnTo>
                  <a:lnTo>
                    <a:pt x="2596043" y="1474761"/>
                  </a:lnTo>
                  <a:lnTo>
                    <a:pt x="2669462" y="1470151"/>
                  </a:lnTo>
                  <a:lnTo>
                    <a:pt x="2714215" y="1458016"/>
                  </a:lnTo>
                  <a:lnTo>
                    <a:pt x="2764784" y="1450775"/>
                  </a:lnTo>
                  <a:lnTo>
                    <a:pt x="2816097" y="1444161"/>
                  </a:lnTo>
                  <a:lnTo>
                    <a:pt x="2828420" y="1437932"/>
                  </a:lnTo>
                  <a:lnTo>
                    <a:pt x="2821720" y="1282908"/>
                  </a:lnTo>
                  <a:close/>
                </a:path>
                <a:path w="2828925" h="2299970">
                  <a:moveTo>
                    <a:pt x="2276950" y="77544"/>
                  </a:moveTo>
                  <a:lnTo>
                    <a:pt x="2189803" y="4208"/>
                  </a:lnTo>
                  <a:lnTo>
                    <a:pt x="1811792" y="1475"/>
                  </a:lnTo>
                  <a:lnTo>
                    <a:pt x="1903599" y="12338"/>
                  </a:lnTo>
                  <a:lnTo>
                    <a:pt x="1961572" y="11328"/>
                  </a:lnTo>
                  <a:lnTo>
                    <a:pt x="2011898" y="20481"/>
                  </a:lnTo>
                  <a:lnTo>
                    <a:pt x="2070879" y="20320"/>
                  </a:lnTo>
                  <a:lnTo>
                    <a:pt x="2122114" y="30238"/>
                  </a:lnTo>
                  <a:lnTo>
                    <a:pt x="2158555" y="44306"/>
                  </a:lnTo>
                  <a:lnTo>
                    <a:pt x="2203621" y="49032"/>
                  </a:lnTo>
                  <a:lnTo>
                    <a:pt x="2276950" y="77544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 marR="5080">
              <a:lnSpc>
                <a:spcPts val="9210"/>
              </a:lnSpc>
              <a:spcBef>
                <a:spcPts val="1525"/>
              </a:spcBef>
            </a:pPr>
            <a:r>
              <a:rPr spc="575" dirty="0"/>
              <a:t>Discharge </a:t>
            </a:r>
            <a:r>
              <a:rPr spc="570" dirty="0"/>
              <a:t>HUB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359" y="3482644"/>
            <a:ext cx="1463484" cy="9114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1408" y="3546906"/>
            <a:ext cx="1685163" cy="900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461" y="2597785"/>
            <a:ext cx="2951607" cy="28371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1674" y="4359655"/>
            <a:ext cx="13201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00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7E7E7E"/>
                </a:solidFill>
                <a:latin typeface="Calibri"/>
                <a:cs typeface="Calibri"/>
              </a:rPr>
              <a:t>DIVISION </a:t>
            </a:r>
            <a:r>
              <a:rPr sz="1000" spc="5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00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7E7E7E"/>
                </a:solidFill>
                <a:latin typeface="Calibri"/>
                <a:cs typeface="Calibri"/>
              </a:rPr>
              <a:t>SEAFAIR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8718" y="3602482"/>
            <a:ext cx="2784094" cy="848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768" y="752686"/>
            <a:ext cx="1389840" cy="5217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354" y="1816100"/>
            <a:ext cx="9521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4434"/>
                </a:solidFill>
              </a:rPr>
              <a:t>At</a:t>
            </a:r>
            <a:r>
              <a:rPr sz="1800" spc="-5" dirty="0">
                <a:solidFill>
                  <a:srgbClr val="114434"/>
                </a:solidFill>
              </a:rPr>
              <a:t> </a:t>
            </a:r>
            <a:r>
              <a:rPr sz="1800" spc="85" dirty="0">
                <a:solidFill>
                  <a:srgbClr val="114434"/>
                </a:solidFill>
              </a:rPr>
              <a:t>Branch</a:t>
            </a:r>
            <a:r>
              <a:rPr sz="1800" spc="-15" dirty="0">
                <a:solidFill>
                  <a:srgbClr val="114434"/>
                </a:solidFill>
              </a:rPr>
              <a:t> </a:t>
            </a:r>
            <a:r>
              <a:rPr sz="1800" spc="60" dirty="0">
                <a:solidFill>
                  <a:srgbClr val="114434"/>
                </a:solidFill>
              </a:rPr>
              <a:t>Innovations,</a:t>
            </a:r>
            <a:r>
              <a:rPr sz="1800" spc="-10" dirty="0">
                <a:solidFill>
                  <a:srgbClr val="114434"/>
                </a:solidFill>
              </a:rPr>
              <a:t> </a:t>
            </a:r>
            <a:r>
              <a:rPr sz="1800" spc="55" dirty="0">
                <a:solidFill>
                  <a:srgbClr val="114434"/>
                </a:solidFill>
              </a:rPr>
              <a:t>we</a:t>
            </a:r>
            <a:r>
              <a:rPr sz="1800" spc="10" dirty="0">
                <a:solidFill>
                  <a:srgbClr val="114434"/>
                </a:solidFill>
              </a:rPr>
              <a:t> </a:t>
            </a:r>
            <a:r>
              <a:rPr sz="1800" spc="70" dirty="0">
                <a:solidFill>
                  <a:srgbClr val="114434"/>
                </a:solidFill>
              </a:rPr>
              <a:t>believe</a:t>
            </a:r>
            <a:r>
              <a:rPr sz="1800" spc="15" dirty="0">
                <a:solidFill>
                  <a:srgbClr val="114434"/>
                </a:solidFill>
              </a:rPr>
              <a:t> </a:t>
            </a:r>
            <a:r>
              <a:rPr sz="1800" dirty="0">
                <a:solidFill>
                  <a:srgbClr val="114434"/>
                </a:solidFill>
              </a:rPr>
              <a:t>it</a:t>
            </a:r>
            <a:r>
              <a:rPr sz="1800" spc="10" dirty="0">
                <a:solidFill>
                  <a:srgbClr val="114434"/>
                </a:solidFill>
              </a:rPr>
              <a:t> </a:t>
            </a:r>
            <a:r>
              <a:rPr sz="1800" spc="125" dirty="0">
                <a:solidFill>
                  <a:srgbClr val="114434"/>
                </a:solidFill>
              </a:rPr>
              <a:t>is</a:t>
            </a:r>
            <a:r>
              <a:rPr sz="1800" spc="10" dirty="0">
                <a:solidFill>
                  <a:srgbClr val="114434"/>
                </a:solidFill>
              </a:rPr>
              <a:t> </a:t>
            </a:r>
            <a:r>
              <a:rPr sz="1800" spc="105" dirty="0">
                <a:solidFill>
                  <a:srgbClr val="114434"/>
                </a:solidFill>
              </a:rPr>
              <a:t>possible</a:t>
            </a:r>
            <a:r>
              <a:rPr sz="1800" spc="5" dirty="0">
                <a:solidFill>
                  <a:srgbClr val="114434"/>
                </a:solidFill>
              </a:rPr>
              <a:t> </a:t>
            </a:r>
            <a:r>
              <a:rPr sz="1800" dirty="0">
                <a:solidFill>
                  <a:srgbClr val="114434"/>
                </a:solidFill>
              </a:rPr>
              <a:t>to</a:t>
            </a:r>
            <a:r>
              <a:rPr sz="1800" spc="15" dirty="0">
                <a:solidFill>
                  <a:srgbClr val="114434"/>
                </a:solidFill>
              </a:rPr>
              <a:t> </a:t>
            </a:r>
            <a:r>
              <a:rPr sz="1800" spc="80" dirty="0">
                <a:solidFill>
                  <a:srgbClr val="114434"/>
                </a:solidFill>
              </a:rPr>
              <a:t>create</a:t>
            </a:r>
            <a:r>
              <a:rPr sz="1800" spc="30" dirty="0">
                <a:solidFill>
                  <a:srgbClr val="114434"/>
                </a:solidFill>
              </a:rPr>
              <a:t> </a:t>
            </a:r>
            <a:r>
              <a:rPr sz="1800" spc="90" dirty="0">
                <a:solidFill>
                  <a:srgbClr val="114434"/>
                </a:solidFill>
              </a:rPr>
              <a:t>solutions</a:t>
            </a:r>
            <a:r>
              <a:rPr sz="1800" spc="40" dirty="0">
                <a:solidFill>
                  <a:srgbClr val="114434"/>
                </a:solidFill>
              </a:rPr>
              <a:t> </a:t>
            </a:r>
            <a:r>
              <a:rPr sz="1800" dirty="0">
                <a:solidFill>
                  <a:srgbClr val="114434"/>
                </a:solidFill>
              </a:rPr>
              <a:t>that</a:t>
            </a:r>
            <a:r>
              <a:rPr sz="1800" spc="-15" dirty="0">
                <a:solidFill>
                  <a:srgbClr val="114434"/>
                </a:solidFill>
              </a:rPr>
              <a:t> </a:t>
            </a:r>
            <a:r>
              <a:rPr sz="1800" spc="60" dirty="0">
                <a:solidFill>
                  <a:srgbClr val="114434"/>
                </a:solidFill>
              </a:rPr>
              <a:t>deliver</a:t>
            </a:r>
            <a:r>
              <a:rPr sz="1800" spc="5" dirty="0">
                <a:solidFill>
                  <a:srgbClr val="114434"/>
                </a:solidFill>
              </a:rPr>
              <a:t> </a:t>
            </a:r>
            <a:r>
              <a:rPr sz="1800" dirty="0">
                <a:solidFill>
                  <a:srgbClr val="114434"/>
                </a:solidFill>
              </a:rPr>
              <a:t>better</a:t>
            </a:r>
            <a:r>
              <a:rPr sz="1800" spc="5" dirty="0">
                <a:solidFill>
                  <a:srgbClr val="114434"/>
                </a:solidFill>
              </a:rPr>
              <a:t> </a:t>
            </a:r>
            <a:r>
              <a:rPr sz="1800" spc="60" dirty="0">
                <a:solidFill>
                  <a:srgbClr val="114434"/>
                </a:solidFill>
              </a:rPr>
              <a:t>health, </a:t>
            </a:r>
            <a:r>
              <a:rPr sz="1800" dirty="0">
                <a:solidFill>
                  <a:srgbClr val="114434"/>
                </a:solidFill>
              </a:rPr>
              <a:t>better</a:t>
            </a:r>
            <a:r>
              <a:rPr sz="1800" spc="50" dirty="0">
                <a:solidFill>
                  <a:srgbClr val="114434"/>
                </a:solidFill>
              </a:rPr>
              <a:t> </a:t>
            </a:r>
            <a:r>
              <a:rPr sz="1800" spc="120" dirty="0">
                <a:solidFill>
                  <a:srgbClr val="114434"/>
                </a:solidFill>
              </a:rPr>
              <a:t>business</a:t>
            </a:r>
            <a:r>
              <a:rPr sz="1800" spc="65" dirty="0">
                <a:solidFill>
                  <a:srgbClr val="114434"/>
                </a:solidFill>
              </a:rPr>
              <a:t> </a:t>
            </a:r>
            <a:r>
              <a:rPr sz="1800" spc="85" dirty="0">
                <a:solidFill>
                  <a:srgbClr val="114434"/>
                </a:solidFill>
              </a:rPr>
              <a:t>and</a:t>
            </a:r>
            <a:r>
              <a:rPr sz="1800" spc="20" dirty="0">
                <a:solidFill>
                  <a:srgbClr val="114434"/>
                </a:solidFill>
              </a:rPr>
              <a:t> </a:t>
            </a:r>
            <a:r>
              <a:rPr sz="1800" dirty="0">
                <a:solidFill>
                  <a:srgbClr val="114434"/>
                </a:solidFill>
              </a:rPr>
              <a:t>better</a:t>
            </a:r>
            <a:r>
              <a:rPr sz="1800" spc="75" dirty="0">
                <a:solidFill>
                  <a:srgbClr val="114434"/>
                </a:solidFill>
              </a:rPr>
              <a:t> </a:t>
            </a:r>
            <a:r>
              <a:rPr sz="1800" spc="90" dirty="0">
                <a:solidFill>
                  <a:srgbClr val="114434"/>
                </a:solidFill>
              </a:rPr>
              <a:t>impact</a:t>
            </a:r>
            <a:r>
              <a:rPr sz="1800" spc="50" dirty="0">
                <a:solidFill>
                  <a:srgbClr val="114434"/>
                </a:solidFill>
              </a:rPr>
              <a:t> </a:t>
            </a:r>
            <a:r>
              <a:rPr sz="1800" dirty="0">
                <a:solidFill>
                  <a:srgbClr val="114434"/>
                </a:solidFill>
              </a:rPr>
              <a:t>for</a:t>
            </a:r>
            <a:r>
              <a:rPr sz="1800" spc="60" dirty="0">
                <a:solidFill>
                  <a:srgbClr val="114434"/>
                </a:solidFill>
              </a:rPr>
              <a:t> </a:t>
            </a:r>
            <a:r>
              <a:rPr sz="1800" spc="55" dirty="0">
                <a:solidFill>
                  <a:srgbClr val="114434"/>
                </a:solidFill>
              </a:rPr>
              <a:t>our</a:t>
            </a:r>
            <a:r>
              <a:rPr sz="1800" spc="60" dirty="0">
                <a:solidFill>
                  <a:srgbClr val="114434"/>
                </a:solidFill>
              </a:rPr>
              <a:t> </a:t>
            </a:r>
            <a:r>
              <a:rPr sz="1800" spc="80" dirty="0">
                <a:solidFill>
                  <a:srgbClr val="114434"/>
                </a:solidFill>
              </a:rPr>
              <a:t>communities.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727354" y="2638755"/>
            <a:ext cx="9370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14434"/>
                </a:solidFill>
                <a:latin typeface="Calibri"/>
                <a:cs typeface="Calibri"/>
              </a:rPr>
              <a:t>We</a:t>
            </a:r>
            <a:r>
              <a:rPr sz="1800" b="1" spc="-2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14434"/>
                </a:solidFill>
                <a:latin typeface="Calibri"/>
                <a:cs typeface="Calibri"/>
              </a:rPr>
              <a:t>do</a:t>
            </a:r>
            <a:r>
              <a:rPr sz="1800" b="1" spc="-2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114434"/>
                </a:solidFill>
                <a:latin typeface="Calibri"/>
                <a:cs typeface="Calibri"/>
              </a:rPr>
              <a:t>this</a:t>
            </a:r>
            <a:r>
              <a:rPr sz="1800" b="1" spc="-1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160" dirty="0">
                <a:solidFill>
                  <a:srgbClr val="114434"/>
                </a:solidFill>
                <a:latin typeface="Calibri"/>
                <a:cs typeface="Calibri"/>
              </a:rPr>
              <a:t>as</a:t>
            </a:r>
            <a:r>
              <a:rPr sz="1800" b="1" spc="-3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105" dirty="0">
                <a:solidFill>
                  <a:srgbClr val="114434"/>
                </a:solidFill>
                <a:latin typeface="Calibri"/>
                <a:cs typeface="Calibri"/>
              </a:rPr>
              <a:t>a</a:t>
            </a:r>
            <a:r>
              <a:rPr sz="1800" b="1" spc="-1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114434"/>
                </a:solidFill>
                <a:latin typeface="Calibri"/>
                <a:cs typeface="Calibri"/>
              </a:rPr>
              <a:t>Division</a:t>
            </a:r>
            <a:r>
              <a:rPr sz="1800" b="1" dirty="0">
                <a:solidFill>
                  <a:srgbClr val="114434"/>
                </a:solidFill>
                <a:latin typeface="Calibri"/>
                <a:cs typeface="Calibri"/>
              </a:rPr>
              <a:t> of</a:t>
            </a:r>
            <a:r>
              <a:rPr sz="1800" b="1" spc="-1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14434"/>
                </a:solidFill>
                <a:latin typeface="Calibri"/>
                <a:cs typeface="Calibri"/>
              </a:rPr>
              <a:t>Seafair,</a:t>
            </a:r>
            <a:r>
              <a:rPr sz="1800" b="1" spc="-3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114434"/>
                </a:solidFill>
                <a:latin typeface="Calibri"/>
                <a:cs typeface="Calibri"/>
              </a:rPr>
              <a:t>building</a:t>
            </a:r>
            <a:r>
              <a:rPr sz="1800" b="1" spc="-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14434"/>
                </a:solidFill>
                <a:latin typeface="Calibri"/>
                <a:cs typeface="Calibri"/>
              </a:rPr>
              <a:t>upon</a:t>
            </a:r>
            <a:r>
              <a:rPr sz="1800" b="1" spc="-2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14434"/>
                </a:solidFill>
                <a:latin typeface="Calibri"/>
                <a:cs typeface="Calibri"/>
              </a:rPr>
              <a:t>the</a:t>
            </a:r>
            <a:r>
              <a:rPr sz="1800" b="1" spc="-3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14434"/>
                </a:solidFill>
                <a:latin typeface="Calibri"/>
                <a:cs typeface="Calibri"/>
              </a:rPr>
              <a:t>notion</a:t>
            </a:r>
            <a:r>
              <a:rPr sz="1800" b="1" spc="-1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14434"/>
                </a:solidFill>
                <a:latin typeface="Calibri"/>
                <a:cs typeface="Calibri"/>
              </a:rPr>
              <a:t>of </a:t>
            </a:r>
            <a:r>
              <a:rPr sz="1800" b="1" i="1" spc="75" dirty="0">
                <a:solidFill>
                  <a:srgbClr val="114434"/>
                </a:solidFill>
                <a:latin typeface="Calibri"/>
                <a:cs typeface="Calibri"/>
              </a:rPr>
              <a:t>Unlocking</a:t>
            </a:r>
            <a:r>
              <a:rPr sz="1800" b="1" i="1" spc="-1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i="1" spc="45" dirty="0">
                <a:solidFill>
                  <a:srgbClr val="114434"/>
                </a:solidFill>
                <a:latin typeface="Calibri"/>
                <a:cs typeface="Calibri"/>
              </a:rPr>
              <a:t>Potential</a:t>
            </a:r>
            <a:r>
              <a:rPr sz="1800" b="1" spc="45" dirty="0">
                <a:solidFill>
                  <a:srgbClr val="114434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5"/>
              </a:spcBef>
            </a:pPr>
            <a:r>
              <a:rPr sz="1800" b="1" dirty="0">
                <a:solidFill>
                  <a:srgbClr val="114434"/>
                </a:solidFill>
                <a:latin typeface="Calibri"/>
                <a:cs typeface="Calibri"/>
              </a:rPr>
              <a:t>With</a:t>
            </a:r>
            <a:r>
              <a:rPr sz="1800" b="1" spc="-2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14434"/>
                </a:solidFill>
                <a:latin typeface="Calibri"/>
                <a:cs typeface="Calibri"/>
              </a:rPr>
              <a:t>roots</a:t>
            </a:r>
            <a:r>
              <a:rPr sz="1800" b="1" spc="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14434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14434"/>
                </a:solidFill>
                <a:latin typeface="Calibri"/>
                <a:cs typeface="Calibri"/>
              </a:rPr>
              <a:t>Newfoundland</a:t>
            </a:r>
            <a:r>
              <a:rPr sz="1800" b="1" spc="-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114434"/>
                </a:solidFill>
                <a:latin typeface="Calibri"/>
                <a:cs typeface="Calibri"/>
              </a:rPr>
              <a:t>and</a:t>
            </a:r>
            <a:r>
              <a:rPr sz="1800" b="1" spc="-4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14434"/>
                </a:solidFill>
                <a:latin typeface="Calibri"/>
                <a:cs typeface="Calibri"/>
              </a:rPr>
              <a:t>Labrador,</a:t>
            </a:r>
            <a:r>
              <a:rPr sz="1800" b="1" spc="-3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55" dirty="0">
                <a:solidFill>
                  <a:srgbClr val="114434"/>
                </a:solidFill>
                <a:latin typeface="Calibri"/>
                <a:cs typeface="Calibri"/>
              </a:rPr>
              <a:t>we</a:t>
            </a:r>
            <a:r>
              <a:rPr sz="1800" b="1" spc="-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14434"/>
                </a:solidFill>
                <a:latin typeface="Calibri"/>
                <a:cs typeface="Calibri"/>
              </a:rPr>
              <a:t>are</a:t>
            </a:r>
            <a:r>
              <a:rPr sz="1800" b="1" spc="-1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14434"/>
                </a:solidFill>
                <a:latin typeface="Calibri"/>
                <a:cs typeface="Calibri"/>
              </a:rPr>
              <a:t>proud</a:t>
            </a:r>
            <a:r>
              <a:rPr sz="1800" b="1" spc="-1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14434"/>
                </a:solidFill>
                <a:latin typeface="Calibri"/>
                <a:cs typeface="Calibri"/>
              </a:rPr>
              <a:t>to work</a:t>
            </a:r>
            <a:r>
              <a:rPr sz="1800" b="1" spc="-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14434"/>
                </a:solidFill>
                <a:latin typeface="Calibri"/>
                <a:cs typeface="Calibri"/>
              </a:rPr>
              <a:t>in</a:t>
            </a:r>
            <a:r>
              <a:rPr sz="1800" b="1" spc="-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130" dirty="0">
                <a:solidFill>
                  <a:srgbClr val="114434"/>
                </a:solidFill>
                <a:latin typeface="Calibri"/>
                <a:cs typeface="Calibri"/>
              </a:rPr>
              <a:t>close</a:t>
            </a:r>
            <a:r>
              <a:rPr sz="1800" b="1" spc="1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14434"/>
                </a:solidFill>
                <a:latin typeface="Calibri"/>
                <a:cs typeface="Calibri"/>
              </a:rPr>
              <a:t>collaboration</a:t>
            </a:r>
            <a:r>
              <a:rPr sz="1800" b="1" spc="1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114434"/>
                </a:solidFill>
                <a:latin typeface="Calibri"/>
                <a:cs typeface="Calibri"/>
              </a:rPr>
              <a:t>with </a:t>
            </a:r>
            <a:r>
              <a:rPr sz="1800" b="1" spc="125" dirty="0">
                <a:solidFill>
                  <a:srgbClr val="114434"/>
                </a:solidFill>
                <a:latin typeface="Calibri"/>
                <a:cs typeface="Calibri"/>
              </a:rPr>
              <a:t>NL</a:t>
            </a:r>
            <a:r>
              <a:rPr sz="1800" b="1" spc="-35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85" dirty="0">
                <a:solidFill>
                  <a:srgbClr val="114434"/>
                </a:solidFill>
                <a:latin typeface="Calibri"/>
                <a:cs typeface="Calibri"/>
              </a:rPr>
              <a:t>Health</a:t>
            </a:r>
            <a:r>
              <a:rPr sz="1800" b="1" spc="-4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114434"/>
                </a:solidFill>
                <a:latin typeface="Calibri"/>
                <a:cs typeface="Calibri"/>
              </a:rPr>
              <a:t>Services</a:t>
            </a:r>
            <a:r>
              <a:rPr sz="1800" b="1" spc="-2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160" dirty="0">
                <a:solidFill>
                  <a:srgbClr val="114434"/>
                </a:solidFill>
                <a:latin typeface="Calibri"/>
                <a:cs typeface="Calibri"/>
              </a:rPr>
              <a:t>as</a:t>
            </a:r>
            <a:r>
              <a:rPr sz="1800" b="1" spc="-4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14434"/>
                </a:solidFill>
                <a:latin typeface="Calibri"/>
                <a:cs typeface="Calibri"/>
              </a:rPr>
              <a:t>Innovation</a:t>
            </a:r>
            <a:r>
              <a:rPr sz="1800" b="1" spc="-50" dirty="0">
                <a:solidFill>
                  <a:srgbClr val="114434"/>
                </a:solidFill>
                <a:latin typeface="Calibri"/>
                <a:cs typeface="Calibri"/>
              </a:rPr>
              <a:t> </a:t>
            </a:r>
            <a:r>
              <a:rPr sz="1800" b="1" spc="55" dirty="0">
                <a:solidFill>
                  <a:srgbClr val="114434"/>
                </a:solidFill>
                <a:latin typeface="Calibri"/>
                <a:cs typeface="Calibri"/>
              </a:rPr>
              <a:t>Partners.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9338" y="4561154"/>
            <a:ext cx="291274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Ayon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Shahed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President,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Branch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Innovations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Vice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President,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Innovation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&amp;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Business </a:t>
            </a:r>
            <a:r>
              <a:rPr sz="1400" spc="20" dirty="0">
                <a:latin typeface="Calibri"/>
                <a:cs typeface="Calibri"/>
              </a:rPr>
              <a:t>Development,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Seafair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ayon.shahed@seafaircapital.com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6502" y="4561154"/>
            <a:ext cx="3211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5" dirty="0">
                <a:latin typeface="Calibri"/>
                <a:cs typeface="Calibri"/>
              </a:rPr>
              <a:t>Melissa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Berkshire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Director,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Digital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Healthcare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35" dirty="0">
                <a:latin typeface="Calibri"/>
                <a:cs typeface="Calibri"/>
              </a:rPr>
              <a:t>Solutions </a:t>
            </a:r>
            <a:r>
              <a:rPr sz="1400" spc="10" dirty="0">
                <a:latin typeface="Calibri"/>
                <a:cs typeface="Calibri"/>
              </a:rPr>
              <a:t>Branch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Innovations,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a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Division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of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Seafair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melissa.berkshire@branchinnovations.ca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068" y="4495101"/>
            <a:ext cx="1167130" cy="1167130"/>
            <a:chOff x="648068" y="4495101"/>
            <a:chExt cx="1167130" cy="11671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655" y="4523613"/>
              <a:ext cx="1109471" cy="11095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62355" y="4509389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5" h="1138554">
                  <a:moveTo>
                    <a:pt x="569061" y="0"/>
                  </a:moveTo>
                  <a:lnTo>
                    <a:pt x="627202" y="2921"/>
                  </a:lnTo>
                  <a:lnTo>
                    <a:pt x="683717" y="11556"/>
                  </a:lnTo>
                  <a:lnTo>
                    <a:pt x="738327" y="25527"/>
                  </a:lnTo>
                  <a:lnTo>
                    <a:pt x="790524" y="44704"/>
                  </a:lnTo>
                  <a:lnTo>
                    <a:pt x="840308" y="68580"/>
                  </a:lnTo>
                  <a:lnTo>
                    <a:pt x="887298" y="97155"/>
                  </a:lnTo>
                  <a:lnTo>
                    <a:pt x="930986" y="129921"/>
                  </a:lnTo>
                  <a:lnTo>
                    <a:pt x="971499" y="166624"/>
                  </a:lnTo>
                  <a:lnTo>
                    <a:pt x="1008202" y="207010"/>
                  </a:lnTo>
                  <a:lnTo>
                    <a:pt x="1040968" y="250825"/>
                  </a:lnTo>
                  <a:lnTo>
                    <a:pt x="1069416" y="297815"/>
                  </a:lnTo>
                  <a:lnTo>
                    <a:pt x="1093419" y="347472"/>
                  </a:lnTo>
                  <a:lnTo>
                    <a:pt x="1112596" y="399796"/>
                  </a:lnTo>
                  <a:lnTo>
                    <a:pt x="1126566" y="454279"/>
                  </a:lnTo>
                  <a:lnTo>
                    <a:pt x="1135202" y="510794"/>
                  </a:lnTo>
                  <a:lnTo>
                    <a:pt x="1138123" y="568960"/>
                  </a:lnTo>
                  <a:lnTo>
                    <a:pt x="1135202" y="627126"/>
                  </a:lnTo>
                  <a:lnTo>
                    <a:pt x="1126566" y="683641"/>
                  </a:lnTo>
                  <a:lnTo>
                    <a:pt x="1112596" y="738251"/>
                  </a:lnTo>
                  <a:lnTo>
                    <a:pt x="1093419" y="790575"/>
                  </a:lnTo>
                  <a:lnTo>
                    <a:pt x="1069416" y="840232"/>
                  </a:lnTo>
                  <a:lnTo>
                    <a:pt x="1040968" y="887222"/>
                  </a:lnTo>
                  <a:lnTo>
                    <a:pt x="1008202" y="931037"/>
                  </a:lnTo>
                  <a:lnTo>
                    <a:pt x="971499" y="971423"/>
                  </a:lnTo>
                  <a:lnTo>
                    <a:pt x="930986" y="1008126"/>
                  </a:lnTo>
                  <a:lnTo>
                    <a:pt x="887298" y="1040892"/>
                  </a:lnTo>
                  <a:lnTo>
                    <a:pt x="840308" y="1069340"/>
                  </a:lnTo>
                  <a:lnTo>
                    <a:pt x="790524" y="1093343"/>
                  </a:lnTo>
                  <a:lnTo>
                    <a:pt x="738327" y="1112481"/>
                  </a:lnTo>
                  <a:lnTo>
                    <a:pt x="683717" y="1126515"/>
                  </a:lnTo>
                  <a:lnTo>
                    <a:pt x="627202" y="1135138"/>
                  </a:lnTo>
                  <a:lnTo>
                    <a:pt x="569061" y="1138072"/>
                  </a:lnTo>
                  <a:lnTo>
                    <a:pt x="510895" y="1135138"/>
                  </a:lnTo>
                  <a:lnTo>
                    <a:pt x="454393" y="1126515"/>
                  </a:lnTo>
                  <a:lnTo>
                    <a:pt x="399846" y="1112481"/>
                  </a:lnTo>
                  <a:lnTo>
                    <a:pt x="347560" y="1093343"/>
                  </a:lnTo>
                  <a:lnTo>
                    <a:pt x="297802" y="1069340"/>
                  </a:lnTo>
                  <a:lnTo>
                    <a:pt x="250888" y="1040892"/>
                  </a:lnTo>
                  <a:lnTo>
                    <a:pt x="207086" y="1008126"/>
                  </a:lnTo>
                  <a:lnTo>
                    <a:pt x="166674" y="971423"/>
                  </a:lnTo>
                  <a:lnTo>
                    <a:pt x="129946" y="931037"/>
                  </a:lnTo>
                  <a:lnTo>
                    <a:pt x="97193" y="887222"/>
                  </a:lnTo>
                  <a:lnTo>
                    <a:pt x="68694" y="840232"/>
                  </a:lnTo>
                  <a:lnTo>
                    <a:pt x="44729" y="790575"/>
                  </a:lnTo>
                  <a:lnTo>
                    <a:pt x="25590" y="738251"/>
                  </a:lnTo>
                  <a:lnTo>
                    <a:pt x="11556" y="683641"/>
                  </a:lnTo>
                  <a:lnTo>
                    <a:pt x="2933" y="627126"/>
                  </a:lnTo>
                  <a:lnTo>
                    <a:pt x="0" y="568960"/>
                  </a:lnTo>
                  <a:lnTo>
                    <a:pt x="2933" y="510794"/>
                  </a:lnTo>
                  <a:lnTo>
                    <a:pt x="11556" y="454279"/>
                  </a:lnTo>
                  <a:lnTo>
                    <a:pt x="25590" y="399796"/>
                  </a:lnTo>
                  <a:lnTo>
                    <a:pt x="44729" y="347472"/>
                  </a:lnTo>
                  <a:lnTo>
                    <a:pt x="68694" y="297815"/>
                  </a:lnTo>
                  <a:lnTo>
                    <a:pt x="97193" y="250825"/>
                  </a:lnTo>
                  <a:lnTo>
                    <a:pt x="129946" y="207010"/>
                  </a:lnTo>
                  <a:lnTo>
                    <a:pt x="166674" y="166624"/>
                  </a:lnTo>
                  <a:lnTo>
                    <a:pt x="207086" y="129921"/>
                  </a:lnTo>
                  <a:lnTo>
                    <a:pt x="250888" y="97155"/>
                  </a:lnTo>
                  <a:lnTo>
                    <a:pt x="297802" y="68580"/>
                  </a:lnTo>
                  <a:lnTo>
                    <a:pt x="347560" y="44704"/>
                  </a:lnTo>
                  <a:lnTo>
                    <a:pt x="399846" y="25527"/>
                  </a:lnTo>
                  <a:lnTo>
                    <a:pt x="454393" y="11556"/>
                  </a:lnTo>
                  <a:lnTo>
                    <a:pt x="510895" y="2921"/>
                  </a:lnTo>
                  <a:lnTo>
                    <a:pt x="569061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04419" y="4489132"/>
            <a:ext cx="1167130" cy="1167130"/>
            <a:chOff x="6404419" y="4489132"/>
            <a:chExt cx="1167130" cy="116713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3058" y="4517644"/>
              <a:ext cx="1109471" cy="11095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18707" y="4503420"/>
              <a:ext cx="1138555" cy="1138555"/>
            </a:xfrm>
            <a:custGeom>
              <a:avLst/>
              <a:gdLst/>
              <a:ahLst/>
              <a:cxnLst/>
              <a:rect l="l" t="t" r="r" b="b"/>
              <a:pathLst>
                <a:path w="1138554" h="1138554">
                  <a:moveTo>
                    <a:pt x="569087" y="0"/>
                  </a:moveTo>
                  <a:lnTo>
                    <a:pt x="627252" y="2920"/>
                  </a:lnTo>
                  <a:lnTo>
                    <a:pt x="683767" y="11556"/>
                  </a:lnTo>
                  <a:lnTo>
                    <a:pt x="738250" y="25526"/>
                  </a:lnTo>
                  <a:lnTo>
                    <a:pt x="790574" y="44703"/>
                  </a:lnTo>
                  <a:lnTo>
                    <a:pt x="840359" y="68706"/>
                  </a:lnTo>
                  <a:lnTo>
                    <a:pt x="887221" y="97154"/>
                  </a:lnTo>
                  <a:lnTo>
                    <a:pt x="931037" y="129920"/>
                  </a:lnTo>
                  <a:lnTo>
                    <a:pt x="971422" y="166623"/>
                  </a:lnTo>
                  <a:lnTo>
                    <a:pt x="1008125" y="207009"/>
                  </a:lnTo>
                  <a:lnTo>
                    <a:pt x="1040891" y="250824"/>
                  </a:lnTo>
                  <a:lnTo>
                    <a:pt x="1069466" y="297814"/>
                  </a:lnTo>
                  <a:lnTo>
                    <a:pt x="1093342" y="347471"/>
                  </a:lnTo>
                  <a:lnTo>
                    <a:pt x="1112519" y="399795"/>
                  </a:lnTo>
                  <a:lnTo>
                    <a:pt x="1126489" y="454405"/>
                  </a:lnTo>
                  <a:lnTo>
                    <a:pt x="1135125" y="510920"/>
                  </a:lnTo>
                  <a:lnTo>
                    <a:pt x="1138046" y="569086"/>
                  </a:lnTo>
                  <a:lnTo>
                    <a:pt x="1135125" y="627252"/>
                  </a:lnTo>
                  <a:lnTo>
                    <a:pt x="1126489" y="683640"/>
                  </a:lnTo>
                  <a:lnTo>
                    <a:pt x="1112519" y="738250"/>
                  </a:lnTo>
                  <a:lnTo>
                    <a:pt x="1093342" y="790574"/>
                  </a:lnTo>
                  <a:lnTo>
                    <a:pt x="1069466" y="840231"/>
                  </a:lnTo>
                  <a:lnTo>
                    <a:pt x="1040891" y="887221"/>
                  </a:lnTo>
                  <a:lnTo>
                    <a:pt x="1008125" y="931036"/>
                  </a:lnTo>
                  <a:lnTo>
                    <a:pt x="971422" y="971422"/>
                  </a:lnTo>
                  <a:lnTo>
                    <a:pt x="931037" y="1008125"/>
                  </a:lnTo>
                  <a:lnTo>
                    <a:pt x="887221" y="1040891"/>
                  </a:lnTo>
                  <a:lnTo>
                    <a:pt x="840359" y="1069339"/>
                  </a:lnTo>
                  <a:lnTo>
                    <a:pt x="790574" y="1093368"/>
                  </a:lnTo>
                  <a:lnTo>
                    <a:pt x="738250" y="1112507"/>
                  </a:lnTo>
                  <a:lnTo>
                    <a:pt x="683767" y="1126528"/>
                  </a:lnTo>
                  <a:lnTo>
                    <a:pt x="627252" y="1135151"/>
                  </a:lnTo>
                  <a:lnTo>
                    <a:pt x="569087" y="1138097"/>
                  </a:lnTo>
                  <a:lnTo>
                    <a:pt x="510920" y="1135151"/>
                  </a:lnTo>
                  <a:lnTo>
                    <a:pt x="454406" y="1126528"/>
                  </a:lnTo>
                  <a:lnTo>
                    <a:pt x="399795" y="1112507"/>
                  </a:lnTo>
                  <a:lnTo>
                    <a:pt x="347598" y="1093368"/>
                  </a:lnTo>
                  <a:lnTo>
                    <a:pt x="297814" y="1069339"/>
                  </a:lnTo>
                  <a:lnTo>
                    <a:pt x="250824" y="1040891"/>
                  </a:lnTo>
                  <a:lnTo>
                    <a:pt x="207010" y="1008125"/>
                  </a:lnTo>
                  <a:lnTo>
                    <a:pt x="166623" y="971422"/>
                  </a:lnTo>
                  <a:lnTo>
                    <a:pt x="129920" y="931036"/>
                  </a:lnTo>
                  <a:lnTo>
                    <a:pt x="97154" y="887221"/>
                  </a:lnTo>
                  <a:lnTo>
                    <a:pt x="68706" y="840231"/>
                  </a:lnTo>
                  <a:lnTo>
                    <a:pt x="44703" y="790574"/>
                  </a:lnTo>
                  <a:lnTo>
                    <a:pt x="25526" y="738250"/>
                  </a:lnTo>
                  <a:lnTo>
                    <a:pt x="11556" y="683640"/>
                  </a:lnTo>
                  <a:lnTo>
                    <a:pt x="2920" y="627252"/>
                  </a:lnTo>
                  <a:lnTo>
                    <a:pt x="0" y="569086"/>
                  </a:lnTo>
                  <a:lnTo>
                    <a:pt x="2920" y="510920"/>
                  </a:lnTo>
                  <a:lnTo>
                    <a:pt x="11556" y="454405"/>
                  </a:lnTo>
                  <a:lnTo>
                    <a:pt x="25526" y="399795"/>
                  </a:lnTo>
                  <a:lnTo>
                    <a:pt x="44703" y="347471"/>
                  </a:lnTo>
                  <a:lnTo>
                    <a:pt x="68706" y="297814"/>
                  </a:lnTo>
                  <a:lnTo>
                    <a:pt x="97154" y="250824"/>
                  </a:lnTo>
                  <a:lnTo>
                    <a:pt x="129920" y="207009"/>
                  </a:lnTo>
                  <a:lnTo>
                    <a:pt x="166623" y="166623"/>
                  </a:lnTo>
                  <a:lnTo>
                    <a:pt x="207010" y="129920"/>
                  </a:lnTo>
                  <a:lnTo>
                    <a:pt x="250824" y="97154"/>
                  </a:lnTo>
                  <a:lnTo>
                    <a:pt x="297814" y="68706"/>
                  </a:lnTo>
                  <a:lnTo>
                    <a:pt x="347598" y="44703"/>
                  </a:lnTo>
                  <a:lnTo>
                    <a:pt x="399795" y="25526"/>
                  </a:lnTo>
                  <a:lnTo>
                    <a:pt x="454406" y="11556"/>
                  </a:lnTo>
                  <a:lnTo>
                    <a:pt x="510920" y="2920"/>
                  </a:lnTo>
                  <a:lnTo>
                    <a:pt x="569087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0282" y="492467"/>
            <a:ext cx="1173544" cy="80772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14600" y="292608"/>
            <a:ext cx="0" cy="1069975"/>
          </a:xfrm>
          <a:custGeom>
            <a:avLst/>
            <a:gdLst/>
            <a:ahLst/>
            <a:cxnLst/>
            <a:rect l="l" t="t" r="r" b="b"/>
            <a:pathLst>
              <a:path h="1069975">
                <a:moveTo>
                  <a:pt x="0" y="0"/>
                </a:moveTo>
                <a:lnTo>
                  <a:pt x="0" y="1069721"/>
                </a:lnTo>
              </a:path>
            </a:pathLst>
          </a:custGeom>
          <a:ln w="19050">
            <a:solidFill>
              <a:srgbClr val="D1D1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1775" y="4545817"/>
            <a:ext cx="1937465" cy="9642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9054" y="1101551"/>
            <a:ext cx="1347018" cy="8397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76870" y="1091786"/>
            <a:ext cx="1371848" cy="9900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19107" y="3300476"/>
            <a:ext cx="208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FF5050"/>
                </a:solidFill>
                <a:latin typeface="Tahoma"/>
                <a:cs typeface="Tahoma"/>
              </a:rPr>
              <a:t>OwnCare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6071" y="4975343"/>
            <a:ext cx="2289140" cy="4758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6822" y="2746032"/>
            <a:ext cx="1357797" cy="11585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4484" y="2912914"/>
            <a:ext cx="2733354" cy="1027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720089"/>
            <a:ext cx="18053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Agenda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0553506" y="-6774"/>
            <a:ext cx="1647189" cy="1665605"/>
            <a:chOff x="10553506" y="-6774"/>
            <a:chExt cx="1647189" cy="1665605"/>
          </a:xfrm>
        </p:grpSpPr>
        <p:sp>
          <p:nvSpPr>
            <p:cNvPr id="4" name="object 4"/>
            <p:cNvSpPr/>
            <p:nvPr/>
          </p:nvSpPr>
          <p:spPr>
            <a:xfrm>
              <a:off x="10584330" y="6"/>
              <a:ext cx="1607820" cy="1403985"/>
            </a:xfrm>
            <a:custGeom>
              <a:avLst/>
              <a:gdLst/>
              <a:ahLst/>
              <a:cxnLst/>
              <a:rect l="l" t="t" r="r" b="b"/>
              <a:pathLst>
                <a:path w="1607820" h="1403985">
                  <a:moveTo>
                    <a:pt x="3748" y="891135"/>
                  </a:moveTo>
                  <a:lnTo>
                    <a:pt x="241219" y="1264290"/>
                  </a:lnTo>
                  <a:lnTo>
                    <a:pt x="335842" y="1403593"/>
                  </a:lnTo>
                  <a:lnTo>
                    <a:pt x="339269" y="1378939"/>
                  </a:lnTo>
                  <a:lnTo>
                    <a:pt x="357106" y="1316396"/>
                  </a:lnTo>
                  <a:lnTo>
                    <a:pt x="400688" y="1233095"/>
                  </a:lnTo>
                  <a:lnTo>
                    <a:pt x="481349" y="1146164"/>
                  </a:lnTo>
                  <a:lnTo>
                    <a:pt x="498301" y="1131940"/>
                  </a:lnTo>
                  <a:lnTo>
                    <a:pt x="516306" y="1116027"/>
                  </a:lnTo>
                  <a:lnTo>
                    <a:pt x="555945" y="1080333"/>
                  </a:lnTo>
                  <a:lnTo>
                    <a:pt x="601211" y="1041486"/>
                  </a:lnTo>
                  <a:lnTo>
                    <a:pt x="653047" y="1001889"/>
                  </a:lnTo>
                  <a:lnTo>
                    <a:pt x="712397" y="963946"/>
                  </a:lnTo>
                  <a:lnTo>
                    <a:pt x="780205" y="930059"/>
                  </a:lnTo>
                  <a:lnTo>
                    <a:pt x="817576" y="915388"/>
                  </a:lnTo>
                  <a:lnTo>
                    <a:pt x="857416" y="902633"/>
                  </a:lnTo>
                  <a:lnTo>
                    <a:pt x="899843" y="892094"/>
                  </a:lnTo>
                  <a:lnTo>
                    <a:pt x="944974" y="884071"/>
                  </a:lnTo>
                  <a:lnTo>
                    <a:pt x="992928" y="878864"/>
                  </a:lnTo>
                  <a:lnTo>
                    <a:pt x="1043823" y="876775"/>
                  </a:lnTo>
                  <a:lnTo>
                    <a:pt x="1097776" y="878104"/>
                  </a:lnTo>
                  <a:lnTo>
                    <a:pt x="1154906" y="883150"/>
                  </a:lnTo>
                  <a:lnTo>
                    <a:pt x="1215330" y="892215"/>
                  </a:lnTo>
                  <a:lnTo>
                    <a:pt x="1279168" y="905599"/>
                  </a:lnTo>
                  <a:lnTo>
                    <a:pt x="1346536" y="923603"/>
                  </a:lnTo>
                  <a:lnTo>
                    <a:pt x="1417553" y="946526"/>
                  </a:lnTo>
                  <a:lnTo>
                    <a:pt x="1492337" y="974669"/>
                  </a:lnTo>
                  <a:lnTo>
                    <a:pt x="1607653" y="1023236"/>
                  </a:lnTo>
                  <a:lnTo>
                    <a:pt x="1607639" y="613515"/>
                  </a:lnTo>
                  <a:lnTo>
                    <a:pt x="1440437" y="534162"/>
                  </a:lnTo>
                  <a:lnTo>
                    <a:pt x="1026009" y="388163"/>
                  </a:lnTo>
                  <a:lnTo>
                    <a:pt x="661503" y="358008"/>
                  </a:lnTo>
                  <a:lnTo>
                    <a:pt x="602635" y="371127"/>
                  </a:lnTo>
                  <a:lnTo>
                    <a:pt x="545379" y="385943"/>
                  </a:lnTo>
                  <a:lnTo>
                    <a:pt x="489924" y="402411"/>
                  </a:lnTo>
                  <a:lnTo>
                    <a:pt x="436456" y="420485"/>
                  </a:lnTo>
                  <a:lnTo>
                    <a:pt x="385161" y="440121"/>
                  </a:lnTo>
                  <a:lnTo>
                    <a:pt x="336228" y="461272"/>
                  </a:lnTo>
                  <a:lnTo>
                    <a:pt x="289843" y="483893"/>
                  </a:lnTo>
                  <a:lnTo>
                    <a:pt x="246192" y="507939"/>
                  </a:lnTo>
                  <a:lnTo>
                    <a:pt x="207692" y="531974"/>
                  </a:lnTo>
                  <a:lnTo>
                    <a:pt x="205463" y="533365"/>
                  </a:lnTo>
                  <a:lnTo>
                    <a:pt x="167843" y="560125"/>
                  </a:lnTo>
                  <a:lnTo>
                    <a:pt x="133519" y="588174"/>
                  </a:lnTo>
                  <a:lnTo>
                    <a:pt x="102677" y="617467"/>
                  </a:lnTo>
                  <a:lnTo>
                    <a:pt x="75505" y="647958"/>
                  </a:lnTo>
                  <a:lnTo>
                    <a:pt x="52189" y="679601"/>
                  </a:lnTo>
                  <a:lnTo>
                    <a:pt x="17874" y="746166"/>
                  </a:lnTo>
                  <a:lnTo>
                    <a:pt x="1229" y="816798"/>
                  </a:lnTo>
                  <a:lnTo>
                    <a:pt x="0" y="853526"/>
                  </a:lnTo>
                  <a:lnTo>
                    <a:pt x="3748" y="891135"/>
                  </a:lnTo>
                  <a:close/>
                </a:path>
                <a:path w="1607820" h="1403985">
                  <a:moveTo>
                    <a:pt x="240650" y="10"/>
                  </a:moveTo>
                  <a:lnTo>
                    <a:pt x="394680" y="70396"/>
                  </a:lnTo>
                  <a:lnTo>
                    <a:pt x="573426" y="172656"/>
                  </a:lnTo>
                  <a:lnTo>
                    <a:pt x="713000" y="260973"/>
                  </a:lnTo>
                  <a:lnTo>
                    <a:pt x="769321" y="298582"/>
                  </a:lnTo>
                  <a:lnTo>
                    <a:pt x="802558" y="277475"/>
                  </a:lnTo>
                  <a:lnTo>
                    <a:pt x="788184" y="244696"/>
                  </a:lnTo>
                  <a:lnTo>
                    <a:pt x="748245" y="161507"/>
                  </a:lnTo>
                  <a:lnTo>
                    <a:pt x="687516" y="50631"/>
                  </a:lnTo>
                  <a:lnTo>
                    <a:pt x="653972" y="0"/>
                  </a:lnTo>
                  <a:lnTo>
                    <a:pt x="240650" y="10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53506" y="-6774"/>
              <a:ext cx="1647189" cy="1665605"/>
            </a:xfrm>
            <a:custGeom>
              <a:avLst/>
              <a:gdLst/>
              <a:ahLst/>
              <a:cxnLst/>
              <a:rect l="l" t="t" r="r" b="b"/>
              <a:pathLst>
                <a:path w="1647190" h="1665605">
                  <a:moveTo>
                    <a:pt x="41164" y="893897"/>
                  </a:moveTo>
                  <a:lnTo>
                    <a:pt x="97639" y="982821"/>
                  </a:lnTo>
                  <a:lnTo>
                    <a:pt x="95206" y="931611"/>
                  </a:lnTo>
                  <a:lnTo>
                    <a:pt x="96760" y="886681"/>
                  </a:lnTo>
                  <a:lnTo>
                    <a:pt x="101724" y="847118"/>
                  </a:lnTo>
                  <a:lnTo>
                    <a:pt x="130961" y="798397"/>
                  </a:lnTo>
                  <a:lnTo>
                    <a:pt x="151729" y="760030"/>
                  </a:lnTo>
                  <a:lnTo>
                    <a:pt x="174617" y="725002"/>
                  </a:lnTo>
                  <a:lnTo>
                    <a:pt x="200060" y="693995"/>
                  </a:lnTo>
                  <a:lnTo>
                    <a:pt x="248814" y="652317"/>
                  </a:lnTo>
                  <a:lnTo>
                    <a:pt x="277313" y="626123"/>
                  </a:lnTo>
                  <a:lnTo>
                    <a:pt x="317035" y="593912"/>
                  </a:lnTo>
                  <a:lnTo>
                    <a:pt x="346595" y="569388"/>
                  </a:lnTo>
                  <a:lnTo>
                    <a:pt x="399307" y="533943"/>
                  </a:lnTo>
                  <a:lnTo>
                    <a:pt x="432272" y="514781"/>
                  </a:lnTo>
                  <a:lnTo>
                    <a:pt x="477636" y="491453"/>
                  </a:lnTo>
                  <a:lnTo>
                    <a:pt x="524660" y="470740"/>
                  </a:lnTo>
                  <a:lnTo>
                    <a:pt x="573328" y="452615"/>
                  </a:lnTo>
                  <a:lnTo>
                    <a:pt x="612903" y="443861"/>
                  </a:lnTo>
                  <a:lnTo>
                    <a:pt x="654088" y="437643"/>
                  </a:lnTo>
                  <a:lnTo>
                    <a:pt x="707587" y="427125"/>
                  </a:lnTo>
                  <a:lnTo>
                    <a:pt x="762663" y="419091"/>
                  </a:lnTo>
                  <a:lnTo>
                    <a:pt x="808579" y="420321"/>
                  </a:lnTo>
                  <a:lnTo>
                    <a:pt x="856038" y="423982"/>
                  </a:lnTo>
                  <a:lnTo>
                    <a:pt x="894303" y="436855"/>
                  </a:lnTo>
                  <a:lnTo>
                    <a:pt x="954358" y="436661"/>
                  </a:lnTo>
                  <a:lnTo>
                    <a:pt x="1004241" y="444138"/>
                  </a:lnTo>
                  <a:lnTo>
                    <a:pt x="1054688" y="452503"/>
                  </a:lnTo>
                  <a:lnTo>
                    <a:pt x="1094995" y="468592"/>
                  </a:lnTo>
                  <a:lnTo>
                    <a:pt x="1157342" y="472006"/>
                  </a:lnTo>
                  <a:lnTo>
                    <a:pt x="1198862" y="490004"/>
                  </a:lnTo>
                  <a:lnTo>
                    <a:pt x="1282619" y="527131"/>
                  </a:lnTo>
                  <a:lnTo>
                    <a:pt x="1335618" y="539515"/>
                  </a:lnTo>
                  <a:lnTo>
                    <a:pt x="1378174" y="559145"/>
                  </a:lnTo>
                  <a:lnTo>
                    <a:pt x="1474879" y="592969"/>
                  </a:lnTo>
                  <a:lnTo>
                    <a:pt x="1562086" y="635527"/>
                  </a:lnTo>
                  <a:lnTo>
                    <a:pt x="1646812" y="674180"/>
                  </a:lnTo>
                  <a:lnTo>
                    <a:pt x="1638461" y="542583"/>
                  </a:lnTo>
                  <a:lnTo>
                    <a:pt x="1488259" y="471902"/>
                  </a:lnTo>
                  <a:lnTo>
                    <a:pt x="1455754" y="444409"/>
                  </a:lnTo>
                  <a:lnTo>
                    <a:pt x="1369377" y="403156"/>
                  </a:lnTo>
                  <a:lnTo>
                    <a:pt x="1344758" y="388081"/>
                  </a:lnTo>
                  <a:lnTo>
                    <a:pt x="1298995" y="387092"/>
                  </a:lnTo>
                  <a:lnTo>
                    <a:pt x="1250624" y="358305"/>
                  </a:lnTo>
                  <a:lnTo>
                    <a:pt x="1196222" y="343712"/>
                  </a:lnTo>
                  <a:lnTo>
                    <a:pt x="1153345" y="323577"/>
                  </a:lnTo>
                  <a:lnTo>
                    <a:pt x="1100445" y="311348"/>
                  </a:lnTo>
                  <a:lnTo>
                    <a:pt x="1058856" y="293241"/>
                  </a:lnTo>
                  <a:lnTo>
                    <a:pt x="996311" y="289516"/>
                  </a:lnTo>
                  <a:lnTo>
                    <a:pt x="944867" y="279580"/>
                  </a:lnTo>
                  <a:lnTo>
                    <a:pt x="904416" y="263265"/>
                  </a:lnTo>
                  <a:lnTo>
                    <a:pt x="890934" y="265726"/>
                  </a:lnTo>
                  <a:lnTo>
                    <a:pt x="723854" y="2641"/>
                  </a:lnTo>
                  <a:lnTo>
                    <a:pt x="677729" y="1081"/>
                  </a:lnTo>
                  <a:lnTo>
                    <a:pt x="723862" y="73723"/>
                  </a:lnTo>
                  <a:lnTo>
                    <a:pt x="716615" y="86001"/>
                  </a:lnTo>
                  <a:lnTo>
                    <a:pt x="704758" y="67330"/>
                  </a:lnTo>
                  <a:lnTo>
                    <a:pt x="678627" y="49875"/>
                  </a:lnTo>
                  <a:lnTo>
                    <a:pt x="787587" y="221442"/>
                  </a:lnTo>
                  <a:lnTo>
                    <a:pt x="780217" y="257216"/>
                  </a:lnTo>
                  <a:lnTo>
                    <a:pt x="752352" y="237030"/>
                  </a:lnTo>
                  <a:lnTo>
                    <a:pt x="725156" y="217895"/>
                  </a:lnTo>
                  <a:lnTo>
                    <a:pt x="698528" y="199657"/>
                  </a:lnTo>
                  <a:lnTo>
                    <a:pt x="672369" y="182156"/>
                  </a:lnTo>
                  <a:lnTo>
                    <a:pt x="636195" y="148886"/>
                  </a:lnTo>
                  <a:lnTo>
                    <a:pt x="612723" y="135617"/>
                  </a:lnTo>
                  <a:lnTo>
                    <a:pt x="686935" y="252470"/>
                  </a:lnTo>
                  <a:lnTo>
                    <a:pt x="673106" y="254384"/>
                  </a:lnTo>
                  <a:lnTo>
                    <a:pt x="672120" y="252833"/>
                  </a:lnTo>
                  <a:lnTo>
                    <a:pt x="660187" y="257731"/>
                  </a:lnTo>
                  <a:lnTo>
                    <a:pt x="616282" y="259668"/>
                  </a:lnTo>
                  <a:lnTo>
                    <a:pt x="563671" y="271584"/>
                  </a:lnTo>
                  <a:lnTo>
                    <a:pt x="513019" y="286584"/>
                  </a:lnTo>
                  <a:lnTo>
                    <a:pt x="474990" y="297772"/>
                  </a:lnTo>
                  <a:lnTo>
                    <a:pt x="428088" y="318677"/>
                  </a:lnTo>
                  <a:lnTo>
                    <a:pt x="382977" y="342403"/>
                  </a:lnTo>
                  <a:lnTo>
                    <a:pt x="339602" y="368862"/>
                  </a:lnTo>
                  <a:lnTo>
                    <a:pt x="308098" y="390324"/>
                  </a:lnTo>
                  <a:lnTo>
                    <a:pt x="255749" y="426343"/>
                  </a:lnTo>
                  <a:lnTo>
                    <a:pt x="214832" y="456673"/>
                  </a:lnTo>
                  <a:lnTo>
                    <a:pt x="185460" y="481492"/>
                  </a:lnTo>
                  <a:lnTo>
                    <a:pt x="146110" y="514289"/>
                  </a:lnTo>
                  <a:lnTo>
                    <a:pt x="108365" y="549612"/>
                  </a:lnTo>
                  <a:lnTo>
                    <a:pt x="83349" y="581290"/>
                  </a:lnTo>
                  <a:lnTo>
                    <a:pt x="60745" y="616766"/>
                  </a:lnTo>
                  <a:lnTo>
                    <a:pt x="40957" y="656677"/>
                  </a:lnTo>
                  <a:lnTo>
                    <a:pt x="13954" y="708915"/>
                  </a:lnTo>
                  <a:lnTo>
                    <a:pt x="0" y="758010"/>
                  </a:lnTo>
                  <a:lnTo>
                    <a:pt x="10289" y="797901"/>
                  </a:lnTo>
                  <a:lnTo>
                    <a:pt x="23853" y="842948"/>
                  </a:lnTo>
                  <a:lnTo>
                    <a:pt x="41164" y="893897"/>
                  </a:lnTo>
                  <a:close/>
                </a:path>
                <a:path w="1647190" h="1665605">
                  <a:moveTo>
                    <a:pt x="211801" y="1162580"/>
                  </a:moveTo>
                  <a:lnTo>
                    <a:pt x="278122" y="1267010"/>
                  </a:lnTo>
                  <a:lnTo>
                    <a:pt x="275634" y="1215713"/>
                  </a:lnTo>
                  <a:lnTo>
                    <a:pt x="277103" y="1170647"/>
                  </a:lnTo>
                  <a:lnTo>
                    <a:pt x="281987" y="1130959"/>
                  </a:lnTo>
                  <a:lnTo>
                    <a:pt x="311185" y="1082176"/>
                  </a:lnTo>
                  <a:lnTo>
                    <a:pt x="331993" y="1043872"/>
                  </a:lnTo>
                  <a:lnTo>
                    <a:pt x="365243" y="1001471"/>
                  </a:lnTo>
                  <a:lnTo>
                    <a:pt x="390560" y="970267"/>
                  </a:lnTo>
                  <a:lnTo>
                    <a:pt x="439345" y="928637"/>
                  </a:lnTo>
                  <a:lnTo>
                    <a:pt x="467955" y="902618"/>
                  </a:lnTo>
                  <a:lnTo>
                    <a:pt x="507792" y="870587"/>
                  </a:lnTo>
                  <a:lnTo>
                    <a:pt x="559173" y="833046"/>
                  </a:lnTo>
                  <a:lnTo>
                    <a:pt x="569832" y="826139"/>
                  </a:lnTo>
                  <a:lnTo>
                    <a:pt x="580490" y="819232"/>
                  </a:lnTo>
                  <a:lnTo>
                    <a:pt x="591148" y="812325"/>
                  </a:lnTo>
                  <a:lnTo>
                    <a:pt x="635651" y="787642"/>
                  </a:lnTo>
                  <a:lnTo>
                    <a:pt x="682109" y="766038"/>
                  </a:lnTo>
                  <a:lnTo>
                    <a:pt x="741141" y="740543"/>
                  </a:lnTo>
                  <a:lnTo>
                    <a:pt x="780545" y="731519"/>
                  </a:lnTo>
                  <a:lnTo>
                    <a:pt x="821722" y="725288"/>
                  </a:lnTo>
                  <a:lnTo>
                    <a:pt x="886073" y="708170"/>
                  </a:lnTo>
                  <a:lnTo>
                    <a:pt x="930678" y="707335"/>
                  </a:lnTo>
                  <a:lnTo>
                    <a:pt x="976936" y="709105"/>
                  </a:lnTo>
                  <a:lnTo>
                    <a:pt x="1024808" y="713417"/>
                  </a:lnTo>
                  <a:lnTo>
                    <a:pt x="1134299" y="719994"/>
                  </a:lnTo>
                  <a:lnTo>
                    <a:pt x="1184276" y="727620"/>
                  </a:lnTo>
                  <a:lnTo>
                    <a:pt x="1224173" y="743064"/>
                  </a:lnTo>
                  <a:lnTo>
                    <a:pt x="1275421" y="752691"/>
                  </a:lnTo>
                  <a:lnTo>
                    <a:pt x="1338007" y="756480"/>
                  </a:lnTo>
                  <a:lnTo>
                    <a:pt x="1463497" y="811940"/>
                  </a:lnTo>
                  <a:lnTo>
                    <a:pt x="1516504" y="824337"/>
                  </a:lnTo>
                  <a:lnTo>
                    <a:pt x="1559077" y="843994"/>
                  </a:lnTo>
                  <a:lnTo>
                    <a:pt x="1641126" y="878431"/>
                  </a:lnTo>
                  <a:lnTo>
                    <a:pt x="1639905" y="781750"/>
                  </a:lnTo>
                  <a:lnTo>
                    <a:pt x="1612416" y="762156"/>
                  </a:lnTo>
                  <a:lnTo>
                    <a:pt x="1429682" y="687628"/>
                  </a:lnTo>
                  <a:lnTo>
                    <a:pt x="1387102" y="667961"/>
                  </a:lnTo>
                  <a:lnTo>
                    <a:pt x="1344959" y="648980"/>
                  </a:lnTo>
                  <a:lnTo>
                    <a:pt x="1292664" y="637705"/>
                  </a:lnTo>
                  <a:lnTo>
                    <a:pt x="1251792" y="620727"/>
                  </a:lnTo>
                  <a:lnTo>
                    <a:pt x="1190129" y="618391"/>
                  </a:lnTo>
                  <a:lnTo>
                    <a:pt x="1150047" y="602656"/>
                  </a:lnTo>
                  <a:lnTo>
                    <a:pt x="1099585" y="594267"/>
                  </a:lnTo>
                  <a:lnTo>
                    <a:pt x="1060389" y="579927"/>
                  </a:lnTo>
                  <a:lnTo>
                    <a:pt x="1011218" y="573571"/>
                  </a:lnTo>
                  <a:lnTo>
                    <a:pt x="962998" y="568711"/>
                  </a:lnTo>
                  <a:lnTo>
                    <a:pt x="915929" y="565665"/>
                  </a:lnTo>
                  <a:lnTo>
                    <a:pt x="857825" y="568932"/>
                  </a:lnTo>
                  <a:lnTo>
                    <a:pt x="811671" y="567326"/>
                  </a:lnTo>
                  <a:lnTo>
                    <a:pt x="745625" y="581777"/>
                  </a:lnTo>
                  <a:lnTo>
                    <a:pt x="702891" y="585556"/>
                  </a:lnTo>
                  <a:lnTo>
                    <a:pt x="651625" y="599591"/>
                  </a:lnTo>
                  <a:lnTo>
                    <a:pt x="613591" y="610770"/>
                  </a:lnTo>
                  <a:lnTo>
                    <a:pt x="556818" y="639822"/>
                  </a:lnTo>
                  <a:lnTo>
                    <a:pt x="522986" y="657619"/>
                  </a:lnTo>
                  <a:lnTo>
                    <a:pt x="479800" y="684375"/>
                  </a:lnTo>
                  <a:lnTo>
                    <a:pt x="437845" y="713070"/>
                  </a:lnTo>
                  <a:lnTo>
                    <a:pt x="396988" y="743495"/>
                  </a:lnTo>
                  <a:lnTo>
                    <a:pt x="367816" y="768629"/>
                  </a:lnTo>
                  <a:lnTo>
                    <a:pt x="328753" y="801878"/>
                  </a:lnTo>
                  <a:lnTo>
                    <a:pt x="291634" y="838187"/>
                  </a:lnTo>
                  <a:lnTo>
                    <a:pt x="257030" y="878457"/>
                  </a:lnTo>
                  <a:lnTo>
                    <a:pt x="225581" y="923696"/>
                  </a:lnTo>
                  <a:lnTo>
                    <a:pt x="208648" y="968101"/>
                  </a:lnTo>
                  <a:lnTo>
                    <a:pt x="183038" y="1022533"/>
                  </a:lnTo>
                  <a:lnTo>
                    <a:pt x="181648" y="1067723"/>
                  </a:lnTo>
                  <a:lnTo>
                    <a:pt x="194546" y="1111721"/>
                  </a:lnTo>
                  <a:lnTo>
                    <a:pt x="211801" y="1162580"/>
                  </a:lnTo>
                  <a:close/>
                </a:path>
                <a:path w="1647190" h="1665605">
                  <a:moveTo>
                    <a:pt x="379172" y="1402433"/>
                  </a:moveTo>
                  <a:lnTo>
                    <a:pt x="514426" y="1615404"/>
                  </a:lnTo>
                  <a:lnTo>
                    <a:pt x="552621" y="1628167"/>
                  </a:lnTo>
                  <a:lnTo>
                    <a:pt x="579166" y="1646274"/>
                  </a:lnTo>
                  <a:lnTo>
                    <a:pt x="641623" y="1649862"/>
                  </a:lnTo>
                  <a:lnTo>
                    <a:pt x="680032" y="1662963"/>
                  </a:lnTo>
                  <a:lnTo>
                    <a:pt x="726634" y="1665274"/>
                  </a:lnTo>
                  <a:lnTo>
                    <a:pt x="770787" y="1663728"/>
                  </a:lnTo>
                  <a:lnTo>
                    <a:pt x="812568" y="1658449"/>
                  </a:lnTo>
                  <a:lnTo>
                    <a:pt x="874304" y="1637212"/>
                  </a:lnTo>
                  <a:lnTo>
                    <a:pt x="923081" y="1619258"/>
                  </a:lnTo>
                  <a:lnTo>
                    <a:pt x="969836" y="1598121"/>
                  </a:lnTo>
                  <a:lnTo>
                    <a:pt x="1025508" y="1567335"/>
                  </a:lnTo>
                  <a:lnTo>
                    <a:pt x="1068872" y="1540859"/>
                  </a:lnTo>
                  <a:lnTo>
                    <a:pt x="1100146" y="1519034"/>
                  </a:lnTo>
                  <a:lnTo>
                    <a:pt x="1140632" y="1488026"/>
                  </a:lnTo>
                  <a:lnTo>
                    <a:pt x="1178954" y="1453610"/>
                  </a:lnTo>
                  <a:lnTo>
                    <a:pt x="1214964" y="1415554"/>
                  </a:lnTo>
                  <a:lnTo>
                    <a:pt x="1237793" y="1380432"/>
                  </a:lnTo>
                  <a:lnTo>
                    <a:pt x="1258014" y="1341204"/>
                  </a:lnTo>
                  <a:lnTo>
                    <a:pt x="1286200" y="1290828"/>
                  </a:lnTo>
                  <a:lnTo>
                    <a:pt x="1290040" y="1249496"/>
                  </a:lnTo>
                  <a:lnTo>
                    <a:pt x="1303161" y="1199089"/>
                  </a:lnTo>
                  <a:lnTo>
                    <a:pt x="1304449" y="1153737"/>
                  </a:lnTo>
                  <a:lnTo>
                    <a:pt x="1304404" y="1106289"/>
                  </a:lnTo>
                  <a:lnTo>
                    <a:pt x="1313530" y="1049591"/>
                  </a:lnTo>
                  <a:lnTo>
                    <a:pt x="1299447" y="1003725"/>
                  </a:lnTo>
                  <a:lnTo>
                    <a:pt x="1313260" y="1001787"/>
                  </a:lnTo>
                  <a:lnTo>
                    <a:pt x="1315262" y="1004938"/>
                  </a:lnTo>
                  <a:lnTo>
                    <a:pt x="1328893" y="1002713"/>
                  </a:lnTo>
                  <a:lnTo>
                    <a:pt x="1368671" y="1017968"/>
                  </a:lnTo>
                  <a:lnTo>
                    <a:pt x="1418977" y="1026111"/>
                  </a:lnTo>
                  <a:lnTo>
                    <a:pt x="1458745" y="1041352"/>
                  </a:lnTo>
                  <a:lnTo>
                    <a:pt x="1520514" y="1043856"/>
                  </a:lnTo>
                  <a:lnTo>
                    <a:pt x="1644813" y="1097441"/>
                  </a:lnTo>
                  <a:lnTo>
                    <a:pt x="1647031" y="982487"/>
                  </a:lnTo>
                  <a:lnTo>
                    <a:pt x="1610703" y="972664"/>
                  </a:lnTo>
                  <a:lnTo>
                    <a:pt x="1568449" y="953509"/>
                  </a:lnTo>
                  <a:lnTo>
                    <a:pt x="1526637" y="935050"/>
                  </a:lnTo>
                  <a:lnTo>
                    <a:pt x="1474686" y="924317"/>
                  </a:lnTo>
                  <a:lnTo>
                    <a:pt x="1434178" y="907911"/>
                  </a:lnTo>
                  <a:lnTo>
                    <a:pt x="1316978" y="889194"/>
                  </a:lnTo>
                  <a:lnTo>
                    <a:pt x="1275004" y="870481"/>
                  </a:lnTo>
                  <a:lnTo>
                    <a:pt x="1223120" y="859853"/>
                  </a:lnTo>
                  <a:lnTo>
                    <a:pt x="1161663" y="857839"/>
                  </a:lnTo>
                  <a:lnTo>
                    <a:pt x="1128827" y="853515"/>
                  </a:lnTo>
                  <a:lnTo>
                    <a:pt x="1219008" y="995513"/>
                  </a:lnTo>
                  <a:lnTo>
                    <a:pt x="1211373" y="1030870"/>
                  </a:lnTo>
                  <a:lnTo>
                    <a:pt x="1203551" y="1065932"/>
                  </a:lnTo>
                  <a:lnTo>
                    <a:pt x="1205903" y="1093326"/>
                  </a:lnTo>
                  <a:lnTo>
                    <a:pt x="1196631" y="1126105"/>
                  </a:lnTo>
                  <a:lnTo>
                    <a:pt x="1181259" y="1172967"/>
                  </a:lnTo>
                  <a:lnTo>
                    <a:pt x="1152027" y="1221697"/>
                  </a:lnTo>
                  <a:lnTo>
                    <a:pt x="1130610" y="1259042"/>
                  </a:lnTo>
                  <a:lnTo>
                    <a:pt x="1106518" y="1292175"/>
                  </a:lnTo>
                  <a:lnTo>
                    <a:pt x="1079983" y="1321460"/>
                  </a:lnTo>
                  <a:lnTo>
                    <a:pt x="1029793" y="1360878"/>
                  </a:lnTo>
                  <a:lnTo>
                    <a:pt x="999064" y="1383561"/>
                  </a:lnTo>
                  <a:lnTo>
                    <a:pt x="966585" y="1403488"/>
                  </a:lnTo>
                  <a:lnTo>
                    <a:pt x="921867" y="1427832"/>
                  </a:lnTo>
                  <a:lnTo>
                    <a:pt x="875904" y="1450217"/>
                  </a:lnTo>
                  <a:lnTo>
                    <a:pt x="828413" y="1470194"/>
                  </a:lnTo>
                  <a:lnTo>
                    <a:pt x="789828" y="1480506"/>
                  </a:lnTo>
                  <a:lnTo>
                    <a:pt x="749143" y="1487511"/>
                  </a:lnTo>
                  <a:lnTo>
                    <a:pt x="695352" y="1497569"/>
                  </a:lnTo>
                  <a:lnTo>
                    <a:pt x="649610" y="1496614"/>
                  </a:lnTo>
                  <a:lnTo>
                    <a:pt x="616842" y="1492396"/>
                  </a:lnTo>
                  <a:lnTo>
                    <a:pt x="593285" y="1478992"/>
                  </a:lnTo>
                  <a:lnTo>
                    <a:pt x="523442" y="1463775"/>
                  </a:lnTo>
                  <a:lnTo>
                    <a:pt x="391777" y="1256456"/>
                  </a:lnTo>
                  <a:lnTo>
                    <a:pt x="376939" y="1280469"/>
                  </a:lnTo>
                  <a:lnTo>
                    <a:pt x="359986" y="1324844"/>
                  </a:lnTo>
                  <a:lnTo>
                    <a:pt x="367528" y="1360409"/>
                  </a:lnTo>
                  <a:lnTo>
                    <a:pt x="379172" y="1402433"/>
                  </a:lnTo>
                  <a:close/>
                </a:path>
                <a:path w="1647190" h="1665605">
                  <a:moveTo>
                    <a:pt x="723854" y="2641"/>
                  </a:moveTo>
                  <a:lnTo>
                    <a:pt x="880733" y="249662"/>
                  </a:lnTo>
                  <a:lnTo>
                    <a:pt x="865134" y="201412"/>
                  </a:lnTo>
                  <a:lnTo>
                    <a:pt x="739229" y="3161"/>
                  </a:lnTo>
                  <a:lnTo>
                    <a:pt x="723854" y="2641"/>
                  </a:lnTo>
                  <a:close/>
                </a:path>
                <a:path w="1647190" h="1665605">
                  <a:moveTo>
                    <a:pt x="662354" y="561"/>
                  </a:moveTo>
                  <a:lnTo>
                    <a:pt x="678340" y="25733"/>
                  </a:lnTo>
                  <a:lnTo>
                    <a:pt x="717049" y="62995"/>
                  </a:lnTo>
                  <a:lnTo>
                    <a:pt x="677729" y="1081"/>
                  </a:lnTo>
                  <a:lnTo>
                    <a:pt x="662354" y="561"/>
                  </a:lnTo>
                  <a:close/>
                </a:path>
                <a:path w="1647190" h="1665605">
                  <a:moveTo>
                    <a:pt x="556684" y="0"/>
                  </a:moveTo>
                  <a:lnTo>
                    <a:pt x="605921" y="53838"/>
                  </a:lnTo>
                  <a:lnTo>
                    <a:pt x="747079" y="157658"/>
                  </a:lnTo>
                  <a:lnTo>
                    <a:pt x="648306" y="2130"/>
                  </a:lnTo>
                  <a:lnTo>
                    <a:pt x="635492" y="5643"/>
                  </a:lnTo>
                  <a:lnTo>
                    <a:pt x="556684" y="0"/>
                  </a:lnTo>
                  <a:close/>
                </a:path>
                <a:path w="1647190" h="1665605">
                  <a:moveTo>
                    <a:pt x="391777" y="1256456"/>
                  </a:moveTo>
                  <a:lnTo>
                    <a:pt x="512435" y="1446444"/>
                  </a:lnTo>
                  <a:lnTo>
                    <a:pt x="513602" y="1424591"/>
                  </a:lnTo>
                  <a:lnTo>
                    <a:pt x="515024" y="1403142"/>
                  </a:lnTo>
                  <a:lnTo>
                    <a:pt x="516686" y="1382068"/>
                  </a:lnTo>
                  <a:lnTo>
                    <a:pt x="529289" y="1354535"/>
                  </a:lnTo>
                  <a:lnTo>
                    <a:pt x="528016" y="1352530"/>
                  </a:lnTo>
                  <a:lnTo>
                    <a:pt x="542011" y="1350878"/>
                  </a:lnTo>
                  <a:lnTo>
                    <a:pt x="544194" y="1354315"/>
                  </a:lnTo>
                  <a:lnTo>
                    <a:pt x="590565" y="1356262"/>
                  </a:lnTo>
                  <a:lnTo>
                    <a:pt x="655993" y="1340837"/>
                  </a:lnTo>
                  <a:lnTo>
                    <a:pt x="697698" y="1335438"/>
                  </a:lnTo>
                  <a:lnTo>
                    <a:pt x="737224" y="1326608"/>
                  </a:lnTo>
                  <a:lnTo>
                    <a:pt x="785395" y="1307701"/>
                  </a:lnTo>
                  <a:lnTo>
                    <a:pt x="831593" y="1285686"/>
                  </a:lnTo>
                  <a:lnTo>
                    <a:pt x="875919" y="1260725"/>
                  </a:lnTo>
                  <a:lnTo>
                    <a:pt x="907757" y="1239788"/>
                  </a:lnTo>
                  <a:lnTo>
                    <a:pt x="948649" y="1209419"/>
                  </a:lnTo>
                  <a:lnTo>
                    <a:pt x="997985" y="1168658"/>
                  </a:lnTo>
                  <a:lnTo>
                    <a:pt x="1022959" y="1136914"/>
                  </a:lnTo>
                  <a:lnTo>
                    <a:pt x="1055476" y="1093356"/>
                  </a:lnTo>
                  <a:lnTo>
                    <a:pt x="1073834" y="1051196"/>
                  </a:lnTo>
                  <a:lnTo>
                    <a:pt x="1099220" y="996411"/>
                  </a:lnTo>
                  <a:lnTo>
                    <a:pt x="1219008" y="995513"/>
                  </a:lnTo>
                  <a:lnTo>
                    <a:pt x="1128827" y="853515"/>
                  </a:lnTo>
                  <a:lnTo>
                    <a:pt x="1112409" y="851353"/>
                  </a:lnTo>
                  <a:lnTo>
                    <a:pt x="1066350" y="849896"/>
                  </a:lnTo>
                  <a:lnTo>
                    <a:pt x="1021181" y="849841"/>
                  </a:lnTo>
                  <a:lnTo>
                    <a:pt x="977126" y="851541"/>
                  </a:lnTo>
                  <a:lnTo>
                    <a:pt x="912966" y="868962"/>
                  </a:lnTo>
                  <a:lnTo>
                    <a:pt x="871808" y="875221"/>
                  </a:lnTo>
                  <a:lnTo>
                    <a:pt x="832431" y="884287"/>
                  </a:lnTo>
                  <a:lnTo>
                    <a:pt x="795060" y="896510"/>
                  </a:lnTo>
                  <a:lnTo>
                    <a:pt x="884843" y="1037882"/>
                  </a:lnTo>
                  <a:lnTo>
                    <a:pt x="847365" y="1073627"/>
                  </a:lnTo>
                  <a:lnTo>
                    <a:pt x="806975" y="1104787"/>
                  </a:lnTo>
                  <a:lnTo>
                    <a:pt x="774603" y="1124882"/>
                  </a:lnTo>
                  <a:lnTo>
                    <a:pt x="718296" y="1154668"/>
                  </a:lnTo>
                  <a:lnTo>
                    <a:pt x="691868" y="1160434"/>
                  </a:lnTo>
                  <a:lnTo>
                    <a:pt x="598568" y="1013523"/>
                  </a:lnTo>
                  <a:lnTo>
                    <a:pt x="558444" y="1045101"/>
                  </a:lnTo>
                  <a:lnTo>
                    <a:pt x="530041" y="1071447"/>
                  </a:lnTo>
                  <a:lnTo>
                    <a:pt x="481575" y="1113580"/>
                  </a:lnTo>
                  <a:lnTo>
                    <a:pt x="446141" y="1152543"/>
                  </a:lnTo>
                  <a:lnTo>
                    <a:pt x="413760" y="1196313"/>
                  </a:lnTo>
                  <a:lnTo>
                    <a:pt x="395895" y="1239251"/>
                  </a:lnTo>
                  <a:lnTo>
                    <a:pt x="391777" y="1256456"/>
                  </a:lnTo>
                  <a:close/>
                </a:path>
                <a:path w="1647190" h="1665605">
                  <a:moveTo>
                    <a:pt x="47913" y="4328"/>
                  </a:moveTo>
                  <a:lnTo>
                    <a:pt x="95155" y="7646"/>
                  </a:lnTo>
                  <a:lnTo>
                    <a:pt x="134667" y="22483"/>
                  </a:lnTo>
                  <a:lnTo>
                    <a:pt x="185428" y="31344"/>
                  </a:lnTo>
                  <a:lnTo>
                    <a:pt x="226015" y="47873"/>
                  </a:lnTo>
                  <a:lnTo>
                    <a:pt x="277885" y="58479"/>
                  </a:lnTo>
                  <a:lnTo>
                    <a:pt x="330332" y="69995"/>
                  </a:lnTo>
                  <a:lnTo>
                    <a:pt x="372654" y="89256"/>
                  </a:lnTo>
                  <a:lnTo>
                    <a:pt x="415587" y="109479"/>
                  </a:lnTo>
                  <a:lnTo>
                    <a:pt x="459147" y="130690"/>
                  </a:lnTo>
                  <a:lnTo>
                    <a:pt x="503351" y="152915"/>
                  </a:lnTo>
                  <a:lnTo>
                    <a:pt x="558937" y="169372"/>
                  </a:lnTo>
                  <a:lnTo>
                    <a:pt x="593757" y="200510"/>
                  </a:lnTo>
                  <a:lnTo>
                    <a:pt x="639991" y="225931"/>
                  </a:lnTo>
                  <a:lnTo>
                    <a:pt x="686935" y="252470"/>
                  </a:lnTo>
                  <a:lnTo>
                    <a:pt x="612723" y="135617"/>
                  </a:lnTo>
                  <a:lnTo>
                    <a:pt x="589252" y="122348"/>
                  </a:lnTo>
                  <a:lnTo>
                    <a:pt x="553084" y="89088"/>
                  </a:lnTo>
                  <a:lnTo>
                    <a:pt x="506354" y="62885"/>
                  </a:lnTo>
                  <a:lnTo>
                    <a:pt x="470605" y="30285"/>
                  </a:lnTo>
                  <a:lnTo>
                    <a:pt x="408178" y="3056"/>
                  </a:lnTo>
                  <a:lnTo>
                    <a:pt x="47913" y="4328"/>
                  </a:lnTo>
                  <a:close/>
                </a:path>
                <a:path w="1647190" h="1665605">
                  <a:moveTo>
                    <a:pt x="598568" y="1013523"/>
                  </a:moveTo>
                  <a:lnTo>
                    <a:pt x="691868" y="1160434"/>
                  </a:lnTo>
                  <a:lnTo>
                    <a:pt x="884843" y="1037882"/>
                  </a:lnTo>
                  <a:lnTo>
                    <a:pt x="795060" y="896510"/>
                  </a:lnTo>
                  <a:lnTo>
                    <a:pt x="737938" y="925014"/>
                  </a:lnTo>
                  <a:lnTo>
                    <a:pt x="693448" y="949717"/>
                  </a:lnTo>
                  <a:lnTo>
                    <a:pt x="661342" y="970232"/>
                  </a:lnTo>
                  <a:lnTo>
                    <a:pt x="650641" y="977070"/>
                  </a:lnTo>
                  <a:lnTo>
                    <a:pt x="598568" y="1013523"/>
                  </a:lnTo>
                  <a:close/>
                </a:path>
                <a:path w="1647190" h="1665605">
                  <a:moveTo>
                    <a:pt x="417470" y="1486426"/>
                  </a:moveTo>
                  <a:lnTo>
                    <a:pt x="466694" y="1563934"/>
                  </a:lnTo>
                  <a:lnTo>
                    <a:pt x="496564" y="1587278"/>
                  </a:lnTo>
                  <a:lnTo>
                    <a:pt x="403617" y="1440925"/>
                  </a:lnTo>
                  <a:lnTo>
                    <a:pt x="417470" y="1486426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6342" y="995322"/>
              <a:ext cx="713105" cy="500380"/>
            </a:xfrm>
            <a:custGeom>
              <a:avLst/>
              <a:gdLst/>
              <a:ahLst/>
              <a:cxnLst/>
              <a:rect l="l" t="t" r="r" b="b"/>
              <a:pathLst>
                <a:path w="713104" h="500380">
                  <a:moveTo>
                    <a:pt x="0" y="459809"/>
                  </a:moveTo>
                  <a:lnTo>
                    <a:pt x="10490" y="468423"/>
                  </a:lnTo>
                  <a:lnTo>
                    <a:pt x="17052" y="470085"/>
                  </a:lnTo>
                  <a:lnTo>
                    <a:pt x="82037" y="488387"/>
                  </a:lnTo>
                  <a:lnTo>
                    <a:pt x="114654" y="496037"/>
                  </a:lnTo>
                  <a:lnTo>
                    <a:pt x="147341" y="500306"/>
                  </a:lnTo>
                  <a:lnTo>
                    <a:pt x="194538" y="500338"/>
                  </a:lnTo>
                  <a:lnTo>
                    <a:pt x="240598" y="495189"/>
                  </a:lnTo>
                  <a:lnTo>
                    <a:pt x="285581" y="485454"/>
                  </a:lnTo>
                  <a:lnTo>
                    <a:pt x="329545" y="471726"/>
                  </a:lnTo>
                  <a:lnTo>
                    <a:pt x="372549" y="454599"/>
                  </a:lnTo>
                  <a:lnTo>
                    <a:pt x="414651" y="434667"/>
                  </a:lnTo>
                  <a:lnTo>
                    <a:pt x="456733" y="412003"/>
                  </a:lnTo>
                  <a:lnTo>
                    <a:pt x="496750" y="387305"/>
                  </a:lnTo>
                  <a:lnTo>
                    <a:pt x="534357" y="360276"/>
                  </a:lnTo>
                  <a:lnTo>
                    <a:pt x="569210" y="330619"/>
                  </a:lnTo>
                  <a:lnTo>
                    <a:pt x="600966" y="298036"/>
                  </a:lnTo>
                  <a:lnTo>
                    <a:pt x="629279" y="262229"/>
                  </a:lnTo>
                  <a:lnTo>
                    <a:pt x="653806" y="222900"/>
                  </a:lnTo>
                  <a:lnTo>
                    <a:pt x="674202" y="179753"/>
                  </a:lnTo>
                  <a:lnTo>
                    <a:pt x="690124" y="132489"/>
                  </a:lnTo>
                  <a:lnTo>
                    <a:pt x="702895" y="68676"/>
                  </a:lnTo>
                  <a:lnTo>
                    <a:pt x="707659" y="35565"/>
                  </a:lnTo>
                  <a:lnTo>
                    <a:pt x="712790" y="1713"/>
                  </a:lnTo>
                  <a:lnTo>
                    <a:pt x="597432" y="0"/>
                  </a:lnTo>
                  <a:lnTo>
                    <a:pt x="578194" y="50879"/>
                  </a:lnTo>
                  <a:lnTo>
                    <a:pt x="553442" y="97087"/>
                  </a:lnTo>
                  <a:lnTo>
                    <a:pt x="523478" y="138994"/>
                  </a:lnTo>
                  <a:lnTo>
                    <a:pt x="488600" y="176968"/>
                  </a:lnTo>
                  <a:lnTo>
                    <a:pt x="449109" y="211379"/>
                  </a:lnTo>
                  <a:lnTo>
                    <a:pt x="408936" y="241290"/>
                  </a:lnTo>
                  <a:lnTo>
                    <a:pt x="367638" y="268235"/>
                  </a:lnTo>
                  <a:lnTo>
                    <a:pt x="325147" y="292031"/>
                  </a:lnTo>
                  <a:lnTo>
                    <a:pt x="282093" y="312166"/>
                  </a:lnTo>
                  <a:lnTo>
                    <a:pt x="236314" y="329438"/>
                  </a:lnTo>
                  <a:lnTo>
                    <a:pt x="189835" y="342683"/>
                  </a:lnTo>
                  <a:lnTo>
                    <a:pt x="141892" y="352044"/>
                  </a:lnTo>
                  <a:lnTo>
                    <a:pt x="92415" y="357338"/>
                  </a:lnTo>
                  <a:lnTo>
                    <a:pt x="41337" y="358382"/>
                  </a:lnTo>
                  <a:lnTo>
                    <a:pt x="33960" y="358242"/>
                  </a:lnTo>
                  <a:lnTo>
                    <a:pt x="20992" y="359242"/>
                  </a:lnTo>
                  <a:lnTo>
                    <a:pt x="20188" y="362566"/>
                  </a:lnTo>
                  <a:lnTo>
                    <a:pt x="14434" y="385863"/>
                  </a:lnTo>
                  <a:lnTo>
                    <a:pt x="9202" y="409241"/>
                  </a:lnTo>
                  <a:lnTo>
                    <a:pt x="4543" y="432709"/>
                  </a:lnTo>
                  <a:lnTo>
                    <a:pt x="506" y="456271"/>
                  </a:lnTo>
                  <a:lnTo>
                    <a:pt x="0" y="459809"/>
                  </a:lnTo>
                  <a:close/>
                </a:path>
                <a:path w="713104" h="500380">
                  <a:moveTo>
                    <a:pt x="189543" y="164363"/>
                  </a:moveTo>
                  <a:lnTo>
                    <a:pt x="263544" y="134213"/>
                  </a:lnTo>
                  <a:lnTo>
                    <a:pt x="306946" y="107113"/>
                  </a:lnTo>
                  <a:lnTo>
                    <a:pt x="346564" y="76492"/>
                  </a:lnTo>
                  <a:lnTo>
                    <a:pt x="376358" y="45723"/>
                  </a:lnTo>
                  <a:lnTo>
                    <a:pt x="189543" y="164363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6079" y="1966341"/>
            <a:ext cx="3994785" cy="3691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lr>
                <a:srgbClr val="FF5656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Challenge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010"/>
              </a:spcBef>
              <a:buClr>
                <a:srgbClr val="FF5656"/>
              </a:buClr>
              <a:buFont typeface="Arial"/>
              <a:buChar char="•"/>
              <a:tabLst>
                <a:tab pos="240029" algn="l"/>
              </a:tabLst>
            </a:pPr>
            <a:r>
              <a:rPr sz="2800" spc="114" dirty="0">
                <a:latin typeface="Calibri"/>
                <a:cs typeface="Calibri"/>
              </a:rPr>
              <a:t>DischargeHUB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030"/>
              </a:spcBef>
              <a:buClr>
                <a:srgbClr val="FF5656"/>
              </a:buClr>
              <a:buFont typeface="Arial"/>
              <a:buChar char="•"/>
              <a:tabLst>
                <a:tab pos="240029" algn="l"/>
              </a:tabLst>
            </a:pPr>
            <a:r>
              <a:rPr sz="2800" spc="105" dirty="0">
                <a:latin typeface="Calibri"/>
                <a:cs typeface="Calibri"/>
              </a:rPr>
              <a:t>Impact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20" dirty="0">
                <a:latin typeface="Calibri"/>
                <a:cs typeface="Calibri"/>
              </a:rPr>
              <a:t>&amp;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Learnings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010"/>
              </a:spcBef>
              <a:buClr>
                <a:srgbClr val="FF5656"/>
              </a:buClr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Next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Steps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015"/>
              </a:spcBef>
              <a:buClr>
                <a:srgbClr val="FF5656"/>
              </a:buClr>
              <a:buFont typeface="Arial"/>
              <a:buChar char="•"/>
              <a:tabLst>
                <a:tab pos="240029" algn="l"/>
              </a:tabLst>
            </a:pPr>
            <a:r>
              <a:rPr sz="2800" spc="100" dirty="0">
                <a:latin typeface="Calibri"/>
                <a:cs typeface="Calibri"/>
              </a:rPr>
              <a:t>Open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Discussion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5155"/>
            <a:ext cx="3407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145" dirty="0">
                <a:solidFill>
                  <a:srgbClr val="000000"/>
                </a:solidFill>
              </a:rPr>
              <a:t> </a:t>
            </a:r>
            <a:r>
              <a:rPr sz="4400" spc="95" dirty="0">
                <a:solidFill>
                  <a:srgbClr val="000000"/>
                </a:solidFill>
              </a:rPr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1320"/>
            <a:ext cx="10591800" cy="1176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96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65" dirty="0">
                <a:latin typeface="Calibri"/>
                <a:cs typeface="Calibri"/>
              </a:rPr>
              <a:t>According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Health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Accord</a:t>
            </a:r>
            <a:r>
              <a:rPr sz="2400" dirty="0">
                <a:latin typeface="Calibri"/>
                <a:cs typeface="Calibri"/>
              </a:rPr>
              <a:t> (2020),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~22%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hospital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beds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Newfoundland 	</a:t>
            </a:r>
            <a:r>
              <a:rPr sz="2400" spc="7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Labrador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Alternate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Level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114" dirty="0">
                <a:latin typeface="Calibri"/>
                <a:cs typeface="Calibri"/>
              </a:rPr>
              <a:t>Care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(ALC)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patients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Prolonged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65" dirty="0">
                <a:latin typeface="Calibri"/>
                <a:cs typeface="Calibri"/>
              </a:rPr>
              <a:t>as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an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70" dirty="0">
                <a:latin typeface="Calibri"/>
                <a:cs typeface="Calibri"/>
              </a:rPr>
              <a:t>ALC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poor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patient</a:t>
            </a:r>
            <a:r>
              <a:rPr sz="2400" spc="85" dirty="0">
                <a:latin typeface="Calibri"/>
                <a:cs typeface="Calibri"/>
              </a:rPr>
              <a:t> and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system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3371" y="3783609"/>
            <a:ext cx="584517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13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Mismatched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allocation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care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resources</a:t>
            </a:r>
            <a:endParaRPr sz="22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12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Reduced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productivity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clinical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team</a:t>
            </a:r>
            <a:endParaRPr sz="22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12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Diminished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availability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beds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acute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care</a:t>
            </a:r>
            <a:endParaRPr sz="2200">
              <a:latin typeface="Arial"/>
              <a:cs typeface="Arial"/>
            </a:endParaRPr>
          </a:p>
          <a:p>
            <a:pPr marL="303530" marR="545465" indent="-291465">
              <a:lnSpc>
                <a:spcPct val="100000"/>
              </a:lnSpc>
              <a:spcBef>
                <a:spcPts val="12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Negative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public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perception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healthcare system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246" y="3859809"/>
            <a:ext cx="4683760" cy="2342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7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Social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isolation</a:t>
            </a:r>
            <a:endParaRPr sz="22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6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Decline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overall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condition</a:t>
            </a:r>
            <a:endParaRPr sz="2200">
              <a:latin typeface="Arial"/>
              <a:cs typeface="Arial"/>
            </a:endParaRPr>
          </a:p>
          <a:p>
            <a:pPr marL="303530" indent="-290830">
              <a:lnSpc>
                <a:spcPct val="100000"/>
              </a:lnSpc>
              <a:spcBef>
                <a:spcPts val="6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Exposure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risk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other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infections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&amp;</a:t>
            </a:r>
            <a:endParaRPr sz="22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diseases</a:t>
            </a:r>
            <a:endParaRPr sz="2200">
              <a:latin typeface="Arial"/>
              <a:cs typeface="Arial"/>
            </a:endParaRPr>
          </a:p>
          <a:p>
            <a:pPr marL="303530" marR="5080" indent="-291465">
              <a:lnSpc>
                <a:spcPct val="100000"/>
              </a:lnSpc>
              <a:spcBef>
                <a:spcPts val="600"/>
              </a:spcBef>
              <a:buChar char="•"/>
              <a:tabLst>
                <a:tab pos="303530" algn="l"/>
              </a:tabLst>
            </a:pPr>
            <a:r>
              <a:rPr sz="2200" dirty="0">
                <a:latin typeface="Arial"/>
                <a:cs typeface="Arial"/>
              </a:rPr>
              <a:t>Undue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stress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family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members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&amp; </a:t>
            </a:r>
            <a:r>
              <a:rPr sz="2200" spc="-10" dirty="0">
                <a:latin typeface="Arial"/>
                <a:cs typeface="Arial"/>
              </a:rPr>
              <a:t>caregivers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766" y="3458972"/>
            <a:ext cx="4296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Patient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Harm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&amp;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Declining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Health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509" y="3458972"/>
            <a:ext cx="4966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Elevated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Costs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&amp;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Reduced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Efficiency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5981" y="432434"/>
            <a:ext cx="2422652" cy="7381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5155"/>
            <a:ext cx="8667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80" dirty="0">
                <a:solidFill>
                  <a:srgbClr val="000000"/>
                </a:solidFill>
              </a:rPr>
              <a:t>Co-</a:t>
            </a:r>
            <a:r>
              <a:rPr sz="4400" dirty="0">
                <a:solidFill>
                  <a:srgbClr val="000000"/>
                </a:solidFill>
              </a:rPr>
              <a:t>Developing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Solution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with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240" dirty="0">
                <a:solidFill>
                  <a:srgbClr val="000000"/>
                </a:solidFill>
              </a:rPr>
              <a:t>NLHS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09372"/>
            <a:ext cx="5560060" cy="42386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75" dirty="0">
                <a:latin typeface="Calibri"/>
                <a:cs typeface="Calibri"/>
              </a:rPr>
              <a:t>Reverse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Pitch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Fall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2021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100" dirty="0">
                <a:latin typeface="Calibri"/>
                <a:cs typeface="Calibri"/>
              </a:rPr>
              <a:t>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Limited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50" dirty="0">
                <a:latin typeface="Calibri"/>
                <a:cs typeface="Calibri"/>
              </a:rPr>
              <a:t>Call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RFP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Summer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spc="55" dirty="0">
                <a:latin typeface="Calibri"/>
                <a:cs typeface="Calibri"/>
              </a:rPr>
              <a:t>2022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Collaborative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Development 	</a:t>
            </a:r>
            <a:r>
              <a:rPr sz="2400" spc="85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Pilot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Partnered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Mobia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Health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Won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RFP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Spring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2023</a:t>
            </a:r>
            <a:endParaRPr sz="2400">
              <a:latin typeface="Calibri"/>
              <a:cs typeface="Calibri"/>
            </a:endParaRPr>
          </a:p>
          <a:p>
            <a:pPr marL="240029" marR="331470" indent="-227965">
              <a:lnSpc>
                <a:spcPts val="3020"/>
              </a:lnSpc>
              <a:spcBef>
                <a:spcPts val="28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90" dirty="0">
                <a:latin typeface="Calibri"/>
                <a:cs typeface="Calibri"/>
              </a:rPr>
              <a:t>Co-</a:t>
            </a:r>
            <a:r>
              <a:rPr sz="2800" spc="95" dirty="0">
                <a:latin typeface="Calibri"/>
                <a:cs typeface="Calibri"/>
              </a:rPr>
              <a:t>Design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14" dirty="0">
                <a:latin typeface="Calibri"/>
                <a:cs typeface="Calibri"/>
              </a:rPr>
              <a:t>&amp;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Development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Prototype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105" dirty="0">
                <a:latin typeface="Calibri"/>
                <a:cs typeface="Calibri"/>
              </a:rPr>
              <a:t>Summer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14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Fall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2023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8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55" dirty="0">
                <a:latin typeface="Calibri"/>
                <a:cs typeface="Calibri"/>
              </a:rPr>
              <a:t>Pilot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launched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January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30" dirty="0">
                <a:latin typeface="Calibri"/>
                <a:cs typeface="Calibri"/>
              </a:rPr>
              <a:t>2024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8450" algn="l"/>
              </a:tabLst>
            </a:pPr>
            <a:r>
              <a:rPr spc="95" dirty="0"/>
              <a:t>Clinical</a:t>
            </a:r>
            <a:r>
              <a:rPr spc="-30" dirty="0"/>
              <a:t> </a:t>
            </a:r>
            <a:r>
              <a:rPr spc="45" dirty="0"/>
              <a:t>Efficiency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pc="140" dirty="0"/>
              <a:t>DPLNs</a:t>
            </a:r>
            <a:r>
              <a:rPr spc="-35" dirty="0"/>
              <a:t> </a:t>
            </a:r>
            <a:r>
              <a:rPr spc="-90" dirty="0"/>
              <a:t>&amp;</a:t>
            </a:r>
            <a:r>
              <a:rPr spc="-30" dirty="0"/>
              <a:t> </a:t>
            </a:r>
            <a:r>
              <a:rPr spc="114" dirty="0"/>
              <a:t>SWs</a:t>
            </a:r>
            <a:r>
              <a:rPr spc="-35" dirty="0"/>
              <a:t> </a:t>
            </a:r>
            <a:r>
              <a:rPr spc="-90" dirty="0"/>
              <a:t>&amp;</a:t>
            </a:r>
            <a:r>
              <a:rPr spc="-25" dirty="0"/>
              <a:t> </a:t>
            </a:r>
            <a:r>
              <a:rPr spc="75" dirty="0"/>
              <a:t>SWAs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/>
              <a:t>OTs</a:t>
            </a:r>
            <a:r>
              <a:rPr spc="25" dirty="0"/>
              <a:t> </a:t>
            </a:r>
            <a:r>
              <a:rPr spc="-90" dirty="0"/>
              <a:t>&amp;</a:t>
            </a:r>
            <a:r>
              <a:rPr spc="20" dirty="0"/>
              <a:t> </a:t>
            </a:r>
            <a:r>
              <a:rPr spc="-25" dirty="0"/>
              <a:t>PTs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pc="65" dirty="0"/>
              <a:t>Community</a:t>
            </a:r>
            <a:r>
              <a:rPr spc="-60" dirty="0"/>
              <a:t> </a:t>
            </a:r>
            <a:r>
              <a:rPr spc="50" dirty="0"/>
              <a:t>Support</a:t>
            </a:r>
            <a:r>
              <a:rPr spc="-20" dirty="0"/>
              <a:t> </a:t>
            </a:r>
            <a:r>
              <a:rPr spc="-10" dirty="0"/>
              <a:t>Program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/>
              <a:t>Digital</a:t>
            </a:r>
            <a:r>
              <a:rPr spc="110" dirty="0"/>
              <a:t> </a:t>
            </a:r>
            <a:r>
              <a:rPr spc="55" dirty="0"/>
              <a:t>Health</a:t>
            </a:r>
            <a:r>
              <a:rPr spc="114" dirty="0"/>
              <a:t> </a:t>
            </a:r>
            <a:r>
              <a:rPr spc="70" dirty="0"/>
              <a:t>Services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pc="-10" dirty="0"/>
              <a:t>Innovation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/>
              <a:t>Patient</a:t>
            </a:r>
            <a:r>
              <a:rPr spc="-5" dirty="0"/>
              <a:t> </a:t>
            </a:r>
            <a:r>
              <a:rPr spc="70" dirty="0"/>
              <a:t>and</a:t>
            </a:r>
            <a:r>
              <a:rPr spc="5" dirty="0"/>
              <a:t> </a:t>
            </a:r>
            <a:r>
              <a:rPr spc="55" dirty="0"/>
              <a:t>Family</a:t>
            </a:r>
            <a:r>
              <a:rPr spc="-20" dirty="0"/>
              <a:t> </a:t>
            </a:r>
            <a:r>
              <a:rPr spc="35" dirty="0"/>
              <a:t>Advocate</a:t>
            </a:r>
          </a:p>
          <a:p>
            <a:pPr marL="298450" indent="-28575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/>
              <a:t>Workflow</a:t>
            </a:r>
            <a:r>
              <a:rPr spc="35" dirty="0"/>
              <a:t> </a:t>
            </a:r>
            <a:r>
              <a:rPr spc="50" dirty="0"/>
              <a:t>mapping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pc="95" dirty="0"/>
              <a:t>Process</a:t>
            </a:r>
            <a:r>
              <a:rPr spc="-15" dirty="0"/>
              <a:t> </a:t>
            </a:r>
            <a:r>
              <a:rPr spc="-10" dirty="0"/>
              <a:t>optimization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/>
              <a:t>Interface</a:t>
            </a:r>
            <a:r>
              <a:rPr spc="45" dirty="0"/>
              <a:t> </a:t>
            </a:r>
            <a:r>
              <a:rPr spc="55" dirty="0"/>
              <a:t>design</a:t>
            </a:r>
            <a:r>
              <a:rPr spc="60" dirty="0"/>
              <a:t> </a:t>
            </a:r>
            <a:r>
              <a:rPr spc="75" dirty="0"/>
              <a:t>and</a:t>
            </a:r>
            <a:r>
              <a:rPr spc="55" dirty="0"/>
              <a:t> </a:t>
            </a:r>
            <a:r>
              <a:rPr spc="-10" dirty="0"/>
              <a:t>testing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pc="60" dirty="0"/>
              <a:t>User</a:t>
            </a:r>
            <a:r>
              <a:rPr spc="-45" dirty="0"/>
              <a:t> </a:t>
            </a:r>
            <a:r>
              <a:rPr spc="95" dirty="0"/>
              <a:t>acceptance</a:t>
            </a:r>
            <a:r>
              <a:rPr spc="-50" dirty="0"/>
              <a:t> </a:t>
            </a:r>
            <a:r>
              <a:rPr spc="-10" dirty="0"/>
              <a:t>testing</a:t>
            </a: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/>
              <a:t>Privacy,</a:t>
            </a:r>
            <a:r>
              <a:rPr spc="10" dirty="0"/>
              <a:t> </a:t>
            </a:r>
            <a:r>
              <a:rPr spc="50" dirty="0"/>
              <a:t>security </a:t>
            </a:r>
            <a:r>
              <a:rPr spc="70" dirty="0"/>
              <a:t>and</a:t>
            </a:r>
            <a:r>
              <a:rPr spc="4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9300" y="1680032"/>
            <a:ext cx="4725670" cy="634365"/>
          </a:xfrm>
          <a:prstGeom prst="rect">
            <a:avLst/>
          </a:prstGeom>
          <a:solidFill>
            <a:srgbClr val="38B6F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345"/>
              </a:lnSpc>
            </a:pPr>
            <a:r>
              <a:rPr sz="2000" b="1" spc="85" dirty="0">
                <a:solidFill>
                  <a:srgbClr val="FFFFFF"/>
                </a:solidFill>
                <a:latin typeface="Calibri"/>
                <a:cs typeface="Calibri"/>
              </a:rPr>
              <a:t>Engagement,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9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b="1" spc="75" dirty="0">
                <a:solidFill>
                  <a:srgbClr val="FFFFFF"/>
                </a:solidFill>
                <a:latin typeface="Calibri"/>
                <a:cs typeface="Calibri"/>
              </a:rPr>
              <a:t>Collaboration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616228"/>
            <a:ext cx="1186815" cy="1242060"/>
            <a:chOff x="0" y="5616228"/>
            <a:chExt cx="1186815" cy="1242060"/>
          </a:xfrm>
        </p:grpSpPr>
        <p:sp>
          <p:nvSpPr>
            <p:cNvPr id="7" name="object 7"/>
            <p:cNvSpPr/>
            <p:nvPr/>
          </p:nvSpPr>
          <p:spPr>
            <a:xfrm>
              <a:off x="0" y="5829330"/>
              <a:ext cx="1143635" cy="1028700"/>
            </a:xfrm>
            <a:custGeom>
              <a:avLst/>
              <a:gdLst/>
              <a:ahLst/>
              <a:cxnLst/>
              <a:rect l="l" t="t" r="r" b="b"/>
              <a:pathLst>
                <a:path w="1143635" h="1028700">
                  <a:moveTo>
                    <a:pt x="1130385" y="461194"/>
                  </a:moveTo>
                  <a:lnTo>
                    <a:pt x="843245" y="124761"/>
                  </a:lnTo>
                  <a:lnTo>
                    <a:pt x="730138" y="0"/>
                  </a:lnTo>
                  <a:lnTo>
                    <a:pt x="730180" y="24891"/>
                  </a:lnTo>
                  <a:lnTo>
                    <a:pt x="721230" y="89310"/>
                  </a:lnTo>
                  <a:lnTo>
                    <a:pt x="689679" y="177874"/>
                  </a:lnTo>
                  <a:lnTo>
                    <a:pt x="621918" y="275197"/>
                  </a:lnTo>
                  <a:lnTo>
                    <a:pt x="607113" y="291645"/>
                  </a:lnTo>
                  <a:lnTo>
                    <a:pt x="591501" y="309912"/>
                  </a:lnTo>
                  <a:lnTo>
                    <a:pt x="557222" y="350781"/>
                  </a:lnTo>
                  <a:lnTo>
                    <a:pt x="517810" y="395557"/>
                  </a:lnTo>
                  <a:lnTo>
                    <a:pt x="471998" y="441991"/>
                  </a:lnTo>
                  <a:lnTo>
                    <a:pt x="418514" y="487835"/>
                  </a:lnTo>
                  <a:lnTo>
                    <a:pt x="356088" y="530840"/>
                  </a:lnTo>
                  <a:lnTo>
                    <a:pt x="321126" y="550575"/>
                  </a:lnTo>
                  <a:lnTo>
                    <a:pt x="283453" y="568758"/>
                  </a:lnTo>
                  <a:lnTo>
                    <a:pt x="242909" y="585106"/>
                  </a:lnTo>
                  <a:lnTo>
                    <a:pt x="199336" y="599340"/>
                  </a:lnTo>
                  <a:lnTo>
                    <a:pt x="152576" y="611177"/>
                  </a:lnTo>
                  <a:lnTo>
                    <a:pt x="102470" y="620338"/>
                  </a:lnTo>
                  <a:lnTo>
                    <a:pt x="48858" y="626540"/>
                  </a:lnTo>
                  <a:lnTo>
                    <a:pt x="2" y="629068"/>
                  </a:lnTo>
                  <a:lnTo>
                    <a:pt x="0" y="1028667"/>
                  </a:lnTo>
                  <a:lnTo>
                    <a:pt x="682517" y="1028674"/>
                  </a:lnTo>
                  <a:lnTo>
                    <a:pt x="767475" y="987553"/>
                  </a:lnTo>
                  <a:lnTo>
                    <a:pt x="815532" y="960962"/>
                  </a:lnTo>
                  <a:lnTo>
                    <a:pt x="861041" y="933199"/>
                  </a:lnTo>
                  <a:lnTo>
                    <a:pt x="903822" y="904334"/>
                  </a:lnTo>
                  <a:lnTo>
                    <a:pt x="943696" y="874440"/>
                  </a:lnTo>
                  <a:lnTo>
                    <a:pt x="978472" y="845275"/>
                  </a:lnTo>
                  <a:lnTo>
                    <a:pt x="1014009" y="811845"/>
                  </a:lnTo>
                  <a:lnTo>
                    <a:pt x="1044090" y="779286"/>
                  </a:lnTo>
                  <a:lnTo>
                    <a:pt x="1070549" y="745981"/>
                  </a:lnTo>
                  <a:lnTo>
                    <a:pt x="1093208" y="712001"/>
                  </a:lnTo>
                  <a:lnTo>
                    <a:pt x="1111888" y="677417"/>
                  </a:lnTo>
                  <a:lnTo>
                    <a:pt x="1136593" y="606719"/>
                  </a:lnTo>
                  <a:lnTo>
                    <a:pt x="1143236" y="534455"/>
                  </a:lnTo>
                  <a:lnTo>
                    <a:pt x="1139336" y="497914"/>
                  </a:lnTo>
                  <a:lnTo>
                    <a:pt x="1130385" y="461194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616228"/>
              <a:ext cx="1186815" cy="1242060"/>
            </a:xfrm>
            <a:custGeom>
              <a:avLst/>
              <a:gdLst/>
              <a:ahLst/>
              <a:cxnLst/>
              <a:rect l="l" t="t" r="r" b="b"/>
              <a:pathLst>
                <a:path w="1186815" h="1242059">
                  <a:moveTo>
                    <a:pt x="922790" y="432835"/>
                  </a:moveTo>
                  <a:lnTo>
                    <a:pt x="842567" y="338664"/>
                  </a:lnTo>
                  <a:lnTo>
                    <a:pt x="850699" y="390373"/>
                  </a:lnTo>
                  <a:lnTo>
                    <a:pt x="854045" y="436464"/>
                  </a:lnTo>
                  <a:lnTo>
                    <a:pt x="853261" y="477706"/>
                  </a:lnTo>
                  <a:lnTo>
                    <a:pt x="838594" y="523735"/>
                  </a:lnTo>
                  <a:lnTo>
                    <a:pt x="821109" y="566454"/>
                  </a:lnTo>
                  <a:lnTo>
                    <a:pt x="791135" y="615594"/>
                  </a:lnTo>
                  <a:lnTo>
                    <a:pt x="768196" y="651910"/>
                  </a:lnTo>
                  <a:lnTo>
                    <a:pt x="732398" y="694215"/>
                  </a:lnTo>
                  <a:lnTo>
                    <a:pt x="705476" y="725855"/>
                  </a:lnTo>
                  <a:lnTo>
                    <a:pt x="667535" y="765644"/>
                  </a:lnTo>
                  <a:lnTo>
                    <a:pt x="628597" y="804261"/>
                  </a:lnTo>
                  <a:lnTo>
                    <a:pt x="618266" y="813216"/>
                  </a:lnTo>
                  <a:lnTo>
                    <a:pt x="607935" y="822170"/>
                  </a:lnTo>
                  <a:lnTo>
                    <a:pt x="554018" y="864286"/>
                  </a:lnTo>
                  <a:lnTo>
                    <a:pt x="508068" y="894672"/>
                  </a:lnTo>
                  <a:lnTo>
                    <a:pt x="459876" y="922427"/>
                  </a:lnTo>
                  <a:lnTo>
                    <a:pt x="419898" y="938742"/>
                  </a:lnTo>
                  <a:lnTo>
                    <a:pt x="377774" y="952539"/>
                  </a:lnTo>
                  <a:lnTo>
                    <a:pt x="323147" y="972740"/>
                  </a:lnTo>
                  <a:lnTo>
                    <a:pt x="276878" y="981670"/>
                  </a:lnTo>
                  <a:lnTo>
                    <a:pt x="228608" y="988252"/>
                  </a:lnTo>
                  <a:lnTo>
                    <a:pt x="178385" y="992541"/>
                  </a:lnTo>
                  <a:lnTo>
                    <a:pt x="74281" y="996826"/>
                  </a:lnTo>
                  <a:lnTo>
                    <a:pt x="21513" y="998127"/>
                  </a:lnTo>
                  <a:lnTo>
                    <a:pt x="1" y="993901"/>
                  </a:lnTo>
                  <a:lnTo>
                    <a:pt x="0" y="1110222"/>
                  </a:lnTo>
                  <a:lnTo>
                    <a:pt x="27239" y="1110256"/>
                  </a:lnTo>
                  <a:lnTo>
                    <a:pt x="70600" y="1118994"/>
                  </a:lnTo>
                  <a:lnTo>
                    <a:pt x="123955" y="1118381"/>
                  </a:lnTo>
                  <a:lnTo>
                    <a:pt x="166245" y="1125860"/>
                  </a:lnTo>
                  <a:lnTo>
                    <a:pt x="218037" y="1123414"/>
                  </a:lnTo>
                  <a:lnTo>
                    <a:pt x="258275" y="1128484"/>
                  </a:lnTo>
                  <a:lnTo>
                    <a:pt x="307525" y="1123053"/>
                  </a:lnTo>
                  <a:lnTo>
                    <a:pt x="367563" y="1109204"/>
                  </a:lnTo>
                  <a:lnTo>
                    <a:pt x="415707" y="1102474"/>
                  </a:lnTo>
                  <a:lnTo>
                    <a:pt x="472383" y="1084679"/>
                  </a:lnTo>
                  <a:lnTo>
                    <a:pt x="516390" y="1073093"/>
                  </a:lnTo>
                  <a:lnTo>
                    <a:pt x="568155" y="1049533"/>
                  </a:lnTo>
                  <a:lnTo>
                    <a:pt x="606478" y="1031274"/>
                  </a:lnTo>
                  <a:lnTo>
                    <a:pt x="651937" y="1000312"/>
                  </a:lnTo>
                  <a:lnTo>
                    <a:pt x="685176" y="976086"/>
                  </a:lnTo>
                  <a:lnTo>
                    <a:pt x="727169" y="941054"/>
                  </a:lnTo>
                  <a:lnTo>
                    <a:pt x="757266" y="913139"/>
                  </a:lnTo>
                  <a:lnTo>
                    <a:pt x="796441" y="874800"/>
                  </a:lnTo>
                  <a:lnTo>
                    <a:pt x="824043" y="843957"/>
                  </a:lnTo>
                  <a:lnTo>
                    <a:pt x="861048" y="803070"/>
                  </a:lnTo>
                  <a:lnTo>
                    <a:pt x="885296" y="768290"/>
                  </a:lnTo>
                  <a:lnTo>
                    <a:pt x="916908" y="721072"/>
                  </a:lnTo>
                  <a:lnTo>
                    <a:pt x="944703" y="669374"/>
                  </a:lnTo>
                  <a:lnTo>
                    <a:pt x="957501" y="621152"/>
                  </a:lnTo>
                  <a:lnTo>
                    <a:pt x="967827" y="570029"/>
                  </a:lnTo>
                  <a:lnTo>
                    <a:pt x="964386" y="523827"/>
                  </a:lnTo>
                  <a:lnTo>
                    <a:pt x="946222" y="481424"/>
                  </a:lnTo>
                  <a:lnTo>
                    <a:pt x="922790" y="432835"/>
                  </a:lnTo>
                  <a:close/>
                </a:path>
                <a:path w="1186815" h="1242059">
                  <a:moveTo>
                    <a:pt x="735986" y="361123"/>
                  </a:moveTo>
                  <a:lnTo>
                    <a:pt x="590038" y="189798"/>
                  </a:lnTo>
                  <a:lnTo>
                    <a:pt x="591188" y="212230"/>
                  </a:lnTo>
                  <a:lnTo>
                    <a:pt x="592029" y="234298"/>
                  </a:lnTo>
                  <a:lnTo>
                    <a:pt x="592581" y="256028"/>
                  </a:lnTo>
                  <a:lnTo>
                    <a:pt x="582458" y="286308"/>
                  </a:lnTo>
                  <a:lnTo>
                    <a:pt x="583998" y="288116"/>
                  </a:lnTo>
                  <a:lnTo>
                    <a:pt x="569631" y="292332"/>
                  </a:lnTo>
                  <a:lnTo>
                    <a:pt x="566990" y="289232"/>
                  </a:lnTo>
                  <a:lnTo>
                    <a:pt x="518585" y="295655"/>
                  </a:lnTo>
                  <a:lnTo>
                    <a:pt x="462656" y="314328"/>
                  </a:lnTo>
                  <a:lnTo>
                    <a:pt x="419894" y="327374"/>
                  </a:lnTo>
                  <a:lnTo>
                    <a:pt x="379766" y="343515"/>
                  </a:lnTo>
                  <a:lnTo>
                    <a:pt x="331744" y="371468"/>
                  </a:lnTo>
                  <a:lnTo>
                    <a:pt x="296515" y="393359"/>
                  </a:lnTo>
                  <a:lnTo>
                    <a:pt x="253143" y="426772"/>
                  </a:lnTo>
                  <a:lnTo>
                    <a:pt x="222317" y="453830"/>
                  </a:lnTo>
                  <a:lnTo>
                    <a:pt x="183099" y="492119"/>
                  </a:lnTo>
                  <a:lnTo>
                    <a:pt x="146634" y="533640"/>
                  </a:lnTo>
                  <a:lnTo>
                    <a:pt x="124110" y="570444"/>
                  </a:lnTo>
                  <a:lnTo>
                    <a:pt x="95024" y="620627"/>
                  </a:lnTo>
                  <a:lnTo>
                    <a:pt x="80501" y="666823"/>
                  </a:lnTo>
                  <a:lnTo>
                    <a:pt x="70446" y="718265"/>
                  </a:lnTo>
                  <a:lnTo>
                    <a:pt x="2" y="731071"/>
                  </a:lnTo>
                  <a:lnTo>
                    <a:pt x="2" y="870569"/>
                  </a:lnTo>
                  <a:lnTo>
                    <a:pt x="20529" y="870483"/>
                  </a:lnTo>
                  <a:lnTo>
                    <a:pt x="72423" y="868155"/>
                  </a:lnTo>
                  <a:lnTo>
                    <a:pt x="120452" y="861291"/>
                  </a:lnTo>
                  <a:lnTo>
                    <a:pt x="167405" y="853163"/>
                  </a:lnTo>
                  <a:lnTo>
                    <a:pt x="213009" y="843452"/>
                  </a:lnTo>
                  <a:lnTo>
                    <a:pt x="267404" y="822978"/>
                  </a:lnTo>
                  <a:lnTo>
                    <a:pt x="309505" y="809156"/>
                  </a:lnTo>
                  <a:lnTo>
                    <a:pt x="349451" y="792803"/>
                  </a:lnTo>
                  <a:lnTo>
                    <a:pt x="386972" y="773603"/>
                  </a:lnTo>
                  <a:lnTo>
                    <a:pt x="278370" y="646118"/>
                  </a:lnTo>
                  <a:lnTo>
                    <a:pt x="303051" y="611846"/>
                  </a:lnTo>
                  <a:lnTo>
                    <a:pt x="341661" y="572844"/>
                  </a:lnTo>
                  <a:lnTo>
                    <a:pt x="373135" y="546545"/>
                  </a:lnTo>
                  <a:lnTo>
                    <a:pt x="418030" y="514920"/>
                  </a:lnTo>
                  <a:lnTo>
                    <a:pt x="444875" y="504269"/>
                  </a:lnTo>
                  <a:lnTo>
                    <a:pt x="557731" y="636749"/>
                  </a:lnTo>
                  <a:lnTo>
                    <a:pt x="596020" y="597369"/>
                  </a:lnTo>
                  <a:lnTo>
                    <a:pt x="622692" y="565433"/>
                  </a:lnTo>
                  <a:lnTo>
                    <a:pt x="658103" y="522675"/>
                  </a:lnTo>
                  <a:lnTo>
                    <a:pt x="690718" y="476636"/>
                  </a:lnTo>
                  <a:lnTo>
                    <a:pt x="719641" y="426261"/>
                  </a:lnTo>
                  <a:lnTo>
                    <a:pt x="733567" y="379364"/>
                  </a:lnTo>
                  <a:lnTo>
                    <a:pt x="735986" y="361123"/>
                  </a:lnTo>
                  <a:close/>
                </a:path>
                <a:path w="1186815" h="1242059">
                  <a:moveTo>
                    <a:pt x="1129192" y="675126"/>
                  </a:moveTo>
                  <a:lnTo>
                    <a:pt x="1060880" y="594936"/>
                  </a:lnTo>
                  <a:lnTo>
                    <a:pt x="1068946" y="646568"/>
                  </a:lnTo>
                  <a:lnTo>
                    <a:pt x="1072189" y="692537"/>
                  </a:lnTo>
                  <a:lnTo>
                    <a:pt x="1071307" y="733665"/>
                  </a:lnTo>
                  <a:lnTo>
                    <a:pt x="1056594" y="779638"/>
                  </a:lnTo>
                  <a:lnTo>
                    <a:pt x="1039157" y="822414"/>
                  </a:lnTo>
                  <a:lnTo>
                    <a:pt x="1019156" y="862179"/>
                  </a:lnTo>
                  <a:lnTo>
                    <a:pt x="996065" y="898318"/>
                  </a:lnTo>
                  <a:lnTo>
                    <a:pt x="960305" y="940666"/>
                  </a:lnTo>
                  <a:lnTo>
                    <a:pt x="933516" y="972464"/>
                  </a:lnTo>
                  <a:lnTo>
                    <a:pt x="895714" y="1012415"/>
                  </a:lnTo>
                  <a:lnTo>
                    <a:pt x="867643" y="1042707"/>
                  </a:lnTo>
                  <a:lnTo>
                    <a:pt x="827095" y="1079435"/>
                  </a:lnTo>
                  <a:lnTo>
                    <a:pt x="794904" y="1104892"/>
                  </a:lnTo>
                  <a:lnTo>
                    <a:pt x="750278" y="1136833"/>
                  </a:lnTo>
                  <a:lnTo>
                    <a:pt x="714049" y="1157549"/>
                  </a:lnTo>
                  <a:lnTo>
                    <a:pt x="665425" y="1184797"/>
                  </a:lnTo>
                  <a:lnTo>
                    <a:pt x="625240" y="1200869"/>
                  </a:lnTo>
                  <a:lnTo>
                    <a:pt x="583107" y="1214655"/>
                  </a:lnTo>
                  <a:lnTo>
                    <a:pt x="539046" y="1226177"/>
                  </a:lnTo>
                  <a:lnTo>
                    <a:pt x="490597" y="1241774"/>
                  </a:lnTo>
                  <a:lnTo>
                    <a:pt x="900561" y="1241778"/>
                  </a:lnTo>
                  <a:lnTo>
                    <a:pt x="937422" y="1208946"/>
                  </a:lnTo>
                  <a:lnTo>
                    <a:pt x="977530" y="1171701"/>
                  </a:lnTo>
                  <a:lnTo>
                    <a:pt x="1016778" y="1133447"/>
                  </a:lnTo>
                  <a:lnTo>
                    <a:pt x="1044622" y="1102888"/>
                  </a:lnTo>
                  <a:lnTo>
                    <a:pt x="1081975" y="1062409"/>
                  </a:lnTo>
                  <a:lnTo>
                    <a:pt x="1106980" y="1028518"/>
                  </a:lnTo>
                  <a:lnTo>
                    <a:pt x="1129555" y="991774"/>
                  </a:lnTo>
                  <a:lnTo>
                    <a:pt x="1149213" y="951605"/>
                  </a:lnTo>
                  <a:lnTo>
                    <a:pt x="1165463" y="907437"/>
                  </a:lnTo>
                  <a:lnTo>
                    <a:pt x="1177475" y="858292"/>
                  </a:lnTo>
                  <a:lnTo>
                    <a:pt x="1186670" y="805841"/>
                  </a:lnTo>
                  <a:lnTo>
                    <a:pt x="1171663" y="767143"/>
                  </a:lnTo>
                  <a:lnTo>
                    <a:pt x="1152694" y="723795"/>
                  </a:lnTo>
                  <a:lnTo>
                    <a:pt x="1129192" y="675126"/>
                  </a:lnTo>
                  <a:close/>
                </a:path>
                <a:path w="1186815" h="1242059">
                  <a:moveTo>
                    <a:pt x="722898" y="219270"/>
                  </a:moveTo>
                  <a:lnTo>
                    <a:pt x="559293" y="27219"/>
                  </a:lnTo>
                  <a:lnTo>
                    <a:pt x="518215" y="21162"/>
                  </a:lnTo>
                  <a:lnTo>
                    <a:pt x="488668" y="7559"/>
                  </a:lnTo>
                  <a:lnTo>
                    <a:pt x="433771" y="6361"/>
                  </a:lnTo>
                  <a:lnTo>
                    <a:pt x="392434" y="0"/>
                  </a:lnTo>
                  <a:lnTo>
                    <a:pt x="343748" y="6093"/>
                  </a:lnTo>
                  <a:lnTo>
                    <a:pt x="298025" y="15665"/>
                  </a:lnTo>
                  <a:lnTo>
                    <a:pt x="255170" y="28603"/>
                  </a:lnTo>
                  <a:lnTo>
                    <a:pt x="203707" y="52518"/>
                  </a:lnTo>
                  <a:lnTo>
                    <a:pt x="154953" y="79612"/>
                  </a:lnTo>
                  <a:lnTo>
                    <a:pt x="108643" y="109576"/>
                  </a:lnTo>
                  <a:lnTo>
                    <a:pt x="64515" y="142102"/>
                  </a:lnTo>
                  <a:lnTo>
                    <a:pt x="22307" y="176882"/>
                  </a:lnTo>
                  <a:lnTo>
                    <a:pt x="4" y="464015"/>
                  </a:lnTo>
                  <a:lnTo>
                    <a:pt x="20475" y="427708"/>
                  </a:lnTo>
                  <a:lnTo>
                    <a:pt x="44888" y="393122"/>
                  </a:lnTo>
                  <a:lnTo>
                    <a:pt x="82385" y="352812"/>
                  </a:lnTo>
                  <a:lnTo>
                    <a:pt x="111870" y="324180"/>
                  </a:lnTo>
                  <a:lnTo>
                    <a:pt x="143473" y="298033"/>
                  </a:lnTo>
                  <a:lnTo>
                    <a:pt x="187318" y="265176"/>
                  </a:lnTo>
                  <a:lnTo>
                    <a:pt x="222263" y="242952"/>
                  </a:lnTo>
                  <a:lnTo>
                    <a:pt x="269464" y="214034"/>
                  </a:lnTo>
                  <a:lnTo>
                    <a:pt x="308452" y="196557"/>
                  </a:lnTo>
                  <a:lnTo>
                    <a:pt x="349981" y="182062"/>
                  </a:lnTo>
                  <a:lnTo>
                    <a:pt x="394395" y="170953"/>
                  </a:lnTo>
                  <a:lnTo>
                    <a:pt x="442040" y="163638"/>
                  </a:lnTo>
                  <a:lnTo>
                    <a:pt x="476553" y="161989"/>
                  </a:lnTo>
                  <a:lnTo>
                    <a:pt x="502487" y="171350"/>
                  </a:lnTo>
                  <a:lnTo>
                    <a:pt x="576724" y="174169"/>
                  </a:lnTo>
                  <a:lnTo>
                    <a:pt x="735986" y="361123"/>
                  </a:lnTo>
                  <a:lnTo>
                    <a:pt x="738406" y="342882"/>
                  </a:lnTo>
                  <a:lnTo>
                    <a:pt x="751228" y="294689"/>
                  </a:lnTo>
                  <a:lnTo>
                    <a:pt x="739544" y="259891"/>
                  </a:lnTo>
                  <a:lnTo>
                    <a:pt x="722898" y="219270"/>
                  </a:lnTo>
                  <a:close/>
                </a:path>
                <a:path w="1186815" h="1242059">
                  <a:moveTo>
                    <a:pt x="557731" y="636749"/>
                  </a:moveTo>
                  <a:lnTo>
                    <a:pt x="444875" y="504269"/>
                  </a:lnTo>
                  <a:lnTo>
                    <a:pt x="278370" y="646118"/>
                  </a:lnTo>
                  <a:lnTo>
                    <a:pt x="386972" y="773603"/>
                  </a:lnTo>
                  <a:lnTo>
                    <a:pt x="432853" y="743135"/>
                  </a:lnTo>
                  <a:lnTo>
                    <a:pt x="476423" y="709955"/>
                  </a:lnTo>
                  <a:lnTo>
                    <a:pt x="507574" y="683278"/>
                  </a:lnTo>
                  <a:lnTo>
                    <a:pt x="557731" y="636749"/>
                  </a:lnTo>
                  <a:close/>
                </a:path>
                <a:path w="1186815" h="1242059">
                  <a:moveTo>
                    <a:pt x="674011" y="140801"/>
                  </a:moveTo>
                  <a:lnTo>
                    <a:pt x="614469" y="70907"/>
                  </a:lnTo>
                  <a:lnTo>
                    <a:pt x="580899" y="52581"/>
                  </a:lnTo>
                  <a:lnTo>
                    <a:pt x="693328" y="184559"/>
                  </a:lnTo>
                  <a:lnTo>
                    <a:pt x="674011" y="140801"/>
                  </a:lnTo>
                  <a:close/>
                </a:path>
                <a:path w="1186815" h="1242059">
                  <a:moveTo>
                    <a:pt x="76965" y="1241770"/>
                  </a:moveTo>
                  <a:lnTo>
                    <a:pt x="42452" y="1233521"/>
                  </a:lnTo>
                  <a:lnTo>
                    <a:pt x="0" y="1222997"/>
                  </a:lnTo>
                  <a:lnTo>
                    <a:pt x="0" y="1241769"/>
                  </a:lnTo>
                  <a:lnTo>
                    <a:pt x="76965" y="1241770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" y="5775982"/>
              <a:ext cx="598170" cy="567690"/>
            </a:xfrm>
            <a:custGeom>
              <a:avLst/>
              <a:gdLst/>
              <a:ahLst/>
              <a:cxnLst/>
              <a:rect l="l" t="t" r="r" b="b"/>
              <a:pathLst>
                <a:path w="598170" h="567689">
                  <a:moveTo>
                    <a:pt x="598018" y="19898"/>
                  </a:moveTo>
                  <a:lnTo>
                    <a:pt x="586430" y="12830"/>
                  </a:lnTo>
                  <a:lnTo>
                    <a:pt x="579701" y="12099"/>
                  </a:lnTo>
                  <a:lnTo>
                    <a:pt x="512800" y="3030"/>
                  </a:lnTo>
                  <a:lnTo>
                    <a:pt x="479436" y="0"/>
                  </a:lnTo>
                  <a:lnTo>
                    <a:pt x="446473" y="326"/>
                  </a:lnTo>
                  <a:lnTo>
                    <a:pt x="399734" y="6871"/>
                  </a:lnTo>
                  <a:lnTo>
                    <a:pt x="354840" y="18388"/>
                  </a:lnTo>
                  <a:lnTo>
                    <a:pt x="311653" y="34296"/>
                  </a:lnTo>
                  <a:lnTo>
                    <a:pt x="270031" y="54016"/>
                  </a:lnTo>
                  <a:lnTo>
                    <a:pt x="229833" y="76969"/>
                  </a:lnTo>
                  <a:lnTo>
                    <a:pt x="190919" y="102573"/>
                  </a:lnTo>
                  <a:lnTo>
                    <a:pt x="152406" y="130881"/>
                  </a:lnTo>
                  <a:lnTo>
                    <a:pt x="116221" y="160914"/>
                  </a:lnTo>
                  <a:lnTo>
                    <a:pt x="82747" y="192919"/>
                  </a:lnTo>
                  <a:lnTo>
                    <a:pt x="52366" y="227144"/>
                  </a:lnTo>
                  <a:lnTo>
                    <a:pt x="25460" y="263835"/>
                  </a:lnTo>
                  <a:lnTo>
                    <a:pt x="2412" y="303239"/>
                  </a:lnTo>
                  <a:lnTo>
                    <a:pt x="0" y="567329"/>
                  </a:lnTo>
                  <a:lnTo>
                    <a:pt x="70482" y="558477"/>
                  </a:lnTo>
                  <a:lnTo>
                    <a:pt x="82444" y="505412"/>
                  </a:lnTo>
                  <a:lnTo>
                    <a:pt x="100516" y="456205"/>
                  </a:lnTo>
                  <a:lnTo>
                    <a:pt x="124349" y="410531"/>
                  </a:lnTo>
                  <a:lnTo>
                    <a:pt x="153596" y="368067"/>
                  </a:lnTo>
                  <a:lnTo>
                    <a:pt x="187907" y="328488"/>
                  </a:lnTo>
                  <a:lnTo>
                    <a:pt x="223520" y="293270"/>
                  </a:lnTo>
                  <a:lnTo>
                    <a:pt x="260660" y="260833"/>
                  </a:lnTo>
                  <a:lnTo>
                    <a:pt x="299421" y="231349"/>
                  </a:lnTo>
                  <a:lnTo>
                    <a:pt x="339250" y="205410"/>
                  </a:lnTo>
                  <a:lnTo>
                    <a:pt x="339895" y="204990"/>
                  </a:lnTo>
                  <a:lnTo>
                    <a:pt x="382175" y="181928"/>
                  </a:lnTo>
                  <a:lnTo>
                    <a:pt x="426355" y="162336"/>
                  </a:lnTo>
                  <a:lnTo>
                    <a:pt x="472526" y="146385"/>
                  </a:lnTo>
                  <a:lnTo>
                    <a:pt x="520782" y="134248"/>
                  </a:lnTo>
                  <a:lnTo>
                    <a:pt x="571216" y="126098"/>
                  </a:lnTo>
                  <a:lnTo>
                    <a:pt x="578539" y="125208"/>
                  </a:lnTo>
                  <a:lnTo>
                    <a:pt x="591242" y="122411"/>
                  </a:lnTo>
                  <a:lnTo>
                    <a:pt x="591575" y="119007"/>
                  </a:lnTo>
                  <a:lnTo>
                    <a:pt x="594027" y="95136"/>
                  </a:lnTo>
                  <a:lnTo>
                    <a:pt x="595951" y="71256"/>
                  </a:lnTo>
                  <a:lnTo>
                    <a:pt x="597295" y="47368"/>
                  </a:lnTo>
                  <a:lnTo>
                    <a:pt x="598010" y="23472"/>
                  </a:lnTo>
                  <a:lnTo>
                    <a:pt x="598018" y="19898"/>
                  </a:lnTo>
                  <a:close/>
                </a:path>
                <a:path w="598170" h="567689">
                  <a:moveTo>
                    <a:pt x="451488" y="338878"/>
                  </a:moveTo>
                  <a:lnTo>
                    <a:pt x="382410" y="379046"/>
                  </a:lnTo>
                  <a:lnTo>
                    <a:pt x="343208" y="411930"/>
                  </a:lnTo>
                  <a:lnTo>
                    <a:pt x="308243" y="447772"/>
                  </a:lnTo>
                  <a:lnTo>
                    <a:pt x="283027" y="482394"/>
                  </a:lnTo>
                  <a:lnTo>
                    <a:pt x="451488" y="338878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" y="0"/>
            <a:ext cx="3188335" cy="2245360"/>
            <a:chOff x="-14" y="0"/>
            <a:chExt cx="3188335" cy="2245360"/>
          </a:xfrm>
        </p:grpSpPr>
        <p:sp>
          <p:nvSpPr>
            <p:cNvPr id="3" name="object 3"/>
            <p:cNvSpPr/>
            <p:nvPr/>
          </p:nvSpPr>
          <p:spPr>
            <a:xfrm>
              <a:off x="-14" y="0"/>
              <a:ext cx="3121660" cy="2103755"/>
            </a:xfrm>
            <a:custGeom>
              <a:avLst/>
              <a:gdLst/>
              <a:ahLst/>
              <a:cxnLst/>
              <a:rect l="l" t="t" r="r" b="b"/>
              <a:pathLst>
                <a:path w="3121660" h="2103755">
                  <a:moveTo>
                    <a:pt x="991375" y="0"/>
                  </a:moveTo>
                  <a:lnTo>
                    <a:pt x="353969" y="361956"/>
                  </a:lnTo>
                  <a:lnTo>
                    <a:pt x="150117" y="543765"/>
                  </a:lnTo>
                  <a:lnTo>
                    <a:pt x="0" y="865472"/>
                  </a:lnTo>
                  <a:lnTo>
                    <a:pt x="17" y="2103146"/>
                  </a:lnTo>
                  <a:lnTo>
                    <a:pt x="15117" y="2088052"/>
                  </a:lnTo>
                  <a:lnTo>
                    <a:pt x="224297" y="1833640"/>
                  </a:lnTo>
                  <a:lnTo>
                    <a:pt x="380347" y="1549966"/>
                  </a:lnTo>
                  <a:lnTo>
                    <a:pt x="539774" y="1144458"/>
                  </a:lnTo>
                  <a:lnTo>
                    <a:pt x="756395" y="622032"/>
                  </a:lnTo>
                  <a:lnTo>
                    <a:pt x="1020088" y="0"/>
                  </a:lnTo>
                  <a:lnTo>
                    <a:pt x="991375" y="0"/>
                  </a:lnTo>
                  <a:close/>
                </a:path>
                <a:path w="3121660" h="2103755">
                  <a:moveTo>
                    <a:pt x="2279046" y="14"/>
                  </a:moveTo>
                  <a:lnTo>
                    <a:pt x="2261554" y="46634"/>
                  </a:lnTo>
                  <a:lnTo>
                    <a:pt x="2191432" y="352997"/>
                  </a:lnTo>
                  <a:lnTo>
                    <a:pt x="2149823" y="606351"/>
                  </a:lnTo>
                  <a:lnTo>
                    <a:pt x="2136094" y="711874"/>
                  </a:lnTo>
                  <a:lnTo>
                    <a:pt x="2411463" y="1045708"/>
                  </a:lnTo>
                  <a:lnTo>
                    <a:pt x="2676421" y="1132637"/>
                  </a:lnTo>
                  <a:lnTo>
                    <a:pt x="2837581" y="1017519"/>
                  </a:lnTo>
                  <a:lnTo>
                    <a:pt x="3121129" y="23"/>
                  </a:lnTo>
                  <a:lnTo>
                    <a:pt x="2279046" y="14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0941" y="2"/>
              <a:ext cx="1830070" cy="1654175"/>
            </a:xfrm>
            <a:custGeom>
              <a:avLst/>
              <a:gdLst/>
              <a:ahLst/>
              <a:cxnLst/>
              <a:rect l="l" t="t" r="r" b="b"/>
              <a:pathLst>
                <a:path w="1830070" h="1654175">
                  <a:moveTo>
                    <a:pt x="353816" y="0"/>
                  </a:moveTo>
                  <a:lnTo>
                    <a:pt x="0" y="719304"/>
                  </a:lnTo>
                  <a:lnTo>
                    <a:pt x="53693" y="790061"/>
                  </a:lnTo>
                  <a:lnTo>
                    <a:pt x="190004" y="968201"/>
                  </a:lnTo>
                  <a:lnTo>
                    <a:pt x="371775" y="1202520"/>
                  </a:lnTo>
                  <a:lnTo>
                    <a:pt x="561853" y="1441819"/>
                  </a:lnTo>
                  <a:lnTo>
                    <a:pt x="737797" y="1586850"/>
                  </a:lnTo>
                  <a:lnTo>
                    <a:pt x="914058" y="1645274"/>
                  </a:lnTo>
                  <a:lnTo>
                    <a:pt x="1049776" y="1653575"/>
                  </a:lnTo>
                  <a:lnTo>
                    <a:pt x="1104094" y="1648235"/>
                  </a:lnTo>
                  <a:lnTo>
                    <a:pt x="1829778" y="1229271"/>
                  </a:lnTo>
                  <a:lnTo>
                    <a:pt x="1781040" y="1211952"/>
                  </a:lnTo>
                  <a:lnTo>
                    <a:pt x="1663480" y="1165248"/>
                  </a:lnTo>
                  <a:lnTo>
                    <a:pt x="1520080" y="1097040"/>
                  </a:lnTo>
                  <a:lnTo>
                    <a:pt x="1393818" y="1015208"/>
                  </a:lnTo>
                  <a:lnTo>
                    <a:pt x="1352777" y="977078"/>
                  </a:lnTo>
                  <a:lnTo>
                    <a:pt x="1297683" y="920039"/>
                  </a:lnTo>
                  <a:lnTo>
                    <a:pt x="1265745" y="885508"/>
                  </a:lnTo>
                  <a:lnTo>
                    <a:pt x="1231346" y="847546"/>
                  </a:lnTo>
                  <a:lnTo>
                    <a:pt x="1156576" y="763051"/>
                  </a:lnTo>
                  <a:lnTo>
                    <a:pt x="1076182" y="670007"/>
                  </a:lnTo>
                  <a:lnTo>
                    <a:pt x="992975" y="571869"/>
                  </a:lnTo>
                  <a:lnTo>
                    <a:pt x="909765" y="472088"/>
                  </a:lnTo>
                  <a:lnTo>
                    <a:pt x="829363" y="374119"/>
                  </a:lnTo>
                  <a:lnTo>
                    <a:pt x="754578" y="281415"/>
                  </a:lnTo>
                  <a:lnTo>
                    <a:pt x="688219" y="197428"/>
                  </a:lnTo>
                  <a:lnTo>
                    <a:pt x="633099" y="125612"/>
                  </a:lnTo>
                  <a:lnTo>
                    <a:pt x="592026" y="69420"/>
                  </a:lnTo>
                  <a:lnTo>
                    <a:pt x="577635" y="48262"/>
                  </a:lnTo>
                  <a:lnTo>
                    <a:pt x="532346" y="2"/>
                  </a:lnTo>
                  <a:lnTo>
                    <a:pt x="353816" y="0"/>
                  </a:lnTo>
                  <a:close/>
                </a:path>
              </a:pathLst>
            </a:custGeom>
            <a:solidFill>
              <a:srgbClr val="FF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" y="115"/>
              <a:ext cx="3187700" cy="2245360"/>
            </a:xfrm>
            <a:custGeom>
              <a:avLst/>
              <a:gdLst/>
              <a:ahLst/>
              <a:cxnLst/>
              <a:rect l="l" t="t" r="r" b="b"/>
              <a:pathLst>
                <a:path w="3187700" h="2245360">
                  <a:moveTo>
                    <a:pt x="1925812" y="1610403"/>
                  </a:moveTo>
                  <a:lnTo>
                    <a:pt x="1745528" y="1712423"/>
                  </a:lnTo>
                  <a:lnTo>
                    <a:pt x="1799823" y="1696291"/>
                  </a:lnTo>
                  <a:lnTo>
                    <a:pt x="1944590" y="1614369"/>
                  </a:lnTo>
                  <a:lnTo>
                    <a:pt x="1925812" y="1610403"/>
                  </a:lnTo>
                  <a:close/>
                </a:path>
                <a:path w="3187700" h="2245360">
                  <a:moveTo>
                    <a:pt x="1178113" y="355384"/>
                  </a:moveTo>
                  <a:lnTo>
                    <a:pt x="960245" y="478673"/>
                  </a:lnTo>
                  <a:lnTo>
                    <a:pt x="993104" y="518449"/>
                  </a:lnTo>
                  <a:lnTo>
                    <a:pt x="1025874" y="558274"/>
                  </a:lnTo>
                  <a:lnTo>
                    <a:pt x="1124000" y="677856"/>
                  </a:lnTo>
                  <a:lnTo>
                    <a:pt x="1150506" y="706634"/>
                  </a:lnTo>
                  <a:lnTo>
                    <a:pt x="1183349" y="746418"/>
                  </a:lnTo>
                  <a:lnTo>
                    <a:pt x="1216310" y="786135"/>
                  </a:lnTo>
                  <a:lnTo>
                    <a:pt x="1249322" y="825824"/>
                  </a:lnTo>
                  <a:lnTo>
                    <a:pt x="1282075" y="865660"/>
                  </a:lnTo>
                  <a:lnTo>
                    <a:pt x="1314748" y="905540"/>
                  </a:lnTo>
                  <a:lnTo>
                    <a:pt x="1347522" y="945363"/>
                  </a:lnTo>
                  <a:lnTo>
                    <a:pt x="1380575" y="985029"/>
                  </a:lnTo>
                  <a:lnTo>
                    <a:pt x="1414087" y="1024435"/>
                  </a:lnTo>
                  <a:lnTo>
                    <a:pt x="1441981" y="1052427"/>
                  </a:lnTo>
                  <a:lnTo>
                    <a:pt x="1476947" y="1091010"/>
                  </a:lnTo>
                  <a:lnTo>
                    <a:pt x="1512910" y="1129029"/>
                  </a:lnTo>
                  <a:lnTo>
                    <a:pt x="1550047" y="1166383"/>
                  </a:lnTo>
                  <a:lnTo>
                    <a:pt x="1587135" y="1203765"/>
                  </a:lnTo>
                  <a:lnTo>
                    <a:pt x="1617617" y="1230293"/>
                  </a:lnTo>
                  <a:lnTo>
                    <a:pt x="1654571" y="1267751"/>
                  </a:lnTo>
                  <a:lnTo>
                    <a:pt x="1692305" y="1304768"/>
                  </a:lnTo>
                  <a:lnTo>
                    <a:pt x="1725130" y="1329970"/>
                  </a:lnTo>
                  <a:lnTo>
                    <a:pt x="1766121" y="1365143"/>
                  </a:lnTo>
                  <a:lnTo>
                    <a:pt x="1803333" y="1387863"/>
                  </a:lnTo>
                  <a:lnTo>
                    <a:pt x="1849647" y="1420024"/>
                  </a:lnTo>
                  <a:lnTo>
                    <a:pt x="1896857" y="1451678"/>
                  </a:lnTo>
                  <a:lnTo>
                    <a:pt x="1940645" y="1470677"/>
                  </a:lnTo>
                  <a:lnTo>
                    <a:pt x="1989203" y="1486975"/>
                  </a:lnTo>
                  <a:lnTo>
                    <a:pt x="2013574" y="1487777"/>
                  </a:lnTo>
                  <a:lnTo>
                    <a:pt x="2044786" y="1499299"/>
                  </a:lnTo>
                  <a:lnTo>
                    <a:pt x="2070395" y="1499400"/>
                  </a:lnTo>
                  <a:lnTo>
                    <a:pt x="2096720" y="1499095"/>
                  </a:lnTo>
                  <a:lnTo>
                    <a:pt x="2198033" y="1470947"/>
                  </a:lnTo>
                  <a:lnTo>
                    <a:pt x="2379114" y="1368475"/>
                  </a:lnTo>
                  <a:lnTo>
                    <a:pt x="2331222" y="1380984"/>
                  </a:lnTo>
                  <a:lnTo>
                    <a:pt x="2281104" y="1380161"/>
                  </a:lnTo>
                  <a:lnTo>
                    <a:pt x="2234670" y="1377252"/>
                  </a:lnTo>
                  <a:lnTo>
                    <a:pt x="2185325" y="1361399"/>
                  </a:lnTo>
                  <a:lnTo>
                    <a:pt x="2138981" y="1343847"/>
                  </a:lnTo>
                  <a:lnTo>
                    <a:pt x="2089040" y="1313739"/>
                  </a:lnTo>
                  <a:lnTo>
                    <a:pt x="2050426" y="1291813"/>
                  </a:lnTo>
                  <a:lnTo>
                    <a:pt x="2006716" y="1258178"/>
                  </a:lnTo>
                  <a:lnTo>
                    <a:pt x="1970744" y="1234756"/>
                  </a:lnTo>
                  <a:lnTo>
                    <a:pt x="1930327" y="1199258"/>
                  </a:lnTo>
                  <a:lnTo>
                    <a:pt x="1898299" y="1173605"/>
                  </a:lnTo>
                  <a:lnTo>
                    <a:pt x="1861508" y="1136055"/>
                  </a:lnTo>
                  <a:lnTo>
                    <a:pt x="1831465" y="1109278"/>
                  </a:lnTo>
                  <a:lnTo>
                    <a:pt x="1795588" y="1071211"/>
                  </a:lnTo>
                  <a:lnTo>
                    <a:pt x="1760058" y="1032947"/>
                  </a:lnTo>
                  <a:lnTo>
                    <a:pt x="1731058" y="1005581"/>
                  </a:lnTo>
                  <a:lnTo>
                    <a:pt x="1696004" y="967048"/>
                  </a:lnTo>
                  <a:lnTo>
                    <a:pt x="1661078" y="928442"/>
                  </a:lnTo>
                  <a:lnTo>
                    <a:pt x="1597577" y="862229"/>
                  </a:lnTo>
                  <a:lnTo>
                    <a:pt x="1563984" y="822869"/>
                  </a:lnTo>
                  <a:lnTo>
                    <a:pt x="1537835" y="793889"/>
                  </a:lnTo>
                  <a:lnTo>
                    <a:pt x="1505985" y="753543"/>
                  </a:lnTo>
                  <a:lnTo>
                    <a:pt x="1480308" y="724296"/>
                  </a:lnTo>
                  <a:lnTo>
                    <a:pt x="1440670" y="673765"/>
                  </a:lnTo>
                  <a:lnTo>
                    <a:pt x="1373846" y="594840"/>
                  </a:lnTo>
                  <a:lnTo>
                    <a:pt x="1340472" y="555356"/>
                  </a:lnTo>
                  <a:lnTo>
                    <a:pt x="1307168" y="515833"/>
                  </a:lnTo>
                  <a:lnTo>
                    <a:pt x="1273967" y="476251"/>
                  </a:lnTo>
                  <a:lnTo>
                    <a:pt x="1234648" y="425539"/>
                  </a:lnTo>
                  <a:lnTo>
                    <a:pt x="1202221" y="385519"/>
                  </a:lnTo>
                  <a:lnTo>
                    <a:pt x="1178113" y="355384"/>
                  </a:lnTo>
                  <a:close/>
                </a:path>
                <a:path w="3187700" h="2245360">
                  <a:moveTo>
                    <a:pt x="1235254" y="2014"/>
                  </a:moveTo>
                  <a:lnTo>
                    <a:pt x="1188540" y="28449"/>
                  </a:lnTo>
                  <a:lnTo>
                    <a:pt x="1231619" y="47849"/>
                  </a:lnTo>
                  <a:lnTo>
                    <a:pt x="1271315" y="83755"/>
                  </a:lnTo>
                  <a:lnTo>
                    <a:pt x="1305800" y="122610"/>
                  </a:lnTo>
                  <a:lnTo>
                    <a:pt x="1333249" y="150854"/>
                  </a:lnTo>
                  <a:lnTo>
                    <a:pt x="1367387" y="189906"/>
                  </a:lnTo>
                  <a:lnTo>
                    <a:pt x="1405957" y="241042"/>
                  </a:lnTo>
                  <a:lnTo>
                    <a:pt x="1437620" y="281494"/>
                  </a:lnTo>
                  <a:lnTo>
                    <a:pt x="1469805" y="321651"/>
                  </a:lnTo>
                  <a:lnTo>
                    <a:pt x="1495874" y="350676"/>
                  </a:lnTo>
                  <a:lnTo>
                    <a:pt x="1528227" y="390737"/>
                  </a:lnTo>
                  <a:lnTo>
                    <a:pt x="1560621" y="430776"/>
                  </a:lnTo>
                  <a:lnTo>
                    <a:pt x="1593068" y="470784"/>
                  </a:lnTo>
                  <a:lnTo>
                    <a:pt x="1625580" y="510756"/>
                  </a:lnTo>
                  <a:lnTo>
                    <a:pt x="1651915" y="539631"/>
                  </a:lnTo>
                  <a:lnTo>
                    <a:pt x="1684594" y="579508"/>
                  </a:lnTo>
                  <a:lnTo>
                    <a:pt x="1783672" y="698550"/>
                  </a:lnTo>
                  <a:lnTo>
                    <a:pt x="1816956" y="738085"/>
                  </a:lnTo>
                  <a:lnTo>
                    <a:pt x="1850520" y="777461"/>
                  </a:lnTo>
                  <a:lnTo>
                    <a:pt x="1884505" y="816599"/>
                  </a:lnTo>
                  <a:lnTo>
                    <a:pt x="1919052" y="855419"/>
                  </a:lnTo>
                  <a:lnTo>
                    <a:pt x="1954304" y="893841"/>
                  </a:lnTo>
                  <a:lnTo>
                    <a:pt x="1990402" y="931783"/>
                  </a:lnTo>
                  <a:lnTo>
                    <a:pt x="2021232" y="958114"/>
                  </a:lnTo>
                  <a:lnTo>
                    <a:pt x="2059447" y="994858"/>
                  </a:lnTo>
                  <a:lnTo>
                    <a:pt x="2097861" y="1031490"/>
                  </a:lnTo>
                  <a:lnTo>
                    <a:pt x="2130400" y="1056854"/>
                  </a:lnTo>
                  <a:lnTo>
                    <a:pt x="2169932" y="1092853"/>
                  </a:lnTo>
                  <a:lnTo>
                    <a:pt x="2210560" y="1128232"/>
                  </a:lnTo>
                  <a:lnTo>
                    <a:pt x="2246389" y="1151734"/>
                  </a:lnTo>
                  <a:lnTo>
                    <a:pt x="2284031" y="1174210"/>
                  </a:lnTo>
                  <a:lnTo>
                    <a:pt x="2330101" y="1206510"/>
                  </a:lnTo>
                  <a:lnTo>
                    <a:pt x="2375895" y="1224373"/>
                  </a:lnTo>
                  <a:lnTo>
                    <a:pt x="2423773" y="1241056"/>
                  </a:lnTo>
                  <a:lnTo>
                    <a:pt x="2473927" y="1256452"/>
                  </a:lnTo>
                  <a:lnTo>
                    <a:pt x="2520292" y="1259399"/>
                  </a:lnTo>
                  <a:lnTo>
                    <a:pt x="2563061" y="1249789"/>
                  </a:lnTo>
                  <a:lnTo>
                    <a:pt x="2608679" y="1238567"/>
                  </a:lnTo>
                  <a:lnTo>
                    <a:pt x="2879522" y="1085299"/>
                  </a:lnTo>
                  <a:lnTo>
                    <a:pt x="2916273" y="1049909"/>
                  </a:lnTo>
                  <a:lnTo>
                    <a:pt x="2951369" y="1015457"/>
                  </a:lnTo>
                  <a:lnTo>
                    <a:pt x="2978588" y="970869"/>
                  </a:lnTo>
                  <a:lnTo>
                    <a:pt x="3004217" y="927181"/>
                  </a:lnTo>
                  <a:lnTo>
                    <a:pt x="3028291" y="884372"/>
                  </a:lnTo>
                  <a:lnTo>
                    <a:pt x="3033723" y="866706"/>
                  </a:lnTo>
                  <a:lnTo>
                    <a:pt x="2678344" y="1067812"/>
                  </a:lnTo>
                  <a:lnTo>
                    <a:pt x="2659563" y="1063847"/>
                  </a:lnTo>
                  <a:lnTo>
                    <a:pt x="2616487" y="1059039"/>
                  </a:lnTo>
                  <a:lnTo>
                    <a:pt x="2565592" y="1044062"/>
                  </a:lnTo>
                  <a:lnTo>
                    <a:pt x="2573035" y="1010665"/>
                  </a:lnTo>
                  <a:lnTo>
                    <a:pt x="2579843" y="977628"/>
                  </a:lnTo>
                  <a:lnTo>
                    <a:pt x="2586163" y="944867"/>
                  </a:lnTo>
                  <a:lnTo>
                    <a:pt x="2598395" y="923352"/>
                  </a:lnTo>
                  <a:lnTo>
                    <a:pt x="2607550" y="888986"/>
                  </a:lnTo>
                  <a:lnTo>
                    <a:pt x="2611916" y="871923"/>
                  </a:lnTo>
                  <a:lnTo>
                    <a:pt x="2615924" y="855063"/>
                  </a:lnTo>
                  <a:lnTo>
                    <a:pt x="2621249" y="822864"/>
                  </a:lnTo>
                  <a:lnTo>
                    <a:pt x="2399872" y="948140"/>
                  </a:lnTo>
                  <a:lnTo>
                    <a:pt x="2318570" y="877408"/>
                  </a:lnTo>
                  <a:lnTo>
                    <a:pt x="2278652" y="841627"/>
                  </a:lnTo>
                  <a:lnTo>
                    <a:pt x="2245608" y="816549"/>
                  </a:lnTo>
                  <a:lnTo>
                    <a:pt x="2238452" y="806006"/>
                  </a:lnTo>
                  <a:lnTo>
                    <a:pt x="2233315" y="794321"/>
                  </a:lnTo>
                  <a:lnTo>
                    <a:pt x="2229675" y="781788"/>
                  </a:lnTo>
                  <a:lnTo>
                    <a:pt x="2233268" y="779755"/>
                  </a:lnTo>
                  <a:lnTo>
                    <a:pt x="2232611" y="750941"/>
                  </a:lnTo>
                  <a:lnTo>
                    <a:pt x="2244979" y="714758"/>
                  </a:lnTo>
                  <a:lnTo>
                    <a:pt x="2244713" y="685723"/>
                  </a:lnTo>
                  <a:lnTo>
                    <a:pt x="2266192" y="586014"/>
                  </a:lnTo>
                  <a:lnTo>
                    <a:pt x="2270603" y="525147"/>
                  </a:lnTo>
                  <a:lnTo>
                    <a:pt x="2277734" y="491927"/>
                  </a:lnTo>
                  <a:lnTo>
                    <a:pt x="2053639" y="618740"/>
                  </a:lnTo>
                  <a:lnTo>
                    <a:pt x="1986737" y="539860"/>
                  </a:lnTo>
                  <a:lnTo>
                    <a:pt x="1919952" y="460913"/>
                  </a:lnTo>
                  <a:lnTo>
                    <a:pt x="1886639" y="421395"/>
                  </a:lnTo>
                  <a:lnTo>
                    <a:pt x="1853400" y="381835"/>
                  </a:lnTo>
                  <a:lnTo>
                    <a:pt x="1820247" y="342225"/>
                  </a:lnTo>
                  <a:lnTo>
                    <a:pt x="1787198" y="302558"/>
                  </a:lnTo>
                  <a:lnTo>
                    <a:pt x="1754264" y="262825"/>
                  </a:lnTo>
                  <a:lnTo>
                    <a:pt x="1721462" y="223017"/>
                  </a:lnTo>
                  <a:lnTo>
                    <a:pt x="1695527" y="193917"/>
                  </a:lnTo>
                  <a:lnTo>
                    <a:pt x="1663463" y="153691"/>
                  </a:lnTo>
                  <a:lnTo>
                    <a:pt x="1631537" y="113388"/>
                  </a:lnTo>
                  <a:lnTo>
                    <a:pt x="1599762" y="73000"/>
                  </a:lnTo>
                  <a:lnTo>
                    <a:pt x="1568149" y="32519"/>
                  </a:lnTo>
                  <a:lnTo>
                    <a:pt x="1543948" y="2437"/>
                  </a:lnTo>
                  <a:lnTo>
                    <a:pt x="1235254" y="2014"/>
                  </a:lnTo>
                  <a:close/>
                </a:path>
                <a:path w="3187700" h="2245360">
                  <a:moveTo>
                    <a:pt x="963194" y="871001"/>
                  </a:moveTo>
                  <a:lnTo>
                    <a:pt x="745512" y="994186"/>
                  </a:lnTo>
                  <a:lnTo>
                    <a:pt x="754684" y="1003588"/>
                  </a:lnTo>
                  <a:lnTo>
                    <a:pt x="756769" y="1002408"/>
                  </a:lnTo>
                  <a:lnTo>
                    <a:pt x="764066" y="1012871"/>
                  </a:lnTo>
                  <a:lnTo>
                    <a:pt x="797085" y="1052556"/>
                  </a:lnTo>
                  <a:lnTo>
                    <a:pt x="829840" y="1092390"/>
                  </a:lnTo>
                  <a:lnTo>
                    <a:pt x="862530" y="1132261"/>
                  </a:lnTo>
                  <a:lnTo>
                    <a:pt x="895354" y="1172056"/>
                  </a:lnTo>
                  <a:lnTo>
                    <a:pt x="928510" y="1211663"/>
                  </a:lnTo>
                  <a:lnTo>
                    <a:pt x="962199" y="1250969"/>
                  </a:lnTo>
                  <a:lnTo>
                    <a:pt x="996618" y="1289862"/>
                  </a:lnTo>
                  <a:lnTo>
                    <a:pt x="1025711" y="1317175"/>
                  </a:lnTo>
                  <a:lnTo>
                    <a:pt x="1062188" y="1354903"/>
                  </a:lnTo>
                  <a:lnTo>
                    <a:pt x="1098786" y="1392563"/>
                  </a:lnTo>
                  <a:lnTo>
                    <a:pt x="1134967" y="1430458"/>
                  </a:lnTo>
                  <a:lnTo>
                    <a:pt x="1171254" y="1468293"/>
                  </a:lnTo>
                  <a:lnTo>
                    <a:pt x="1208174" y="1505771"/>
                  </a:lnTo>
                  <a:lnTo>
                    <a:pt x="1246250" y="1542594"/>
                  </a:lnTo>
                  <a:lnTo>
                    <a:pt x="1279752" y="1567413"/>
                  </a:lnTo>
                  <a:lnTo>
                    <a:pt x="1321715" y="1602036"/>
                  </a:lnTo>
                  <a:lnTo>
                    <a:pt x="1357289" y="1625682"/>
                  </a:lnTo>
                  <a:lnTo>
                    <a:pt x="1393241" y="1649115"/>
                  </a:lnTo>
                  <a:lnTo>
                    <a:pt x="1436608" y="1682944"/>
                  </a:lnTo>
                  <a:lnTo>
                    <a:pt x="1475661" y="1704622"/>
                  </a:lnTo>
                  <a:lnTo>
                    <a:pt x="1517437" y="1724758"/>
                  </a:lnTo>
                  <a:lnTo>
                    <a:pt x="1565022" y="1741608"/>
                  </a:lnTo>
                  <a:lnTo>
                    <a:pt x="1608595" y="1746135"/>
                  </a:lnTo>
                  <a:lnTo>
                    <a:pt x="1654786" y="1749181"/>
                  </a:lnTo>
                  <a:lnTo>
                    <a:pt x="1697714" y="1739481"/>
                  </a:lnTo>
                  <a:lnTo>
                    <a:pt x="1900895" y="1624503"/>
                  </a:lnTo>
                  <a:lnTo>
                    <a:pt x="1882410" y="1620371"/>
                  </a:lnTo>
                  <a:lnTo>
                    <a:pt x="1841946" y="1628676"/>
                  </a:lnTo>
                  <a:lnTo>
                    <a:pt x="1798557" y="1624045"/>
                  </a:lnTo>
                  <a:lnTo>
                    <a:pt x="1752009" y="1606609"/>
                  </a:lnTo>
                  <a:lnTo>
                    <a:pt x="1708326" y="1587551"/>
                  </a:lnTo>
                  <a:lnTo>
                    <a:pt x="1667278" y="1567002"/>
                  </a:lnTo>
                  <a:lnTo>
                    <a:pt x="1628632" y="1545094"/>
                  </a:lnTo>
                  <a:lnTo>
                    <a:pt x="1584723" y="1511572"/>
                  </a:lnTo>
                  <a:lnTo>
                    <a:pt x="1548219" y="1488452"/>
                  </a:lnTo>
                  <a:lnTo>
                    <a:pt x="1506624" y="1453620"/>
                  </a:lnTo>
                  <a:lnTo>
                    <a:pt x="1466206" y="1418123"/>
                  </a:lnTo>
                  <a:lnTo>
                    <a:pt x="1433232" y="1393005"/>
                  </a:lnTo>
                  <a:lnTo>
                    <a:pt x="1395206" y="1356154"/>
                  </a:lnTo>
                  <a:lnTo>
                    <a:pt x="1358105" y="1318779"/>
                  </a:lnTo>
                  <a:lnTo>
                    <a:pt x="1321635" y="1281047"/>
                  </a:lnTo>
                  <a:lnTo>
                    <a:pt x="1285726" y="1242998"/>
                  </a:lnTo>
                  <a:lnTo>
                    <a:pt x="1250306" y="1204671"/>
                  </a:lnTo>
                  <a:lnTo>
                    <a:pt x="1215306" y="1166108"/>
                  </a:lnTo>
                  <a:lnTo>
                    <a:pt x="1180654" y="1127347"/>
                  </a:lnTo>
                  <a:lnTo>
                    <a:pt x="1146281" y="1088429"/>
                  </a:lnTo>
                  <a:lnTo>
                    <a:pt x="1112115" y="1049393"/>
                  </a:lnTo>
                  <a:lnTo>
                    <a:pt x="1079085" y="1009714"/>
                  </a:lnTo>
                  <a:lnTo>
                    <a:pt x="1052790" y="980817"/>
                  </a:lnTo>
                  <a:lnTo>
                    <a:pt x="1020611" y="940657"/>
                  </a:lnTo>
                  <a:lnTo>
                    <a:pt x="988697" y="900347"/>
                  </a:lnTo>
                  <a:lnTo>
                    <a:pt x="963194" y="871001"/>
                  </a:lnTo>
                  <a:close/>
                </a:path>
                <a:path w="3187700" h="2245360">
                  <a:moveTo>
                    <a:pt x="2950659" y="8978"/>
                  </a:moveTo>
                  <a:lnTo>
                    <a:pt x="2946876" y="25711"/>
                  </a:lnTo>
                  <a:lnTo>
                    <a:pt x="2918181" y="173281"/>
                  </a:lnTo>
                  <a:lnTo>
                    <a:pt x="2912188" y="220451"/>
                  </a:lnTo>
                  <a:lnTo>
                    <a:pt x="2900917" y="314383"/>
                  </a:lnTo>
                  <a:lnTo>
                    <a:pt x="2895119" y="361442"/>
                  </a:lnTo>
                  <a:lnTo>
                    <a:pt x="2867111" y="552401"/>
                  </a:lnTo>
                  <a:lnTo>
                    <a:pt x="2853479" y="589300"/>
                  </a:lnTo>
                  <a:lnTo>
                    <a:pt x="2839223" y="684923"/>
                  </a:lnTo>
                  <a:lnTo>
                    <a:pt x="2831823" y="732887"/>
                  </a:lnTo>
                  <a:lnTo>
                    <a:pt x="2823932" y="781130"/>
                  </a:lnTo>
                  <a:lnTo>
                    <a:pt x="2809061" y="818731"/>
                  </a:lnTo>
                  <a:lnTo>
                    <a:pt x="2797277" y="869177"/>
                  </a:lnTo>
                  <a:lnTo>
                    <a:pt x="2784342" y="920273"/>
                  </a:lnTo>
                  <a:lnTo>
                    <a:pt x="2763894" y="961030"/>
                  </a:lnTo>
                  <a:lnTo>
                    <a:pt x="2742079" y="1002560"/>
                  </a:lnTo>
                  <a:lnTo>
                    <a:pt x="2718788" y="1044925"/>
                  </a:lnTo>
                  <a:lnTo>
                    <a:pt x="3033723" y="866706"/>
                  </a:lnTo>
                  <a:lnTo>
                    <a:pt x="3044588" y="831373"/>
                  </a:lnTo>
                  <a:lnTo>
                    <a:pt x="3054590" y="781935"/>
                  </a:lnTo>
                  <a:lnTo>
                    <a:pt x="3063988" y="732840"/>
                  </a:lnTo>
                  <a:lnTo>
                    <a:pt x="3079134" y="695084"/>
                  </a:lnTo>
                  <a:lnTo>
                    <a:pt x="3087614" y="646508"/>
                  </a:lnTo>
                  <a:lnTo>
                    <a:pt x="3103733" y="549831"/>
                  </a:lnTo>
                  <a:lnTo>
                    <a:pt x="3111566" y="501621"/>
                  </a:lnTo>
                  <a:lnTo>
                    <a:pt x="3121128" y="452433"/>
                  </a:lnTo>
                  <a:lnTo>
                    <a:pt x="3130285" y="403473"/>
                  </a:lnTo>
                  <a:lnTo>
                    <a:pt x="3147847" y="305980"/>
                  </a:lnTo>
                  <a:lnTo>
                    <a:pt x="3150228" y="246263"/>
                  </a:lnTo>
                  <a:lnTo>
                    <a:pt x="3158922" y="197566"/>
                  </a:lnTo>
                  <a:lnTo>
                    <a:pt x="3186275" y="6977"/>
                  </a:lnTo>
                  <a:lnTo>
                    <a:pt x="3187550" y="6256"/>
                  </a:lnTo>
                  <a:lnTo>
                    <a:pt x="2950659" y="8978"/>
                  </a:lnTo>
                  <a:close/>
                </a:path>
                <a:path w="3187700" h="2245360">
                  <a:moveTo>
                    <a:pt x="2562298" y="9861"/>
                  </a:moveTo>
                  <a:lnTo>
                    <a:pt x="2556525" y="13128"/>
                  </a:lnTo>
                  <a:lnTo>
                    <a:pt x="2544054" y="63962"/>
                  </a:lnTo>
                  <a:lnTo>
                    <a:pt x="2531965" y="114581"/>
                  </a:lnTo>
                  <a:lnTo>
                    <a:pt x="2526488" y="176050"/>
                  </a:lnTo>
                  <a:lnTo>
                    <a:pt x="2515088" y="226279"/>
                  </a:lnTo>
                  <a:lnTo>
                    <a:pt x="2503997" y="276332"/>
                  </a:lnTo>
                  <a:lnTo>
                    <a:pt x="2493191" y="326225"/>
                  </a:lnTo>
                  <a:lnTo>
                    <a:pt x="2483498" y="375487"/>
                  </a:lnTo>
                  <a:lnTo>
                    <a:pt x="2480391" y="435616"/>
                  </a:lnTo>
                  <a:lnTo>
                    <a:pt x="2462283" y="533417"/>
                  </a:lnTo>
                  <a:lnTo>
                    <a:pt x="2459604" y="593303"/>
                  </a:lnTo>
                  <a:lnTo>
                    <a:pt x="2441505" y="691100"/>
                  </a:lnTo>
                  <a:lnTo>
                    <a:pt x="2436033" y="752567"/>
                  </a:lnTo>
                  <a:lnTo>
                    <a:pt x="2424094" y="803100"/>
                  </a:lnTo>
                  <a:lnTo>
                    <a:pt x="2418312" y="864742"/>
                  </a:lnTo>
                  <a:lnTo>
                    <a:pt x="2406292" y="915322"/>
                  </a:lnTo>
                  <a:lnTo>
                    <a:pt x="2409101" y="928325"/>
                  </a:lnTo>
                  <a:lnTo>
                    <a:pt x="2405036" y="930625"/>
                  </a:lnTo>
                  <a:lnTo>
                    <a:pt x="2406249" y="944531"/>
                  </a:lnTo>
                  <a:lnTo>
                    <a:pt x="2621249" y="822864"/>
                  </a:lnTo>
                  <a:lnTo>
                    <a:pt x="2639593" y="710336"/>
                  </a:lnTo>
                  <a:lnTo>
                    <a:pt x="2647205" y="662251"/>
                  </a:lnTo>
                  <a:lnTo>
                    <a:pt x="2654608" y="614284"/>
                  </a:lnTo>
                  <a:lnTo>
                    <a:pt x="2700743" y="281736"/>
                  </a:lnTo>
                  <a:lnTo>
                    <a:pt x="2705241" y="235413"/>
                  </a:lnTo>
                  <a:lnTo>
                    <a:pt x="2716076" y="200096"/>
                  </a:lnTo>
                  <a:lnTo>
                    <a:pt x="2721014" y="153524"/>
                  </a:lnTo>
                  <a:lnTo>
                    <a:pt x="2726587" y="106593"/>
                  </a:lnTo>
                  <a:lnTo>
                    <a:pt x="2735250" y="57914"/>
                  </a:lnTo>
                  <a:lnTo>
                    <a:pt x="2750211" y="20262"/>
                  </a:lnTo>
                  <a:lnTo>
                    <a:pt x="2749733" y="5940"/>
                  </a:lnTo>
                  <a:lnTo>
                    <a:pt x="2562298" y="9861"/>
                  </a:lnTo>
                  <a:close/>
                </a:path>
                <a:path w="3187700" h="2245360">
                  <a:moveTo>
                    <a:pt x="1003734" y="1697"/>
                  </a:moveTo>
                  <a:lnTo>
                    <a:pt x="984257" y="27311"/>
                  </a:lnTo>
                  <a:lnTo>
                    <a:pt x="945730" y="63706"/>
                  </a:lnTo>
                  <a:lnTo>
                    <a:pt x="915167" y="110186"/>
                  </a:lnTo>
                  <a:lnTo>
                    <a:pt x="889953" y="153639"/>
                  </a:lnTo>
                  <a:lnTo>
                    <a:pt x="871173" y="208044"/>
                  </a:lnTo>
                  <a:lnTo>
                    <a:pt x="797267" y="337422"/>
                  </a:lnTo>
                  <a:lnTo>
                    <a:pt x="779326" y="391352"/>
                  </a:lnTo>
                  <a:lnTo>
                    <a:pt x="755368" y="434094"/>
                  </a:lnTo>
                  <a:lnTo>
                    <a:pt x="732473" y="476235"/>
                  </a:lnTo>
                  <a:lnTo>
                    <a:pt x="716092" y="529283"/>
                  </a:lnTo>
                  <a:lnTo>
                    <a:pt x="671381" y="612954"/>
                  </a:lnTo>
                  <a:lnTo>
                    <a:pt x="655455" y="665744"/>
                  </a:lnTo>
                  <a:lnTo>
                    <a:pt x="617424" y="760228"/>
                  </a:lnTo>
                  <a:lnTo>
                    <a:pt x="595213" y="801982"/>
                  </a:lnTo>
                  <a:lnTo>
                    <a:pt x="557767" y="910727"/>
                  </a:lnTo>
                  <a:lnTo>
                    <a:pt x="532891" y="953989"/>
                  </a:lnTo>
                  <a:lnTo>
                    <a:pt x="495446" y="1062734"/>
                  </a:lnTo>
                  <a:lnTo>
                    <a:pt x="453331" y="1144936"/>
                  </a:lnTo>
                  <a:lnTo>
                    <a:pt x="438402" y="1197161"/>
                  </a:lnTo>
                  <a:lnTo>
                    <a:pt x="395687" y="1279703"/>
                  </a:lnTo>
                  <a:lnTo>
                    <a:pt x="373076" y="1321684"/>
                  </a:lnTo>
                  <a:lnTo>
                    <a:pt x="356681" y="1374739"/>
                  </a:lnTo>
                  <a:lnTo>
                    <a:pt x="288094" y="1501106"/>
                  </a:lnTo>
                  <a:lnTo>
                    <a:pt x="271137" y="1554480"/>
                  </a:lnTo>
                  <a:lnTo>
                    <a:pt x="215363" y="1644412"/>
                  </a:lnTo>
                  <a:lnTo>
                    <a:pt x="193332" y="1700656"/>
                  </a:lnTo>
                  <a:lnTo>
                    <a:pt x="135307" y="1791862"/>
                  </a:lnTo>
                  <a:lnTo>
                    <a:pt x="54834" y="1924955"/>
                  </a:lnTo>
                  <a:lnTo>
                    <a:pt x="21486" y="1958419"/>
                  </a:lnTo>
                  <a:lnTo>
                    <a:pt x="4420" y="1997262"/>
                  </a:lnTo>
                  <a:lnTo>
                    <a:pt x="5114" y="2244941"/>
                  </a:lnTo>
                  <a:lnTo>
                    <a:pt x="19080" y="2222445"/>
                  </a:lnTo>
                  <a:lnTo>
                    <a:pt x="123751" y="2119436"/>
                  </a:lnTo>
                  <a:lnTo>
                    <a:pt x="152062" y="2074230"/>
                  </a:lnTo>
                  <a:lnTo>
                    <a:pt x="186363" y="2040227"/>
                  </a:lnTo>
                  <a:lnTo>
                    <a:pt x="214125" y="1995331"/>
                  </a:lnTo>
                  <a:lnTo>
                    <a:pt x="247842" y="1961658"/>
                  </a:lnTo>
                  <a:lnTo>
                    <a:pt x="328257" y="1828598"/>
                  </a:lnTo>
                  <a:lnTo>
                    <a:pt x="354347" y="1784649"/>
                  </a:lnTo>
                  <a:lnTo>
                    <a:pt x="502707" y="1525583"/>
                  </a:lnTo>
                  <a:lnTo>
                    <a:pt x="520789" y="1471574"/>
                  </a:lnTo>
                  <a:lnTo>
                    <a:pt x="569312" y="1385745"/>
                  </a:lnTo>
                  <a:lnTo>
                    <a:pt x="594829" y="1342120"/>
                  </a:lnTo>
                  <a:lnTo>
                    <a:pt x="613744" y="1287639"/>
                  </a:lnTo>
                  <a:lnTo>
                    <a:pt x="638673" y="1244347"/>
                  </a:lnTo>
                  <a:lnTo>
                    <a:pt x="657208" y="1190081"/>
                  </a:lnTo>
                  <a:lnTo>
                    <a:pt x="681962" y="1146888"/>
                  </a:lnTo>
                  <a:lnTo>
                    <a:pt x="700528" y="1092604"/>
                  </a:lnTo>
                  <a:lnTo>
                    <a:pt x="738611" y="1027276"/>
                  </a:lnTo>
                  <a:lnTo>
                    <a:pt x="745512" y="994186"/>
                  </a:lnTo>
                  <a:lnTo>
                    <a:pt x="963194" y="871001"/>
                  </a:lnTo>
                  <a:lnTo>
                    <a:pt x="931487" y="830574"/>
                  </a:lnTo>
                  <a:lnTo>
                    <a:pt x="899722" y="790180"/>
                  </a:lnTo>
                  <a:lnTo>
                    <a:pt x="867793" y="749879"/>
                  </a:lnTo>
                  <a:lnTo>
                    <a:pt x="866845" y="750415"/>
                  </a:lnTo>
                  <a:lnTo>
                    <a:pt x="862084" y="738516"/>
                  </a:lnTo>
                  <a:lnTo>
                    <a:pt x="860177" y="725003"/>
                  </a:lnTo>
                  <a:lnTo>
                    <a:pt x="861531" y="709644"/>
                  </a:lnTo>
                  <a:lnTo>
                    <a:pt x="952352" y="497733"/>
                  </a:lnTo>
                  <a:lnTo>
                    <a:pt x="960245" y="478673"/>
                  </a:lnTo>
                  <a:lnTo>
                    <a:pt x="1178113" y="355384"/>
                  </a:lnTo>
                  <a:lnTo>
                    <a:pt x="1170077" y="345339"/>
                  </a:lnTo>
                  <a:lnTo>
                    <a:pt x="1138042" y="305097"/>
                  </a:lnTo>
                  <a:lnTo>
                    <a:pt x="1105940" y="264894"/>
                  </a:lnTo>
                  <a:lnTo>
                    <a:pt x="1073596" y="224827"/>
                  </a:lnTo>
                  <a:lnTo>
                    <a:pt x="1188540" y="28449"/>
                  </a:lnTo>
                  <a:lnTo>
                    <a:pt x="1235254" y="2014"/>
                  </a:lnTo>
                  <a:lnTo>
                    <a:pt x="1003734" y="1697"/>
                  </a:lnTo>
                  <a:close/>
                </a:path>
                <a:path w="3187700" h="2245360">
                  <a:moveTo>
                    <a:pt x="2192923" y="0"/>
                  </a:moveTo>
                  <a:lnTo>
                    <a:pt x="2188475" y="17109"/>
                  </a:lnTo>
                  <a:lnTo>
                    <a:pt x="2176002" y="67945"/>
                  </a:lnTo>
                  <a:lnTo>
                    <a:pt x="2163995" y="118517"/>
                  </a:lnTo>
                  <a:lnTo>
                    <a:pt x="2146209" y="157767"/>
                  </a:lnTo>
                  <a:lnTo>
                    <a:pt x="2135161" y="207796"/>
                  </a:lnTo>
                  <a:lnTo>
                    <a:pt x="2124606" y="257547"/>
                  </a:lnTo>
                  <a:lnTo>
                    <a:pt x="2112348" y="308261"/>
                  </a:lnTo>
                  <a:lnTo>
                    <a:pt x="2106732" y="369809"/>
                  </a:lnTo>
                  <a:lnTo>
                    <a:pt x="2060404" y="571135"/>
                  </a:lnTo>
                  <a:lnTo>
                    <a:pt x="2060936" y="585426"/>
                  </a:lnTo>
                  <a:lnTo>
                    <a:pt x="2060996" y="599985"/>
                  </a:lnTo>
                  <a:lnTo>
                    <a:pt x="2054377" y="603730"/>
                  </a:lnTo>
                  <a:lnTo>
                    <a:pt x="2053639" y="618740"/>
                  </a:lnTo>
                  <a:lnTo>
                    <a:pt x="2277734" y="491927"/>
                  </a:lnTo>
                  <a:lnTo>
                    <a:pt x="2281299" y="475317"/>
                  </a:lnTo>
                  <a:lnTo>
                    <a:pt x="2285827" y="414385"/>
                  </a:lnTo>
                  <a:lnTo>
                    <a:pt x="2296755" y="364424"/>
                  </a:lnTo>
                  <a:lnTo>
                    <a:pt x="2302189" y="317571"/>
                  </a:lnTo>
                  <a:lnTo>
                    <a:pt x="2314368" y="281495"/>
                  </a:lnTo>
                  <a:lnTo>
                    <a:pt x="2320421" y="234292"/>
                  </a:lnTo>
                  <a:lnTo>
                    <a:pt x="2332501" y="198270"/>
                  </a:lnTo>
                  <a:lnTo>
                    <a:pt x="2341390" y="149463"/>
                  </a:lnTo>
                  <a:lnTo>
                    <a:pt x="2350980" y="100259"/>
                  </a:lnTo>
                  <a:lnTo>
                    <a:pt x="2371341" y="1182"/>
                  </a:lnTo>
                  <a:lnTo>
                    <a:pt x="2192923" y="0"/>
                  </a:lnTo>
                  <a:close/>
                </a:path>
                <a:path w="3187700" h="2245360">
                  <a:moveTo>
                    <a:pt x="787594" y="124008"/>
                  </a:moveTo>
                  <a:lnTo>
                    <a:pt x="564795" y="250089"/>
                  </a:lnTo>
                  <a:lnTo>
                    <a:pt x="529976" y="284385"/>
                  </a:lnTo>
                  <a:lnTo>
                    <a:pt x="502583" y="329071"/>
                  </a:lnTo>
                  <a:lnTo>
                    <a:pt x="424290" y="460931"/>
                  </a:lnTo>
                  <a:lnTo>
                    <a:pt x="404865" y="515701"/>
                  </a:lnTo>
                  <a:lnTo>
                    <a:pt x="354051" y="602826"/>
                  </a:lnTo>
                  <a:lnTo>
                    <a:pt x="335130" y="657311"/>
                  </a:lnTo>
                  <a:lnTo>
                    <a:pt x="310079" y="700672"/>
                  </a:lnTo>
                  <a:lnTo>
                    <a:pt x="269032" y="782269"/>
                  </a:lnTo>
                  <a:lnTo>
                    <a:pt x="255202" y="833873"/>
                  </a:lnTo>
                  <a:lnTo>
                    <a:pt x="215334" y="914804"/>
                  </a:lnTo>
                  <a:lnTo>
                    <a:pt x="201576" y="966367"/>
                  </a:lnTo>
                  <a:lnTo>
                    <a:pt x="179993" y="1007766"/>
                  </a:lnTo>
                  <a:lnTo>
                    <a:pt x="143188" y="1101556"/>
                  </a:lnTo>
                  <a:lnTo>
                    <a:pt x="121608" y="1142953"/>
                  </a:lnTo>
                  <a:lnTo>
                    <a:pt x="82681" y="1237943"/>
                  </a:lnTo>
                  <a:lnTo>
                    <a:pt x="65405" y="1291497"/>
                  </a:lnTo>
                  <a:lnTo>
                    <a:pt x="41813" y="1334032"/>
                  </a:lnTo>
                  <a:lnTo>
                    <a:pt x="24387" y="1387671"/>
                  </a:lnTo>
                  <a:lnTo>
                    <a:pt x="0" y="1430657"/>
                  </a:lnTo>
                  <a:lnTo>
                    <a:pt x="109" y="1766222"/>
                  </a:lnTo>
                  <a:lnTo>
                    <a:pt x="17173" y="1741973"/>
                  </a:lnTo>
                  <a:lnTo>
                    <a:pt x="43134" y="1698097"/>
                  </a:lnTo>
                  <a:lnTo>
                    <a:pt x="62691" y="1643252"/>
                  </a:lnTo>
                  <a:lnTo>
                    <a:pt x="114208" y="1555730"/>
                  </a:lnTo>
                  <a:lnTo>
                    <a:pt x="136683" y="1513826"/>
                  </a:lnTo>
                  <a:lnTo>
                    <a:pt x="152645" y="1461016"/>
                  </a:lnTo>
                  <a:lnTo>
                    <a:pt x="196460" y="1377852"/>
                  </a:lnTo>
                  <a:lnTo>
                    <a:pt x="211879" y="1325348"/>
                  </a:lnTo>
                  <a:lnTo>
                    <a:pt x="272210" y="1203653"/>
                  </a:lnTo>
                  <a:lnTo>
                    <a:pt x="285903" y="1152127"/>
                  </a:lnTo>
                  <a:lnTo>
                    <a:pt x="325804" y="1071178"/>
                  </a:lnTo>
                  <a:lnTo>
                    <a:pt x="340130" y="1019293"/>
                  </a:lnTo>
                  <a:lnTo>
                    <a:pt x="381146" y="937713"/>
                  </a:lnTo>
                  <a:lnTo>
                    <a:pt x="395409" y="885864"/>
                  </a:lnTo>
                  <a:lnTo>
                    <a:pt x="415990" y="845032"/>
                  </a:lnTo>
                  <a:lnTo>
                    <a:pt x="439086" y="802777"/>
                  </a:lnTo>
                  <a:lnTo>
                    <a:pt x="478965" y="707248"/>
                  </a:lnTo>
                  <a:lnTo>
                    <a:pt x="495806" y="653941"/>
                  </a:lnTo>
                  <a:lnTo>
                    <a:pt x="518960" y="611653"/>
                  </a:lnTo>
                  <a:lnTo>
                    <a:pt x="535948" y="558262"/>
                  </a:lnTo>
                  <a:lnTo>
                    <a:pt x="559308" y="515858"/>
                  </a:lnTo>
                  <a:lnTo>
                    <a:pt x="576559" y="462318"/>
                  </a:lnTo>
                  <a:lnTo>
                    <a:pt x="604717" y="417199"/>
                  </a:lnTo>
                  <a:lnTo>
                    <a:pt x="627263" y="360663"/>
                  </a:lnTo>
                  <a:lnTo>
                    <a:pt x="686553" y="268742"/>
                  </a:lnTo>
                  <a:lnTo>
                    <a:pt x="708414" y="227186"/>
                  </a:lnTo>
                  <a:lnTo>
                    <a:pt x="737073" y="196375"/>
                  </a:lnTo>
                  <a:lnTo>
                    <a:pt x="759478" y="154511"/>
                  </a:lnTo>
                  <a:lnTo>
                    <a:pt x="787594" y="124008"/>
                  </a:lnTo>
                  <a:close/>
                </a:path>
                <a:path w="3187700" h="2245360">
                  <a:moveTo>
                    <a:pt x="356682" y="367858"/>
                  </a:moveTo>
                  <a:lnTo>
                    <a:pt x="140566" y="490156"/>
                  </a:lnTo>
                  <a:lnTo>
                    <a:pt x="74497" y="556729"/>
                  </a:lnTo>
                  <a:lnTo>
                    <a:pt x="49265" y="600192"/>
                  </a:lnTo>
                  <a:lnTo>
                    <a:pt x="951" y="685902"/>
                  </a:lnTo>
                  <a:lnTo>
                    <a:pt x="2550" y="1035217"/>
                  </a:lnTo>
                  <a:lnTo>
                    <a:pt x="14880" y="999054"/>
                  </a:lnTo>
                  <a:lnTo>
                    <a:pt x="56143" y="917334"/>
                  </a:lnTo>
                  <a:lnTo>
                    <a:pt x="70662" y="865340"/>
                  </a:lnTo>
                  <a:lnTo>
                    <a:pt x="136257" y="740666"/>
                  </a:lnTo>
                  <a:lnTo>
                    <a:pt x="152071" y="687940"/>
                  </a:lnTo>
                  <a:lnTo>
                    <a:pt x="219445" y="562258"/>
                  </a:lnTo>
                  <a:lnTo>
                    <a:pt x="242790" y="519863"/>
                  </a:lnTo>
                  <a:lnTo>
                    <a:pt x="266830" y="477074"/>
                  </a:lnTo>
                  <a:lnTo>
                    <a:pt x="291671" y="433832"/>
                  </a:lnTo>
                  <a:lnTo>
                    <a:pt x="356682" y="367858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0628" y="686561"/>
            <a:ext cx="3810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>
                <a:solidFill>
                  <a:srgbClr val="000000"/>
                </a:solidFill>
              </a:rPr>
              <a:t>DischargeHUB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559178" y="1377289"/>
            <a:ext cx="9230360" cy="30746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80645" algn="ctr">
              <a:lnSpc>
                <a:spcPct val="100000"/>
              </a:lnSpc>
              <a:spcBef>
                <a:spcPts val="1060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Managed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14" dirty="0">
                <a:latin typeface="Calibri"/>
                <a:cs typeface="Calibri"/>
              </a:rPr>
              <a:t>Service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80" dirty="0">
                <a:latin typeface="Calibri"/>
                <a:cs typeface="Calibri"/>
              </a:rPr>
              <a:t>solution,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90" dirty="0">
                <a:latin typeface="Calibri"/>
                <a:cs typeface="Calibri"/>
              </a:rPr>
              <a:t>inclusive</a:t>
            </a:r>
            <a:endParaRPr sz="3200">
              <a:latin typeface="Calibri"/>
              <a:cs typeface="Calibri"/>
            </a:endParaRPr>
          </a:p>
          <a:p>
            <a:pPr marL="12065" marR="5080" indent="635" algn="ctr">
              <a:lnSpc>
                <a:spcPct val="125000"/>
              </a:lnSpc>
            </a:pP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Software-</a:t>
            </a:r>
            <a:r>
              <a:rPr sz="3200" spc="180" dirty="0">
                <a:latin typeface="Calibri"/>
                <a:cs typeface="Calibri"/>
              </a:rPr>
              <a:t>as-</a:t>
            </a:r>
            <a:r>
              <a:rPr sz="3200" spc="135" dirty="0">
                <a:latin typeface="Calibri"/>
                <a:cs typeface="Calibri"/>
              </a:rPr>
              <a:t>a-</a:t>
            </a:r>
            <a:r>
              <a:rPr sz="3200" spc="100" dirty="0">
                <a:latin typeface="Calibri"/>
                <a:cs typeface="Calibri"/>
              </a:rPr>
              <a:t>Service,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centralizes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85" dirty="0">
                <a:latin typeface="Calibri"/>
                <a:cs typeface="Calibri"/>
              </a:rPr>
              <a:t>and </a:t>
            </a:r>
            <a:r>
              <a:rPr sz="3200" b="1" spc="165" dirty="0">
                <a:latin typeface="Calibri"/>
                <a:cs typeface="Calibri"/>
              </a:rPr>
              <a:t>streamlines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114" dirty="0">
                <a:latin typeface="Calibri"/>
                <a:cs typeface="Calibri"/>
              </a:rPr>
              <a:t>coordination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80" dirty="0">
                <a:latin typeface="Calibri"/>
                <a:cs typeface="Calibri"/>
              </a:rPr>
              <a:t>of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204" dirty="0">
                <a:latin typeface="Calibri"/>
                <a:cs typeface="Calibri"/>
              </a:rPr>
              <a:t>services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&amp;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120" dirty="0">
                <a:latin typeface="Calibri"/>
                <a:cs typeface="Calibri"/>
              </a:rPr>
              <a:t>equipment </a:t>
            </a:r>
            <a:r>
              <a:rPr sz="3200" dirty="0">
                <a:latin typeface="Calibri"/>
                <a:cs typeface="Calibri"/>
              </a:rPr>
              <a:t>required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patients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85" dirty="0">
                <a:latin typeface="Calibri"/>
                <a:cs typeface="Calibri"/>
              </a:rPr>
              <a:t>discharged</a:t>
            </a:r>
            <a:endParaRPr sz="3200">
              <a:latin typeface="Calibri"/>
              <a:cs typeface="Calibri"/>
            </a:endParaRPr>
          </a:p>
          <a:p>
            <a:pPr marL="8255" algn="ctr">
              <a:lnSpc>
                <a:spcPct val="100000"/>
              </a:lnSpc>
              <a:spcBef>
                <a:spcPts val="965"/>
              </a:spcBef>
            </a:pPr>
            <a:r>
              <a:rPr sz="3200" b="1" spc="95" dirty="0">
                <a:latin typeface="Calibri"/>
                <a:cs typeface="Calibri"/>
              </a:rPr>
              <a:t>from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100" dirty="0">
                <a:latin typeface="Calibri"/>
                <a:cs typeface="Calibri"/>
              </a:rPr>
              <a:t>the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185" dirty="0">
                <a:latin typeface="Calibri"/>
                <a:cs typeface="Calibri"/>
              </a:rPr>
              <a:t>acute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180" dirty="0">
                <a:latin typeface="Calibri"/>
                <a:cs typeface="Calibri"/>
              </a:rPr>
              <a:t>care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114" dirty="0">
                <a:latin typeface="Calibri"/>
                <a:cs typeface="Calibri"/>
              </a:rPr>
              <a:t>setting.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2450" y="5212956"/>
            <a:ext cx="1929765" cy="11108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7377" y="4139526"/>
            <a:ext cx="3198622" cy="271847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98316" y="6245148"/>
            <a:ext cx="23977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solidFill>
                  <a:srgbClr val="7E7E7E"/>
                </a:solidFill>
                <a:latin typeface="Calibri"/>
                <a:cs typeface="Calibri"/>
              </a:rPr>
              <a:t>A </a:t>
            </a:r>
            <a:r>
              <a:rPr sz="1300" spc="65" dirty="0">
                <a:solidFill>
                  <a:srgbClr val="7E7E7E"/>
                </a:solidFill>
                <a:latin typeface="Calibri"/>
                <a:cs typeface="Calibri"/>
              </a:rPr>
              <a:t>DIVISION</a:t>
            </a:r>
            <a:r>
              <a:rPr sz="13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300" spc="95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30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7E7E7E"/>
                </a:solidFill>
                <a:latin typeface="Calibri"/>
                <a:cs typeface="Calibri"/>
              </a:rPr>
              <a:t>SEAFAIR</a:t>
            </a:r>
            <a:r>
              <a:rPr sz="130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7E7E7E"/>
                </a:solidFill>
                <a:latin typeface="Calibri"/>
                <a:cs typeface="Calibri"/>
              </a:rPr>
              <a:t>CAPITAL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21914" y="4681481"/>
            <a:ext cx="5948680" cy="111760"/>
            <a:chOff x="3121914" y="4681481"/>
            <a:chExt cx="5948680" cy="111760"/>
          </a:xfrm>
        </p:grpSpPr>
        <p:sp>
          <p:nvSpPr>
            <p:cNvPr id="12" name="object 12"/>
            <p:cNvSpPr/>
            <p:nvPr/>
          </p:nvSpPr>
          <p:spPr>
            <a:xfrm>
              <a:off x="3131439" y="4691006"/>
              <a:ext cx="5929630" cy="92710"/>
            </a:xfrm>
            <a:custGeom>
              <a:avLst/>
              <a:gdLst/>
              <a:ahLst/>
              <a:cxnLst/>
              <a:rect l="l" t="t" r="r" b="b"/>
              <a:pathLst>
                <a:path w="5929630" h="92710">
                  <a:moveTo>
                    <a:pt x="5929249" y="0"/>
                  </a:moveTo>
                  <a:lnTo>
                    <a:pt x="0" y="0"/>
                  </a:lnTo>
                  <a:lnTo>
                    <a:pt x="0" y="92702"/>
                  </a:lnTo>
                  <a:lnTo>
                    <a:pt x="5929249" y="92702"/>
                  </a:lnTo>
                  <a:lnTo>
                    <a:pt x="5929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439" y="4691006"/>
              <a:ext cx="5929630" cy="92710"/>
            </a:xfrm>
            <a:custGeom>
              <a:avLst/>
              <a:gdLst/>
              <a:ahLst/>
              <a:cxnLst/>
              <a:rect l="l" t="t" r="r" b="b"/>
              <a:pathLst>
                <a:path w="5929630" h="92710">
                  <a:moveTo>
                    <a:pt x="0" y="92702"/>
                  </a:moveTo>
                  <a:lnTo>
                    <a:pt x="5929249" y="92702"/>
                  </a:lnTo>
                  <a:lnTo>
                    <a:pt x="5929249" y="0"/>
                  </a:lnTo>
                  <a:lnTo>
                    <a:pt x="0" y="0"/>
                  </a:lnTo>
                  <a:lnTo>
                    <a:pt x="0" y="9270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1439" y="1146175"/>
          <a:ext cx="11594465" cy="556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60" dirty="0">
                          <a:latin typeface="Calibri"/>
                          <a:cs typeface="Calibri"/>
                        </a:rPr>
                        <a:t>Patient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35" dirty="0">
                          <a:latin typeface="Calibri"/>
                          <a:cs typeface="Calibri"/>
                        </a:rPr>
                        <a:t>Sources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&amp;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110" dirty="0">
                          <a:latin typeface="Calibri"/>
                          <a:cs typeface="Calibri"/>
                        </a:rPr>
                        <a:t>Discharge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75" dirty="0">
                          <a:latin typeface="Calibri"/>
                          <a:cs typeface="Calibri"/>
                        </a:rPr>
                        <a:t>Coordination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95" dirty="0">
                          <a:latin typeface="Calibri"/>
                          <a:cs typeface="Calibri"/>
                        </a:rPr>
                        <a:t>Discharge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85" dirty="0">
                          <a:latin typeface="Calibri"/>
                          <a:cs typeface="Calibri"/>
                        </a:rPr>
                        <a:t>Destinations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B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6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8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8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25" dirty="0">
                          <a:latin typeface="Calibri"/>
                          <a:cs typeface="Calibri"/>
                        </a:rPr>
                        <a:t>NL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0" dirty="0">
                          <a:latin typeface="Calibri"/>
                          <a:cs typeface="Calibri"/>
                        </a:rPr>
                        <a:t>Implementation: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Patients</a:t>
                      </a:r>
                      <a:r>
                        <a:rPr sz="18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Acute</a:t>
                      </a:r>
                      <a:r>
                        <a:rPr sz="18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Care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377190" algn="l"/>
                        </a:tabLst>
                      </a:pPr>
                      <a:r>
                        <a:rPr sz="1800" spc="50" dirty="0">
                          <a:latin typeface="Calibri"/>
                          <a:cs typeface="Calibri"/>
                        </a:rPr>
                        <a:t>Health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Sciences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Centre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St.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Clare’s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Mercy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Hospital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onboarded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2024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6555" marR="1058545" indent="-285750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377825" algn="l"/>
                        </a:tabLst>
                      </a:pPr>
                      <a:r>
                        <a:rPr sz="1800" spc="55" dirty="0">
                          <a:latin typeface="Calibri"/>
                          <a:cs typeface="Calibri"/>
                        </a:rPr>
                        <a:t>Sir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Thomas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Roddick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Hospital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Western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Memorial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Regional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Hospital 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onboarded</a:t>
                      </a:r>
                      <a:r>
                        <a:rPr sz="18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Nov</a:t>
                      </a:r>
                      <a:r>
                        <a:rPr sz="18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2024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0"/>
                        </a:spcBef>
                        <a:buFont typeface="Wingdings"/>
                        <a:buChar char=""/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b="1" spc="8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40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latin typeface="Calibri"/>
                          <a:cs typeface="Calibri"/>
                        </a:rPr>
                        <a:t>Discharge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70" dirty="0">
                          <a:latin typeface="Calibri"/>
                          <a:cs typeface="Calibri"/>
                        </a:rPr>
                        <a:t>Coordination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latin typeface="Calibri"/>
                          <a:cs typeface="Calibri"/>
                        </a:rPr>
                        <a:t>Services: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377190" algn="l"/>
                        </a:tabLst>
                      </a:pPr>
                      <a:r>
                        <a:rPr sz="1800" spc="75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(agency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only)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"/>
                        <a:tabLst>
                          <a:tab pos="376555" algn="l"/>
                        </a:tabLst>
                      </a:pPr>
                      <a:r>
                        <a:rPr sz="1800" spc="75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Oxygen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(private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pay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only)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376555" algn="l"/>
                        </a:tabLst>
                      </a:pPr>
                      <a:r>
                        <a:rPr sz="1800" spc="75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Equipment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(private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pay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Red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Cross)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3540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b="1" spc="75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8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spc="100" dirty="0">
                          <a:latin typeface="Calibri"/>
                          <a:cs typeface="Calibri"/>
                        </a:rPr>
                        <a:t>NL </a:t>
                      </a:r>
                      <a:r>
                        <a:rPr sz="1800" b="1" spc="55" dirty="0">
                          <a:latin typeface="Calibri"/>
                          <a:cs typeface="Calibri"/>
                        </a:rPr>
                        <a:t>Implementation: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378460" algn="l"/>
                        </a:tabLst>
                      </a:pPr>
                      <a:r>
                        <a:rPr sz="1800" spc="75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discharges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7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60" dirty="0">
                          <a:latin typeface="Calibri"/>
                          <a:cs typeface="Calibri"/>
                        </a:rPr>
                        <a:t>Future</a:t>
                      </a:r>
                      <a:r>
                        <a:rPr sz="18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90" dirty="0">
                          <a:latin typeface="Calibri"/>
                          <a:cs typeface="Calibri"/>
                        </a:rPr>
                        <a:t>Expansion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0" dirty="0">
                          <a:latin typeface="Calibri"/>
                          <a:cs typeface="Calibri"/>
                        </a:rPr>
                        <a:t>Potential: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6555" algn="l"/>
                        </a:tabLst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entry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points: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emergency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departments,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community-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based,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7190" algn="l"/>
                        </a:tabLst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8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coordination: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rehabilitation,</a:t>
                      </a:r>
                      <a:r>
                        <a:rPr sz="18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diabetic</a:t>
                      </a:r>
                      <a:r>
                        <a:rPr sz="18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education,</a:t>
                      </a:r>
                      <a:r>
                        <a:rPr sz="18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655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3765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sites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NL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health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jurisdictions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Canada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220" dirty="0"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95" dirty="0">
                          <a:latin typeface="Calibri"/>
                          <a:cs typeface="Calibri"/>
                        </a:rPr>
                        <a:t>Expansion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40" dirty="0">
                          <a:latin typeface="Calibri"/>
                          <a:cs typeface="Calibri"/>
                        </a:rPr>
                        <a:t>Potential: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575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Transitional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Care</a:t>
                      </a:r>
                      <a:r>
                        <a:rPr sz="18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Facilities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5750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377825" algn="l"/>
                        </a:tabLst>
                      </a:pPr>
                      <a:r>
                        <a:rPr sz="1800" spc="50" dirty="0"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Care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Homes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377825" algn="l"/>
                        </a:tabLst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Palliative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Care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Programs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220" dirty="0"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038" y="272288"/>
            <a:ext cx="96589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0" dirty="0"/>
              <a:t>Current</a:t>
            </a:r>
            <a:r>
              <a:rPr sz="4400" spc="-145" dirty="0"/>
              <a:t> </a:t>
            </a:r>
            <a:r>
              <a:rPr sz="4400" spc="60" dirty="0"/>
              <a:t>State</a:t>
            </a:r>
            <a:r>
              <a:rPr sz="4400" spc="-135" dirty="0"/>
              <a:t> </a:t>
            </a:r>
            <a:r>
              <a:rPr sz="4400" spc="-225" dirty="0"/>
              <a:t>&amp;</a:t>
            </a:r>
            <a:r>
              <a:rPr sz="4400" spc="-140" dirty="0"/>
              <a:t> </a:t>
            </a:r>
            <a:r>
              <a:rPr sz="4400" spc="70" dirty="0"/>
              <a:t>Expansion</a:t>
            </a:r>
            <a:r>
              <a:rPr sz="4400" spc="-155" dirty="0"/>
              <a:t> </a:t>
            </a:r>
            <a:r>
              <a:rPr sz="4400" spc="-10" dirty="0"/>
              <a:t>Opportunities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38" y="374396"/>
            <a:ext cx="460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Our</a:t>
            </a:r>
            <a:r>
              <a:rPr sz="3600" spc="-60" dirty="0"/>
              <a:t> </a:t>
            </a:r>
            <a:r>
              <a:rPr sz="3600" dirty="0"/>
              <a:t>Approach</a:t>
            </a:r>
            <a:r>
              <a:rPr sz="3600" spc="-25" dirty="0"/>
              <a:t> </a:t>
            </a:r>
            <a:r>
              <a:rPr sz="3600" spc="140" dirty="0"/>
              <a:t>Is</a:t>
            </a:r>
            <a:r>
              <a:rPr sz="3600" spc="-60" dirty="0"/>
              <a:t> </a:t>
            </a:r>
            <a:r>
              <a:rPr sz="3600" spc="90" dirty="0"/>
              <a:t>Simple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989" y="3411339"/>
            <a:ext cx="1024063" cy="11139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957448" y="4518013"/>
            <a:ext cx="457200" cy="741045"/>
          </a:xfrm>
          <a:custGeom>
            <a:avLst/>
            <a:gdLst/>
            <a:ahLst/>
            <a:cxnLst/>
            <a:rect l="l" t="t" r="r" b="b"/>
            <a:pathLst>
              <a:path w="457200" h="741045">
                <a:moveTo>
                  <a:pt x="36439" y="368300"/>
                </a:moveTo>
                <a:lnTo>
                  <a:pt x="19016" y="308608"/>
                </a:lnTo>
                <a:lnTo>
                  <a:pt x="15957" y="293463"/>
                </a:lnTo>
                <a:lnTo>
                  <a:pt x="14149" y="277952"/>
                </a:lnTo>
                <a:lnTo>
                  <a:pt x="11097" y="262818"/>
                </a:lnTo>
                <a:lnTo>
                  <a:pt x="4302" y="248801"/>
                </a:lnTo>
                <a:lnTo>
                  <a:pt x="0" y="209576"/>
                </a:lnTo>
                <a:lnTo>
                  <a:pt x="187" y="169647"/>
                </a:lnTo>
                <a:lnTo>
                  <a:pt x="5908" y="128867"/>
                </a:lnTo>
                <a:lnTo>
                  <a:pt x="18207" y="87091"/>
                </a:lnTo>
                <a:lnTo>
                  <a:pt x="35560" y="51563"/>
                </a:lnTo>
                <a:lnTo>
                  <a:pt x="63322" y="17337"/>
                </a:lnTo>
                <a:lnTo>
                  <a:pt x="112418" y="0"/>
                </a:lnTo>
                <a:lnTo>
                  <a:pt x="128734" y="4219"/>
                </a:lnTo>
                <a:lnTo>
                  <a:pt x="127083" y="7835"/>
                </a:lnTo>
                <a:lnTo>
                  <a:pt x="104247" y="37747"/>
                </a:lnTo>
                <a:lnTo>
                  <a:pt x="89225" y="66093"/>
                </a:lnTo>
                <a:lnTo>
                  <a:pt x="79311" y="94591"/>
                </a:lnTo>
                <a:lnTo>
                  <a:pt x="73349" y="123217"/>
                </a:lnTo>
                <a:lnTo>
                  <a:pt x="69654" y="165416"/>
                </a:lnTo>
                <a:lnTo>
                  <a:pt x="71173" y="206402"/>
                </a:lnTo>
                <a:lnTo>
                  <a:pt x="77164" y="246373"/>
                </a:lnTo>
                <a:lnTo>
                  <a:pt x="86882" y="285530"/>
                </a:lnTo>
                <a:lnTo>
                  <a:pt x="101632" y="329485"/>
                </a:lnTo>
                <a:lnTo>
                  <a:pt x="119678" y="371875"/>
                </a:lnTo>
                <a:lnTo>
                  <a:pt x="140954" y="412734"/>
                </a:lnTo>
                <a:lnTo>
                  <a:pt x="165392" y="452093"/>
                </a:lnTo>
                <a:lnTo>
                  <a:pt x="192929" y="489985"/>
                </a:lnTo>
                <a:lnTo>
                  <a:pt x="223496" y="526443"/>
                </a:lnTo>
                <a:lnTo>
                  <a:pt x="257028" y="561498"/>
                </a:lnTo>
                <a:lnTo>
                  <a:pt x="293460" y="595182"/>
                </a:lnTo>
                <a:lnTo>
                  <a:pt x="332724" y="627529"/>
                </a:lnTo>
                <a:lnTo>
                  <a:pt x="374699" y="656417"/>
                </a:lnTo>
                <a:lnTo>
                  <a:pt x="378175" y="655025"/>
                </a:lnTo>
                <a:lnTo>
                  <a:pt x="379900" y="619709"/>
                </a:lnTo>
                <a:lnTo>
                  <a:pt x="381932" y="607617"/>
                </a:lnTo>
                <a:lnTo>
                  <a:pt x="407178" y="573197"/>
                </a:lnTo>
                <a:lnTo>
                  <a:pt x="443525" y="554880"/>
                </a:lnTo>
                <a:lnTo>
                  <a:pt x="441069" y="562948"/>
                </a:lnTo>
                <a:lnTo>
                  <a:pt x="437789" y="570564"/>
                </a:lnTo>
                <a:lnTo>
                  <a:pt x="435780" y="586088"/>
                </a:lnTo>
                <a:lnTo>
                  <a:pt x="435720" y="594357"/>
                </a:lnTo>
                <a:lnTo>
                  <a:pt x="456208" y="693665"/>
                </a:lnTo>
                <a:lnTo>
                  <a:pt x="456626" y="702551"/>
                </a:lnTo>
                <a:lnTo>
                  <a:pt x="453488" y="710755"/>
                </a:lnTo>
                <a:lnTo>
                  <a:pt x="446507" y="718437"/>
                </a:lnTo>
                <a:lnTo>
                  <a:pt x="432576" y="727255"/>
                </a:lnTo>
                <a:lnTo>
                  <a:pt x="419612" y="736911"/>
                </a:lnTo>
                <a:lnTo>
                  <a:pt x="412975" y="740016"/>
                </a:lnTo>
                <a:lnTo>
                  <a:pt x="405974" y="740762"/>
                </a:lnTo>
                <a:lnTo>
                  <a:pt x="396832" y="739568"/>
                </a:lnTo>
                <a:lnTo>
                  <a:pt x="210230" y="703966"/>
                </a:lnTo>
                <a:lnTo>
                  <a:pt x="204303" y="701386"/>
                </a:lnTo>
                <a:lnTo>
                  <a:pt x="206058" y="693389"/>
                </a:lnTo>
                <a:lnTo>
                  <a:pt x="215848" y="690122"/>
                </a:lnTo>
                <a:lnTo>
                  <a:pt x="221673" y="685024"/>
                </a:lnTo>
                <a:lnTo>
                  <a:pt x="230536" y="678922"/>
                </a:lnTo>
                <a:lnTo>
                  <a:pt x="239233" y="675928"/>
                </a:lnTo>
                <a:lnTo>
                  <a:pt x="248048" y="675343"/>
                </a:lnTo>
                <a:lnTo>
                  <a:pt x="257265" y="676470"/>
                </a:lnTo>
                <a:lnTo>
                  <a:pt x="271597" y="679573"/>
                </a:lnTo>
                <a:lnTo>
                  <a:pt x="282035" y="678564"/>
                </a:lnTo>
                <a:lnTo>
                  <a:pt x="279663" y="675614"/>
                </a:lnTo>
                <a:lnTo>
                  <a:pt x="238742" y="644905"/>
                </a:lnTo>
                <a:lnTo>
                  <a:pt x="201895" y="613018"/>
                </a:lnTo>
                <a:lnTo>
                  <a:pt x="168118" y="579319"/>
                </a:lnTo>
                <a:lnTo>
                  <a:pt x="137351" y="543828"/>
                </a:lnTo>
                <a:lnTo>
                  <a:pt x="106137" y="502465"/>
                </a:lnTo>
                <a:lnTo>
                  <a:pt x="78475" y="459606"/>
                </a:lnTo>
                <a:lnTo>
                  <a:pt x="55024" y="414976"/>
                </a:lnTo>
                <a:lnTo>
                  <a:pt x="36439" y="368300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89302" y="1446021"/>
            <a:ext cx="4248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solidFill>
                  <a:srgbClr val="131313"/>
                </a:solidFill>
                <a:latin typeface="Calibri"/>
                <a:cs typeface="Calibri"/>
              </a:rPr>
              <a:t>Discharge</a:t>
            </a:r>
            <a:r>
              <a:rPr sz="1800" b="1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131313"/>
                </a:solidFill>
                <a:latin typeface="Calibri"/>
                <a:cs typeface="Calibri"/>
              </a:rPr>
              <a:t>Facilitators</a:t>
            </a:r>
            <a:r>
              <a:rPr sz="1800" b="1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(multi-</a:t>
            </a:r>
            <a:r>
              <a:rPr sz="1800" b="1" spc="75" dirty="0">
                <a:solidFill>
                  <a:srgbClr val="131313"/>
                </a:solidFill>
                <a:latin typeface="Calibri"/>
                <a:cs typeface="Calibri"/>
              </a:rPr>
              <a:t>disciplinary </a:t>
            </a:r>
            <a:r>
              <a:rPr sz="1800" b="1" spc="95" dirty="0">
                <a:solidFill>
                  <a:srgbClr val="131313"/>
                </a:solidFill>
                <a:latin typeface="Calibri"/>
                <a:cs typeface="Calibri"/>
              </a:rPr>
              <a:t>clinicians)</a:t>
            </a:r>
            <a:r>
              <a:rPr sz="1800" b="1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131313"/>
                </a:solidFill>
                <a:latin typeface="Calibri"/>
                <a:cs typeface="Calibri"/>
              </a:rPr>
              <a:t>complete</a:t>
            </a:r>
            <a:r>
              <a:rPr sz="1800" b="1" spc="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131313"/>
                </a:solidFill>
                <a:latin typeface="Calibri"/>
                <a:cs typeface="Calibri"/>
              </a:rPr>
              <a:t>clinical </a:t>
            </a:r>
            <a:r>
              <a:rPr sz="1800" b="1" spc="114" dirty="0">
                <a:solidFill>
                  <a:srgbClr val="131313"/>
                </a:solidFill>
                <a:latin typeface="Calibri"/>
                <a:cs typeface="Calibri"/>
              </a:rPr>
              <a:t>assessments.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3488" y="2508780"/>
            <a:ext cx="412115" cy="948690"/>
          </a:xfrm>
          <a:custGeom>
            <a:avLst/>
            <a:gdLst/>
            <a:ahLst/>
            <a:cxnLst/>
            <a:rect l="l" t="t" r="r" b="b"/>
            <a:pathLst>
              <a:path w="412114" h="948689">
                <a:moveTo>
                  <a:pt x="408430" y="408995"/>
                </a:moveTo>
                <a:lnTo>
                  <a:pt x="411718" y="334790"/>
                </a:lnTo>
                <a:lnTo>
                  <a:pt x="411015" y="316354"/>
                </a:lnTo>
                <a:lnTo>
                  <a:pt x="408798" y="297854"/>
                </a:lnTo>
                <a:lnTo>
                  <a:pt x="408091" y="279431"/>
                </a:lnTo>
                <a:lnTo>
                  <a:pt x="406007" y="214521"/>
                </a:lnTo>
                <a:lnTo>
                  <a:pt x="394835" y="168285"/>
                </a:lnTo>
                <a:lnTo>
                  <a:pt x="377181" y="122652"/>
                </a:lnTo>
                <a:lnTo>
                  <a:pt x="351827" y="77754"/>
                </a:lnTo>
                <a:lnTo>
                  <a:pt x="322482" y="41550"/>
                </a:lnTo>
                <a:lnTo>
                  <a:pt x="281741" y="9846"/>
                </a:lnTo>
                <a:lnTo>
                  <a:pt x="241569" y="0"/>
                </a:lnTo>
                <a:lnTo>
                  <a:pt x="221547" y="3847"/>
                </a:lnTo>
                <a:lnTo>
                  <a:pt x="204283" y="13425"/>
                </a:lnTo>
                <a:lnTo>
                  <a:pt x="207139" y="17142"/>
                </a:lnTo>
                <a:lnTo>
                  <a:pt x="241134" y="45260"/>
                </a:lnTo>
                <a:lnTo>
                  <a:pt x="265876" y="73808"/>
                </a:lnTo>
                <a:lnTo>
                  <a:pt x="299482" y="135471"/>
                </a:lnTo>
                <a:lnTo>
                  <a:pt x="315238" y="183332"/>
                </a:lnTo>
                <a:lnTo>
                  <a:pt x="324772" y="231283"/>
                </a:lnTo>
                <a:lnTo>
                  <a:pt x="328980" y="279342"/>
                </a:lnTo>
                <a:lnTo>
                  <a:pt x="328756" y="327528"/>
                </a:lnTo>
                <a:lnTo>
                  <a:pt x="324813" y="377241"/>
                </a:lnTo>
                <a:lnTo>
                  <a:pt x="317502" y="426250"/>
                </a:lnTo>
                <a:lnTo>
                  <a:pt x="306883" y="474570"/>
                </a:lnTo>
                <a:lnTo>
                  <a:pt x="293017" y="522213"/>
                </a:lnTo>
                <a:lnTo>
                  <a:pt x="275965" y="569193"/>
                </a:lnTo>
                <a:lnTo>
                  <a:pt x="255789" y="615523"/>
                </a:lnTo>
                <a:lnTo>
                  <a:pt x="232548" y="661217"/>
                </a:lnTo>
                <a:lnTo>
                  <a:pt x="206303" y="706288"/>
                </a:lnTo>
                <a:lnTo>
                  <a:pt x="177116" y="750750"/>
                </a:lnTo>
                <a:lnTo>
                  <a:pt x="145048" y="794616"/>
                </a:lnTo>
                <a:lnTo>
                  <a:pt x="105583" y="840161"/>
                </a:lnTo>
                <a:lnTo>
                  <a:pt x="101276" y="839545"/>
                </a:lnTo>
                <a:lnTo>
                  <a:pt x="89634" y="799100"/>
                </a:lnTo>
                <a:lnTo>
                  <a:pt x="84021" y="785665"/>
                </a:lnTo>
                <a:lnTo>
                  <a:pt x="46067" y="753012"/>
                </a:lnTo>
                <a:lnTo>
                  <a:pt x="12567" y="741827"/>
                </a:lnTo>
                <a:lnTo>
                  <a:pt x="0" y="742217"/>
                </a:lnTo>
                <a:lnTo>
                  <a:pt x="11096" y="760840"/>
                </a:lnTo>
                <a:lnTo>
                  <a:pt x="16226" y="773920"/>
                </a:lnTo>
                <a:lnTo>
                  <a:pt x="19424" y="788051"/>
                </a:lnTo>
                <a:lnTo>
                  <a:pt x="23775" y="906753"/>
                </a:lnTo>
                <a:lnTo>
                  <a:pt x="25742" y="917175"/>
                </a:lnTo>
                <a:lnTo>
                  <a:pt x="31537" y="925784"/>
                </a:lnTo>
                <a:lnTo>
                  <a:pt x="41528" y="932685"/>
                </a:lnTo>
                <a:lnTo>
                  <a:pt x="59678" y="938907"/>
                </a:lnTo>
                <a:lnTo>
                  <a:pt x="76966" y="946378"/>
                </a:lnTo>
                <a:lnTo>
                  <a:pt x="85312" y="948071"/>
                </a:lnTo>
                <a:lnTo>
                  <a:pt x="93421" y="946926"/>
                </a:lnTo>
                <a:lnTo>
                  <a:pt x="103417" y="942915"/>
                </a:lnTo>
                <a:lnTo>
                  <a:pt x="304338" y="848048"/>
                </a:lnTo>
                <a:lnTo>
                  <a:pt x="310323" y="843355"/>
                </a:lnTo>
                <a:lnTo>
                  <a:pt x="305916" y="838068"/>
                </a:lnTo>
                <a:lnTo>
                  <a:pt x="299695" y="834666"/>
                </a:lnTo>
                <a:lnTo>
                  <a:pt x="274537" y="824846"/>
                </a:lnTo>
                <a:lnTo>
                  <a:pt x="263895" y="823873"/>
                </a:lnTo>
                <a:lnTo>
                  <a:pt x="253782" y="825727"/>
                </a:lnTo>
                <a:lnTo>
                  <a:pt x="224580" y="837460"/>
                </a:lnTo>
                <a:lnTo>
                  <a:pt x="216290" y="839223"/>
                </a:lnTo>
                <a:lnTo>
                  <a:pt x="218158" y="835121"/>
                </a:lnTo>
                <a:lnTo>
                  <a:pt x="248882" y="797130"/>
                </a:lnTo>
                <a:lnTo>
                  <a:pt x="276125" y="759384"/>
                </a:lnTo>
                <a:lnTo>
                  <a:pt x="300812" y="720856"/>
                </a:lnTo>
                <a:lnTo>
                  <a:pt x="322981" y="681550"/>
                </a:lnTo>
                <a:lnTo>
                  <a:pt x="342671" y="641469"/>
                </a:lnTo>
                <a:lnTo>
                  <a:pt x="362111" y="595988"/>
                </a:lnTo>
                <a:lnTo>
                  <a:pt x="378826" y="550067"/>
                </a:lnTo>
                <a:lnTo>
                  <a:pt x="392396" y="503639"/>
                </a:lnTo>
                <a:lnTo>
                  <a:pt x="402404" y="456637"/>
                </a:lnTo>
                <a:lnTo>
                  <a:pt x="408430" y="408995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41538" y="4630039"/>
            <a:ext cx="3100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65" dirty="0">
                <a:solidFill>
                  <a:srgbClr val="131313"/>
                </a:solidFill>
                <a:latin typeface="Calibri"/>
                <a:cs typeface="Calibri"/>
              </a:rPr>
              <a:t>Patients</a:t>
            </a:r>
            <a:r>
              <a:rPr sz="1800" b="1" spc="4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return</a:t>
            </a:r>
            <a:r>
              <a:rPr sz="1800" b="1" spc="7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131313"/>
                </a:solidFill>
                <a:latin typeface="Calibri"/>
                <a:cs typeface="Calibri"/>
              </a:rPr>
              <a:t>home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with</a:t>
            </a:r>
            <a:r>
              <a:rPr sz="1800" b="1" spc="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25" dirty="0">
                <a:solidFill>
                  <a:srgbClr val="131313"/>
                </a:solidFill>
                <a:latin typeface="Calibri"/>
                <a:cs typeface="Calibri"/>
              </a:rPr>
              <a:t>the </a:t>
            </a:r>
            <a:r>
              <a:rPr sz="1800" b="1" spc="114" dirty="0">
                <a:solidFill>
                  <a:srgbClr val="131313"/>
                </a:solidFill>
                <a:latin typeface="Calibri"/>
                <a:cs typeface="Calibri"/>
              </a:rPr>
              <a:t>services</a:t>
            </a:r>
            <a:r>
              <a:rPr sz="1800" b="1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1800" b="1" spc="-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information</a:t>
            </a:r>
            <a:r>
              <a:rPr sz="1800" b="1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131313"/>
                </a:solidFill>
                <a:latin typeface="Calibri"/>
                <a:cs typeface="Calibri"/>
              </a:rPr>
              <a:t>they </a:t>
            </a:r>
            <a:r>
              <a:rPr sz="1800" b="1" spc="70" dirty="0">
                <a:solidFill>
                  <a:srgbClr val="131313"/>
                </a:solidFill>
                <a:latin typeface="Calibri"/>
                <a:cs typeface="Calibri"/>
              </a:rPr>
              <a:t>need.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99999" y="3370860"/>
            <a:ext cx="276860" cy="1075690"/>
          </a:xfrm>
          <a:custGeom>
            <a:avLst/>
            <a:gdLst/>
            <a:ahLst/>
            <a:cxnLst/>
            <a:rect l="l" t="t" r="r" b="b"/>
            <a:pathLst>
              <a:path w="276859" h="1075689">
                <a:moveTo>
                  <a:pt x="266915" y="419526"/>
                </a:moveTo>
                <a:lnTo>
                  <a:pt x="254182" y="337218"/>
                </a:lnTo>
                <a:lnTo>
                  <a:pt x="249767" y="317065"/>
                </a:lnTo>
                <a:lnTo>
                  <a:pt x="244092" y="297135"/>
                </a:lnTo>
                <a:lnTo>
                  <a:pt x="239677" y="276997"/>
                </a:lnTo>
                <a:lnTo>
                  <a:pt x="224455" y="205965"/>
                </a:lnTo>
                <a:lnTo>
                  <a:pt x="205637" y="157252"/>
                </a:lnTo>
                <a:lnTo>
                  <a:pt x="181609" y="110465"/>
                </a:lnTo>
                <a:lnTo>
                  <a:pt x="151394" y="65985"/>
                </a:lnTo>
                <a:lnTo>
                  <a:pt x="119702" y="31851"/>
                </a:lnTo>
                <a:lnTo>
                  <a:pt x="79564" y="4887"/>
                </a:lnTo>
                <a:lnTo>
                  <a:pt x="61931" y="0"/>
                </a:lnTo>
                <a:lnTo>
                  <a:pt x="44444" y="1867"/>
                </a:lnTo>
                <a:lnTo>
                  <a:pt x="28760" y="9998"/>
                </a:lnTo>
                <a:lnTo>
                  <a:pt x="16540" y="23899"/>
                </a:lnTo>
                <a:lnTo>
                  <a:pt x="19665" y="27434"/>
                </a:lnTo>
                <a:lnTo>
                  <a:pt x="53503" y="51765"/>
                </a:lnTo>
                <a:lnTo>
                  <a:pt x="79812" y="78368"/>
                </a:lnTo>
                <a:lnTo>
                  <a:pt x="120309" y="139694"/>
                </a:lnTo>
                <a:lnTo>
                  <a:pt x="143239" y="189302"/>
                </a:lnTo>
                <a:lnTo>
                  <a:pt x="161065" y="240220"/>
                </a:lnTo>
                <a:lnTo>
                  <a:pt x="174529" y="292294"/>
                </a:lnTo>
                <a:lnTo>
                  <a:pt x="184370" y="345370"/>
                </a:lnTo>
                <a:lnTo>
                  <a:pt x="190944" y="395811"/>
                </a:lnTo>
                <a:lnTo>
                  <a:pt x="195101" y="446154"/>
                </a:lnTo>
                <a:lnTo>
                  <a:pt x="196881" y="496401"/>
                </a:lnTo>
                <a:lnTo>
                  <a:pt x="196324" y="546554"/>
                </a:lnTo>
                <a:lnTo>
                  <a:pt x="193469" y="596615"/>
                </a:lnTo>
                <a:lnTo>
                  <a:pt x="188356" y="646587"/>
                </a:lnTo>
                <a:lnTo>
                  <a:pt x="181025" y="696471"/>
                </a:lnTo>
                <a:lnTo>
                  <a:pt x="171516" y="746271"/>
                </a:lnTo>
                <a:lnTo>
                  <a:pt x="159868" y="795988"/>
                </a:lnTo>
                <a:lnTo>
                  <a:pt x="146122" y="845624"/>
                </a:lnTo>
                <a:lnTo>
                  <a:pt x="130316" y="895182"/>
                </a:lnTo>
                <a:lnTo>
                  <a:pt x="107302" y="952988"/>
                </a:lnTo>
                <a:lnTo>
                  <a:pt x="103628" y="953149"/>
                </a:lnTo>
                <a:lnTo>
                  <a:pt x="85628" y="910901"/>
                </a:lnTo>
                <a:lnTo>
                  <a:pt x="78212" y="897208"/>
                </a:lnTo>
                <a:lnTo>
                  <a:pt x="40172" y="868657"/>
                </a:lnTo>
                <a:lnTo>
                  <a:pt x="10264" y="862865"/>
                </a:lnTo>
                <a:lnTo>
                  <a:pt x="0" y="865741"/>
                </a:lnTo>
                <a:lnTo>
                  <a:pt x="13010" y="884077"/>
                </a:lnTo>
                <a:lnTo>
                  <a:pt x="19955" y="897474"/>
                </a:lnTo>
                <a:lnTo>
                  <a:pt x="25528" y="912404"/>
                </a:lnTo>
                <a:lnTo>
                  <a:pt x="53807" y="1042197"/>
                </a:lnTo>
                <a:lnTo>
                  <a:pt x="57596" y="1053285"/>
                </a:lnTo>
                <a:lnTo>
                  <a:pt x="64158" y="1061632"/>
                </a:lnTo>
                <a:lnTo>
                  <a:pt x="73819" y="1067283"/>
                </a:lnTo>
                <a:lnTo>
                  <a:pt x="90056" y="1070598"/>
                </a:lnTo>
                <a:lnTo>
                  <a:pt x="105843" y="1075456"/>
                </a:lnTo>
                <a:lnTo>
                  <a:pt x="272572" y="922991"/>
                </a:lnTo>
                <a:lnTo>
                  <a:pt x="276522" y="916661"/>
                </a:lnTo>
                <a:lnTo>
                  <a:pt x="271259" y="907825"/>
                </a:lnTo>
                <a:lnTo>
                  <a:pt x="261218" y="909077"/>
                </a:lnTo>
                <a:lnTo>
                  <a:pt x="253770" y="905966"/>
                </a:lnTo>
                <a:lnTo>
                  <a:pt x="243210" y="903255"/>
                </a:lnTo>
                <a:lnTo>
                  <a:pt x="234246" y="904255"/>
                </a:lnTo>
                <a:lnTo>
                  <a:pt x="226306" y="908264"/>
                </a:lnTo>
                <a:lnTo>
                  <a:pt x="204707" y="926859"/>
                </a:lnTo>
                <a:lnTo>
                  <a:pt x="198248" y="930412"/>
                </a:lnTo>
                <a:lnTo>
                  <a:pt x="198933" y="925535"/>
                </a:lnTo>
                <a:lnTo>
                  <a:pt x="216322" y="877744"/>
                </a:lnTo>
                <a:lnTo>
                  <a:pt x="230896" y="830900"/>
                </a:lnTo>
                <a:lnTo>
                  <a:pt x="243204" y="783694"/>
                </a:lnTo>
                <a:lnTo>
                  <a:pt x="253277" y="736120"/>
                </a:lnTo>
                <a:lnTo>
                  <a:pt x="261147" y="688176"/>
                </a:lnTo>
                <a:lnTo>
                  <a:pt x="267688" y="634338"/>
                </a:lnTo>
                <a:lnTo>
                  <a:pt x="271894" y="580546"/>
                </a:lnTo>
                <a:lnTo>
                  <a:pt x="273406" y="526808"/>
                </a:lnTo>
                <a:lnTo>
                  <a:pt x="271866" y="473132"/>
                </a:lnTo>
                <a:lnTo>
                  <a:pt x="266915" y="419526"/>
                </a:lnTo>
                <a:close/>
              </a:path>
            </a:pathLst>
          </a:custGeom>
          <a:solidFill>
            <a:srgbClr val="FF565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2961" y="1435353"/>
            <a:ext cx="439420" cy="415925"/>
            <a:chOff x="322961" y="1435353"/>
            <a:chExt cx="439420" cy="415925"/>
          </a:xfrm>
        </p:grpSpPr>
        <p:sp>
          <p:nvSpPr>
            <p:cNvPr id="10" name="object 10"/>
            <p:cNvSpPr/>
            <p:nvPr/>
          </p:nvSpPr>
          <p:spPr>
            <a:xfrm>
              <a:off x="332486" y="1444878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209931" y="0"/>
                  </a:moveTo>
                  <a:lnTo>
                    <a:pt x="161796" y="5236"/>
                  </a:lnTo>
                  <a:lnTo>
                    <a:pt x="117610" y="20155"/>
                  </a:lnTo>
                  <a:lnTo>
                    <a:pt x="78631" y="43567"/>
                  </a:lnTo>
                  <a:lnTo>
                    <a:pt x="46120" y="74283"/>
                  </a:lnTo>
                  <a:lnTo>
                    <a:pt x="21338" y="111115"/>
                  </a:lnTo>
                  <a:lnTo>
                    <a:pt x="5544" y="152875"/>
                  </a:lnTo>
                  <a:lnTo>
                    <a:pt x="0" y="198374"/>
                  </a:lnTo>
                  <a:lnTo>
                    <a:pt x="5544" y="243879"/>
                  </a:lnTo>
                  <a:lnTo>
                    <a:pt x="21338" y="285657"/>
                  </a:lnTo>
                  <a:lnTo>
                    <a:pt x="46120" y="322514"/>
                  </a:lnTo>
                  <a:lnTo>
                    <a:pt x="78631" y="353257"/>
                  </a:lnTo>
                  <a:lnTo>
                    <a:pt x="117610" y="376694"/>
                  </a:lnTo>
                  <a:lnTo>
                    <a:pt x="161796" y="391630"/>
                  </a:lnTo>
                  <a:lnTo>
                    <a:pt x="209931" y="396875"/>
                  </a:lnTo>
                  <a:lnTo>
                    <a:pt x="258069" y="391630"/>
                  </a:lnTo>
                  <a:lnTo>
                    <a:pt x="302259" y="376694"/>
                  </a:lnTo>
                  <a:lnTo>
                    <a:pt x="341241" y="353257"/>
                  </a:lnTo>
                  <a:lnTo>
                    <a:pt x="373753" y="322514"/>
                  </a:lnTo>
                  <a:lnTo>
                    <a:pt x="398536" y="285657"/>
                  </a:lnTo>
                  <a:lnTo>
                    <a:pt x="414330" y="243879"/>
                  </a:lnTo>
                  <a:lnTo>
                    <a:pt x="419874" y="198374"/>
                  </a:lnTo>
                  <a:lnTo>
                    <a:pt x="414330" y="152875"/>
                  </a:lnTo>
                  <a:lnTo>
                    <a:pt x="398536" y="111115"/>
                  </a:lnTo>
                  <a:lnTo>
                    <a:pt x="373753" y="74283"/>
                  </a:lnTo>
                  <a:lnTo>
                    <a:pt x="341241" y="43567"/>
                  </a:lnTo>
                  <a:lnTo>
                    <a:pt x="302259" y="20155"/>
                  </a:lnTo>
                  <a:lnTo>
                    <a:pt x="258069" y="5236"/>
                  </a:lnTo>
                  <a:lnTo>
                    <a:pt x="209931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486" y="1444878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0" y="198374"/>
                  </a:moveTo>
                  <a:lnTo>
                    <a:pt x="5544" y="152875"/>
                  </a:lnTo>
                  <a:lnTo>
                    <a:pt x="21338" y="111115"/>
                  </a:lnTo>
                  <a:lnTo>
                    <a:pt x="46120" y="74283"/>
                  </a:lnTo>
                  <a:lnTo>
                    <a:pt x="78631" y="43567"/>
                  </a:lnTo>
                  <a:lnTo>
                    <a:pt x="117610" y="20155"/>
                  </a:lnTo>
                  <a:lnTo>
                    <a:pt x="161796" y="5236"/>
                  </a:lnTo>
                  <a:lnTo>
                    <a:pt x="209931" y="0"/>
                  </a:lnTo>
                  <a:lnTo>
                    <a:pt x="258069" y="5236"/>
                  </a:lnTo>
                  <a:lnTo>
                    <a:pt x="302259" y="20155"/>
                  </a:lnTo>
                  <a:lnTo>
                    <a:pt x="341241" y="43567"/>
                  </a:lnTo>
                  <a:lnTo>
                    <a:pt x="373753" y="74283"/>
                  </a:lnTo>
                  <a:lnTo>
                    <a:pt x="398536" y="111115"/>
                  </a:lnTo>
                  <a:lnTo>
                    <a:pt x="414330" y="152875"/>
                  </a:lnTo>
                  <a:lnTo>
                    <a:pt x="419874" y="198374"/>
                  </a:lnTo>
                  <a:lnTo>
                    <a:pt x="414330" y="243879"/>
                  </a:lnTo>
                  <a:lnTo>
                    <a:pt x="398536" y="285657"/>
                  </a:lnTo>
                  <a:lnTo>
                    <a:pt x="373753" y="322514"/>
                  </a:lnTo>
                  <a:lnTo>
                    <a:pt x="341241" y="353257"/>
                  </a:lnTo>
                  <a:lnTo>
                    <a:pt x="302259" y="376694"/>
                  </a:lnTo>
                  <a:lnTo>
                    <a:pt x="258069" y="391630"/>
                  </a:lnTo>
                  <a:lnTo>
                    <a:pt x="209931" y="396875"/>
                  </a:lnTo>
                  <a:lnTo>
                    <a:pt x="161796" y="391630"/>
                  </a:lnTo>
                  <a:lnTo>
                    <a:pt x="117610" y="376694"/>
                  </a:lnTo>
                  <a:lnTo>
                    <a:pt x="78631" y="353257"/>
                  </a:lnTo>
                  <a:lnTo>
                    <a:pt x="46120" y="322514"/>
                  </a:lnTo>
                  <a:lnTo>
                    <a:pt x="21338" y="285657"/>
                  </a:lnTo>
                  <a:lnTo>
                    <a:pt x="5544" y="243879"/>
                  </a:lnTo>
                  <a:lnTo>
                    <a:pt x="0" y="19837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8579" y="1475613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0903" y="3401186"/>
            <a:ext cx="439420" cy="415925"/>
            <a:chOff x="320903" y="3401186"/>
            <a:chExt cx="439420" cy="415925"/>
          </a:xfrm>
        </p:grpSpPr>
        <p:sp>
          <p:nvSpPr>
            <p:cNvPr id="14" name="object 14"/>
            <p:cNvSpPr/>
            <p:nvPr/>
          </p:nvSpPr>
          <p:spPr>
            <a:xfrm>
              <a:off x="330428" y="3410711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209943" y="0"/>
                  </a:moveTo>
                  <a:lnTo>
                    <a:pt x="161804" y="5236"/>
                  </a:lnTo>
                  <a:lnTo>
                    <a:pt x="117614" y="20155"/>
                  </a:lnTo>
                  <a:lnTo>
                    <a:pt x="78633" y="43567"/>
                  </a:lnTo>
                  <a:lnTo>
                    <a:pt x="46121" y="74283"/>
                  </a:lnTo>
                  <a:lnTo>
                    <a:pt x="21338" y="111115"/>
                  </a:lnTo>
                  <a:lnTo>
                    <a:pt x="5544" y="152875"/>
                  </a:lnTo>
                  <a:lnTo>
                    <a:pt x="0" y="198374"/>
                  </a:lnTo>
                  <a:lnTo>
                    <a:pt x="5544" y="243872"/>
                  </a:lnTo>
                  <a:lnTo>
                    <a:pt x="21338" y="285632"/>
                  </a:lnTo>
                  <a:lnTo>
                    <a:pt x="46121" y="322464"/>
                  </a:lnTo>
                  <a:lnTo>
                    <a:pt x="78633" y="353180"/>
                  </a:lnTo>
                  <a:lnTo>
                    <a:pt x="117614" y="376592"/>
                  </a:lnTo>
                  <a:lnTo>
                    <a:pt x="161804" y="391511"/>
                  </a:lnTo>
                  <a:lnTo>
                    <a:pt x="209943" y="396748"/>
                  </a:lnTo>
                  <a:lnTo>
                    <a:pt x="258077" y="391511"/>
                  </a:lnTo>
                  <a:lnTo>
                    <a:pt x="302264" y="376592"/>
                  </a:lnTo>
                  <a:lnTo>
                    <a:pt x="341243" y="353180"/>
                  </a:lnTo>
                  <a:lnTo>
                    <a:pt x="373754" y="322464"/>
                  </a:lnTo>
                  <a:lnTo>
                    <a:pt x="398536" y="285632"/>
                  </a:lnTo>
                  <a:lnTo>
                    <a:pt x="414330" y="243872"/>
                  </a:lnTo>
                  <a:lnTo>
                    <a:pt x="419874" y="198374"/>
                  </a:lnTo>
                  <a:lnTo>
                    <a:pt x="414330" y="152875"/>
                  </a:lnTo>
                  <a:lnTo>
                    <a:pt x="398536" y="111115"/>
                  </a:lnTo>
                  <a:lnTo>
                    <a:pt x="373754" y="74283"/>
                  </a:lnTo>
                  <a:lnTo>
                    <a:pt x="341243" y="43567"/>
                  </a:lnTo>
                  <a:lnTo>
                    <a:pt x="302264" y="20155"/>
                  </a:lnTo>
                  <a:lnTo>
                    <a:pt x="258077" y="5236"/>
                  </a:lnTo>
                  <a:lnTo>
                    <a:pt x="209943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428" y="3410711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0" y="198374"/>
                  </a:moveTo>
                  <a:lnTo>
                    <a:pt x="5544" y="152875"/>
                  </a:lnTo>
                  <a:lnTo>
                    <a:pt x="21338" y="111115"/>
                  </a:lnTo>
                  <a:lnTo>
                    <a:pt x="46121" y="74283"/>
                  </a:lnTo>
                  <a:lnTo>
                    <a:pt x="78633" y="43567"/>
                  </a:lnTo>
                  <a:lnTo>
                    <a:pt x="117614" y="20155"/>
                  </a:lnTo>
                  <a:lnTo>
                    <a:pt x="161804" y="5236"/>
                  </a:lnTo>
                  <a:lnTo>
                    <a:pt x="209943" y="0"/>
                  </a:lnTo>
                  <a:lnTo>
                    <a:pt x="258077" y="5236"/>
                  </a:lnTo>
                  <a:lnTo>
                    <a:pt x="302264" y="20155"/>
                  </a:lnTo>
                  <a:lnTo>
                    <a:pt x="341243" y="43567"/>
                  </a:lnTo>
                  <a:lnTo>
                    <a:pt x="373754" y="74283"/>
                  </a:lnTo>
                  <a:lnTo>
                    <a:pt x="398536" y="111115"/>
                  </a:lnTo>
                  <a:lnTo>
                    <a:pt x="414330" y="152875"/>
                  </a:lnTo>
                  <a:lnTo>
                    <a:pt x="419874" y="198374"/>
                  </a:lnTo>
                  <a:lnTo>
                    <a:pt x="414330" y="243872"/>
                  </a:lnTo>
                  <a:lnTo>
                    <a:pt x="398536" y="285632"/>
                  </a:lnTo>
                  <a:lnTo>
                    <a:pt x="373754" y="322464"/>
                  </a:lnTo>
                  <a:lnTo>
                    <a:pt x="341243" y="353180"/>
                  </a:lnTo>
                  <a:lnTo>
                    <a:pt x="302264" y="376592"/>
                  </a:lnTo>
                  <a:lnTo>
                    <a:pt x="258077" y="391511"/>
                  </a:lnTo>
                  <a:lnTo>
                    <a:pt x="209943" y="396748"/>
                  </a:lnTo>
                  <a:lnTo>
                    <a:pt x="161804" y="391511"/>
                  </a:lnTo>
                  <a:lnTo>
                    <a:pt x="117614" y="376592"/>
                  </a:lnTo>
                  <a:lnTo>
                    <a:pt x="78633" y="353180"/>
                  </a:lnTo>
                  <a:lnTo>
                    <a:pt x="46121" y="322464"/>
                  </a:lnTo>
                  <a:lnTo>
                    <a:pt x="21338" y="285632"/>
                  </a:lnTo>
                  <a:lnTo>
                    <a:pt x="5544" y="243872"/>
                  </a:lnTo>
                  <a:lnTo>
                    <a:pt x="0" y="19837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750" y="3441572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0903" y="5286121"/>
            <a:ext cx="439420" cy="415925"/>
            <a:chOff x="320903" y="5286121"/>
            <a:chExt cx="439420" cy="415925"/>
          </a:xfrm>
        </p:grpSpPr>
        <p:sp>
          <p:nvSpPr>
            <p:cNvPr id="18" name="object 18"/>
            <p:cNvSpPr/>
            <p:nvPr/>
          </p:nvSpPr>
          <p:spPr>
            <a:xfrm>
              <a:off x="330428" y="5295646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209943" y="0"/>
                  </a:moveTo>
                  <a:lnTo>
                    <a:pt x="161804" y="5243"/>
                  </a:lnTo>
                  <a:lnTo>
                    <a:pt x="117614" y="20177"/>
                  </a:lnTo>
                  <a:lnTo>
                    <a:pt x="78633" y="43607"/>
                  </a:lnTo>
                  <a:lnTo>
                    <a:pt x="46121" y="74336"/>
                  </a:lnTo>
                  <a:lnTo>
                    <a:pt x="21338" y="111171"/>
                  </a:lnTo>
                  <a:lnTo>
                    <a:pt x="5544" y="152915"/>
                  </a:lnTo>
                  <a:lnTo>
                    <a:pt x="0" y="198373"/>
                  </a:lnTo>
                  <a:lnTo>
                    <a:pt x="5544" y="243894"/>
                  </a:lnTo>
                  <a:lnTo>
                    <a:pt x="21338" y="285677"/>
                  </a:lnTo>
                  <a:lnTo>
                    <a:pt x="46121" y="322530"/>
                  </a:lnTo>
                  <a:lnTo>
                    <a:pt x="78633" y="353266"/>
                  </a:lnTo>
                  <a:lnTo>
                    <a:pt x="117614" y="376692"/>
                  </a:lnTo>
                  <a:lnTo>
                    <a:pt x="161804" y="391621"/>
                  </a:lnTo>
                  <a:lnTo>
                    <a:pt x="209943" y="396862"/>
                  </a:lnTo>
                  <a:lnTo>
                    <a:pt x="258077" y="391621"/>
                  </a:lnTo>
                  <a:lnTo>
                    <a:pt x="302264" y="376692"/>
                  </a:lnTo>
                  <a:lnTo>
                    <a:pt x="341243" y="353266"/>
                  </a:lnTo>
                  <a:lnTo>
                    <a:pt x="373754" y="322530"/>
                  </a:lnTo>
                  <a:lnTo>
                    <a:pt x="398536" y="285677"/>
                  </a:lnTo>
                  <a:lnTo>
                    <a:pt x="414330" y="243894"/>
                  </a:lnTo>
                  <a:lnTo>
                    <a:pt x="419874" y="198373"/>
                  </a:lnTo>
                  <a:lnTo>
                    <a:pt x="414330" y="152915"/>
                  </a:lnTo>
                  <a:lnTo>
                    <a:pt x="398536" y="111171"/>
                  </a:lnTo>
                  <a:lnTo>
                    <a:pt x="373754" y="74336"/>
                  </a:lnTo>
                  <a:lnTo>
                    <a:pt x="341243" y="43607"/>
                  </a:lnTo>
                  <a:lnTo>
                    <a:pt x="302264" y="20177"/>
                  </a:lnTo>
                  <a:lnTo>
                    <a:pt x="258077" y="5243"/>
                  </a:lnTo>
                  <a:lnTo>
                    <a:pt x="209943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428" y="5295646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0" y="198373"/>
                  </a:moveTo>
                  <a:lnTo>
                    <a:pt x="5544" y="152915"/>
                  </a:lnTo>
                  <a:lnTo>
                    <a:pt x="21338" y="111171"/>
                  </a:lnTo>
                  <a:lnTo>
                    <a:pt x="46121" y="74336"/>
                  </a:lnTo>
                  <a:lnTo>
                    <a:pt x="78633" y="43607"/>
                  </a:lnTo>
                  <a:lnTo>
                    <a:pt x="117614" y="20177"/>
                  </a:lnTo>
                  <a:lnTo>
                    <a:pt x="161804" y="5243"/>
                  </a:lnTo>
                  <a:lnTo>
                    <a:pt x="209943" y="0"/>
                  </a:lnTo>
                  <a:lnTo>
                    <a:pt x="258077" y="5243"/>
                  </a:lnTo>
                  <a:lnTo>
                    <a:pt x="302264" y="20177"/>
                  </a:lnTo>
                  <a:lnTo>
                    <a:pt x="341243" y="43607"/>
                  </a:lnTo>
                  <a:lnTo>
                    <a:pt x="373754" y="74336"/>
                  </a:lnTo>
                  <a:lnTo>
                    <a:pt x="398536" y="111171"/>
                  </a:lnTo>
                  <a:lnTo>
                    <a:pt x="414330" y="152915"/>
                  </a:lnTo>
                  <a:lnTo>
                    <a:pt x="419874" y="198373"/>
                  </a:lnTo>
                  <a:lnTo>
                    <a:pt x="414330" y="243894"/>
                  </a:lnTo>
                  <a:lnTo>
                    <a:pt x="398536" y="285677"/>
                  </a:lnTo>
                  <a:lnTo>
                    <a:pt x="373754" y="322530"/>
                  </a:lnTo>
                  <a:lnTo>
                    <a:pt x="341243" y="353266"/>
                  </a:lnTo>
                  <a:lnTo>
                    <a:pt x="302264" y="376692"/>
                  </a:lnTo>
                  <a:lnTo>
                    <a:pt x="258077" y="391621"/>
                  </a:lnTo>
                  <a:lnTo>
                    <a:pt x="209943" y="396862"/>
                  </a:lnTo>
                  <a:lnTo>
                    <a:pt x="161804" y="391621"/>
                  </a:lnTo>
                  <a:lnTo>
                    <a:pt x="117614" y="376692"/>
                  </a:lnTo>
                  <a:lnTo>
                    <a:pt x="78633" y="353266"/>
                  </a:lnTo>
                  <a:lnTo>
                    <a:pt x="46121" y="322530"/>
                  </a:lnTo>
                  <a:lnTo>
                    <a:pt x="21338" y="285677"/>
                  </a:lnTo>
                  <a:lnTo>
                    <a:pt x="5544" y="243894"/>
                  </a:lnTo>
                  <a:lnTo>
                    <a:pt x="0" y="198373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6750" y="5327141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7324" y="2073592"/>
            <a:ext cx="2921663" cy="337653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1352" y="5267325"/>
            <a:ext cx="41954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A</a:t>
            </a:r>
            <a:r>
              <a:rPr sz="1800" b="1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131313"/>
                </a:solidFill>
                <a:latin typeface="Calibri"/>
                <a:cs typeface="Calibri"/>
              </a:rPr>
              <a:t>Plan,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131313"/>
                </a:solidFill>
                <a:latin typeface="Calibri"/>
                <a:cs typeface="Calibri"/>
              </a:rPr>
              <a:t>inclusive</a:t>
            </a:r>
            <a:r>
              <a:rPr sz="1800" b="1" spc="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sz="1800" b="1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114" dirty="0">
                <a:solidFill>
                  <a:srgbClr val="131313"/>
                </a:solidFill>
                <a:latin typeface="Calibri"/>
                <a:cs typeface="Calibri"/>
              </a:rPr>
              <a:t>tasks</a:t>
            </a:r>
            <a:r>
              <a:rPr sz="1800" b="1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31313"/>
                </a:solidFill>
                <a:latin typeface="Calibri"/>
                <a:cs typeface="Calibri"/>
              </a:rPr>
              <a:t>templates, </a:t>
            </a:r>
            <a:r>
              <a:rPr sz="1800" b="1" spc="125" dirty="0">
                <a:solidFill>
                  <a:srgbClr val="131313"/>
                </a:solidFill>
                <a:latin typeface="Calibri"/>
                <a:cs typeface="Calibri"/>
              </a:rPr>
              <a:t>is</a:t>
            </a:r>
            <a:r>
              <a:rPr sz="1800" b="1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5" dirty="0">
                <a:solidFill>
                  <a:srgbClr val="131313"/>
                </a:solidFill>
                <a:latin typeface="Calibri"/>
                <a:cs typeface="Calibri"/>
              </a:rPr>
              <a:t>auto-generated</a:t>
            </a:r>
            <a:r>
              <a:rPr sz="1800" b="1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1800" b="1" spc="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131313"/>
                </a:solidFill>
                <a:latin typeface="Calibri"/>
                <a:cs typeface="Calibri"/>
              </a:rPr>
              <a:t>share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31313"/>
                </a:solidFill>
                <a:latin typeface="Calibri"/>
                <a:cs typeface="Calibri"/>
              </a:rPr>
              <a:t>right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information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with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1800" b="1" spc="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right</a:t>
            </a:r>
            <a:r>
              <a:rPr sz="1800" b="1" spc="5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131313"/>
                </a:solidFill>
                <a:latin typeface="Calibri"/>
                <a:cs typeface="Calibri"/>
              </a:rPr>
              <a:t>stakeholders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at</a:t>
            </a:r>
            <a:r>
              <a:rPr sz="1800" b="1" spc="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1800" b="1" spc="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right</a:t>
            </a:r>
            <a:r>
              <a:rPr sz="1800" b="1" spc="30" dirty="0">
                <a:solidFill>
                  <a:srgbClr val="131313"/>
                </a:solidFill>
                <a:latin typeface="Calibri"/>
                <a:cs typeface="Calibri"/>
              </a:rPr>
              <a:t> time.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22947" y="1435353"/>
            <a:ext cx="439420" cy="415925"/>
            <a:chOff x="6822947" y="1435353"/>
            <a:chExt cx="439420" cy="415925"/>
          </a:xfrm>
        </p:grpSpPr>
        <p:sp>
          <p:nvSpPr>
            <p:cNvPr id="24" name="object 24"/>
            <p:cNvSpPr/>
            <p:nvPr/>
          </p:nvSpPr>
          <p:spPr>
            <a:xfrm>
              <a:off x="6832472" y="1444878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209930" y="0"/>
                  </a:moveTo>
                  <a:lnTo>
                    <a:pt x="161792" y="5236"/>
                  </a:lnTo>
                  <a:lnTo>
                    <a:pt x="117604" y="20155"/>
                  </a:lnTo>
                  <a:lnTo>
                    <a:pt x="78625" y="43567"/>
                  </a:lnTo>
                  <a:lnTo>
                    <a:pt x="46116" y="74283"/>
                  </a:lnTo>
                  <a:lnTo>
                    <a:pt x="21336" y="111115"/>
                  </a:lnTo>
                  <a:lnTo>
                    <a:pt x="5543" y="152875"/>
                  </a:lnTo>
                  <a:lnTo>
                    <a:pt x="0" y="198374"/>
                  </a:lnTo>
                  <a:lnTo>
                    <a:pt x="5543" y="243879"/>
                  </a:lnTo>
                  <a:lnTo>
                    <a:pt x="21336" y="285657"/>
                  </a:lnTo>
                  <a:lnTo>
                    <a:pt x="46116" y="322514"/>
                  </a:lnTo>
                  <a:lnTo>
                    <a:pt x="78625" y="353257"/>
                  </a:lnTo>
                  <a:lnTo>
                    <a:pt x="117604" y="376694"/>
                  </a:lnTo>
                  <a:lnTo>
                    <a:pt x="161792" y="391630"/>
                  </a:lnTo>
                  <a:lnTo>
                    <a:pt x="209930" y="396875"/>
                  </a:lnTo>
                  <a:lnTo>
                    <a:pt x="258069" y="391630"/>
                  </a:lnTo>
                  <a:lnTo>
                    <a:pt x="302257" y="376694"/>
                  </a:lnTo>
                  <a:lnTo>
                    <a:pt x="341236" y="353257"/>
                  </a:lnTo>
                  <a:lnTo>
                    <a:pt x="373745" y="322514"/>
                  </a:lnTo>
                  <a:lnTo>
                    <a:pt x="398525" y="285657"/>
                  </a:lnTo>
                  <a:lnTo>
                    <a:pt x="414318" y="243879"/>
                  </a:lnTo>
                  <a:lnTo>
                    <a:pt x="419861" y="198374"/>
                  </a:lnTo>
                  <a:lnTo>
                    <a:pt x="414318" y="152875"/>
                  </a:lnTo>
                  <a:lnTo>
                    <a:pt x="398525" y="111115"/>
                  </a:lnTo>
                  <a:lnTo>
                    <a:pt x="373745" y="74283"/>
                  </a:lnTo>
                  <a:lnTo>
                    <a:pt x="341236" y="43567"/>
                  </a:lnTo>
                  <a:lnTo>
                    <a:pt x="302257" y="20155"/>
                  </a:lnTo>
                  <a:lnTo>
                    <a:pt x="258069" y="5236"/>
                  </a:lnTo>
                  <a:lnTo>
                    <a:pt x="209930" y="0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2472" y="1444878"/>
              <a:ext cx="420370" cy="396875"/>
            </a:xfrm>
            <a:custGeom>
              <a:avLst/>
              <a:gdLst/>
              <a:ahLst/>
              <a:cxnLst/>
              <a:rect l="l" t="t" r="r" b="b"/>
              <a:pathLst>
                <a:path w="420370" h="396875">
                  <a:moveTo>
                    <a:pt x="0" y="198374"/>
                  </a:moveTo>
                  <a:lnTo>
                    <a:pt x="5543" y="152875"/>
                  </a:lnTo>
                  <a:lnTo>
                    <a:pt x="21336" y="111115"/>
                  </a:lnTo>
                  <a:lnTo>
                    <a:pt x="46116" y="74283"/>
                  </a:lnTo>
                  <a:lnTo>
                    <a:pt x="78625" y="43567"/>
                  </a:lnTo>
                  <a:lnTo>
                    <a:pt x="117604" y="20155"/>
                  </a:lnTo>
                  <a:lnTo>
                    <a:pt x="161792" y="5236"/>
                  </a:lnTo>
                  <a:lnTo>
                    <a:pt x="209930" y="0"/>
                  </a:lnTo>
                  <a:lnTo>
                    <a:pt x="258069" y="5236"/>
                  </a:lnTo>
                  <a:lnTo>
                    <a:pt x="302257" y="20155"/>
                  </a:lnTo>
                  <a:lnTo>
                    <a:pt x="341236" y="43567"/>
                  </a:lnTo>
                  <a:lnTo>
                    <a:pt x="373745" y="74283"/>
                  </a:lnTo>
                  <a:lnTo>
                    <a:pt x="398525" y="111115"/>
                  </a:lnTo>
                  <a:lnTo>
                    <a:pt x="414318" y="152875"/>
                  </a:lnTo>
                  <a:lnTo>
                    <a:pt x="419861" y="198374"/>
                  </a:lnTo>
                  <a:lnTo>
                    <a:pt x="414318" y="243879"/>
                  </a:lnTo>
                  <a:lnTo>
                    <a:pt x="398525" y="285657"/>
                  </a:lnTo>
                  <a:lnTo>
                    <a:pt x="373745" y="322514"/>
                  </a:lnTo>
                  <a:lnTo>
                    <a:pt x="341236" y="353257"/>
                  </a:lnTo>
                  <a:lnTo>
                    <a:pt x="302257" y="376694"/>
                  </a:lnTo>
                  <a:lnTo>
                    <a:pt x="258069" y="391630"/>
                  </a:lnTo>
                  <a:lnTo>
                    <a:pt x="209930" y="396875"/>
                  </a:lnTo>
                  <a:lnTo>
                    <a:pt x="161792" y="391630"/>
                  </a:lnTo>
                  <a:lnTo>
                    <a:pt x="117604" y="376694"/>
                  </a:lnTo>
                  <a:lnTo>
                    <a:pt x="78625" y="353257"/>
                  </a:lnTo>
                  <a:lnTo>
                    <a:pt x="46116" y="322514"/>
                  </a:lnTo>
                  <a:lnTo>
                    <a:pt x="21336" y="285657"/>
                  </a:lnTo>
                  <a:lnTo>
                    <a:pt x="5543" y="243879"/>
                  </a:lnTo>
                  <a:lnTo>
                    <a:pt x="0" y="198374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69379" y="1475613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43545" y="1326007"/>
            <a:ext cx="41078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55" dirty="0">
                <a:solidFill>
                  <a:srgbClr val="131313"/>
                </a:solidFill>
                <a:latin typeface="Calibri"/>
                <a:cs typeface="Calibri"/>
              </a:rPr>
              <a:t>Managed</a:t>
            </a:r>
            <a:r>
              <a:rPr sz="1800" b="1" spc="-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100" dirty="0">
                <a:solidFill>
                  <a:srgbClr val="131313"/>
                </a:solidFill>
                <a:latin typeface="Calibri"/>
                <a:cs typeface="Calibri"/>
              </a:rPr>
              <a:t>Service</a:t>
            </a:r>
            <a:r>
              <a:rPr sz="1800" b="1" spc="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75" dirty="0">
                <a:solidFill>
                  <a:srgbClr val="131313"/>
                </a:solidFill>
                <a:latin typeface="Calibri"/>
                <a:cs typeface="Calibri"/>
              </a:rPr>
              <a:t>team</a:t>
            </a:r>
            <a:r>
              <a:rPr sz="1800" b="1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of</a:t>
            </a:r>
            <a:r>
              <a:rPr sz="1800" b="1" spc="-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40" dirty="0">
                <a:solidFill>
                  <a:srgbClr val="131313"/>
                </a:solidFill>
                <a:latin typeface="Calibri"/>
                <a:cs typeface="Calibri"/>
              </a:rPr>
              <a:t>Patient </a:t>
            </a:r>
            <a:r>
              <a:rPr sz="1800" b="1" spc="45" dirty="0">
                <a:solidFill>
                  <a:srgbClr val="131313"/>
                </a:solidFill>
                <a:latin typeface="Calibri"/>
                <a:cs typeface="Calibri"/>
              </a:rPr>
              <a:t>Transition</a:t>
            </a:r>
            <a:r>
              <a:rPr sz="1800" b="1" spc="-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110" dirty="0">
                <a:solidFill>
                  <a:srgbClr val="131313"/>
                </a:solidFill>
                <a:latin typeface="Calibri"/>
                <a:cs typeface="Calibri"/>
              </a:rPr>
              <a:t>Liaisons</a:t>
            </a:r>
            <a:r>
              <a:rPr sz="1800" b="1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80" dirty="0">
                <a:solidFill>
                  <a:srgbClr val="131313"/>
                </a:solidFill>
                <a:latin typeface="Calibri"/>
                <a:cs typeface="Calibri"/>
              </a:rPr>
              <a:t>execute</a:t>
            </a:r>
            <a:r>
              <a:rPr sz="1800" b="1" spc="-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on</a:t>
            </a:r>
            <a:r>
              <a:rPr sz="1800" b="1" spc="-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5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85" dirty="0">
                <a:solidFill>
                  <a:srgbClr val="131313"/>
                </a:solidFill>
                <a:latin typeface="Calibri"/>
                <a:cs typeface="Calibri"/>
              </a:rPr>
              <a:t>Plan, </a:t>
            </a:r>
            <a:r>
              <a:rPr sz="1800" b="1" spc="65" dirty="0">
                <a:solidFill>
                  <a:srgbClr val="131313"/>
                </a:solidFill>
                <a:latin typeface="Calibri"/>
                <a:cs typeface="Calibri"/>
              </a:rPr>
              <a:t>coordinating</a:t>
            </a:r>
            <a:r>
              <a:rPr sz="1800" b="1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with</a:t>
            </a:r>
            <a:r>
              <a:rPr sz="1800" b="1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131313"/>
                </a:solidFill>
                <a:latin typeface="Calibri"/>
                <a:cs typeface="Calibri"/>
              </a:rPr>
              <a:t>patients,</a:t>
            </a:r>
            <a:r>
              <a:rPr sz="1800" b="1" spc="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131313"/>
                </a:solidFill>
                <a:latin typeface="Calibri"/>
                <a:cs typeface="Calibri"/>
              </a:rPr>
              <a:t>families, </a:t>
            </a:r>
            <a:r>
              <a:rPr sz="1800" b="1" spc="100" dirty="0">
                <a:solidFill>
                  <a:srgbClr val="131313"/>
                </a:solidFill>
                <a:latin typeface="Calibri"/>
                <a:cs typeface="Calibri"/>
              </a:rPr>
              <a:t>agencies,</a:t>
            </a:r>
            <a:r>
              <a:rPr sz="1800" b="1" spc="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31313"/>
                </a:solidFill>
                <a:latin typeface="Calibri"/>
                <a:cs typeface="Calibri"/>
              </a:rPr>
              <a:t>vendors,</a:t>
            </a:r>
            <a:r>
              <a:rPr sz="1800" b="1" spc="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fire</a:t>
            </a:r>
            <a:r>
              <a:rPr sz="1800" b="1" spc="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131313"/>
                </a:solidFill>
                <a:latin typeface="Calibri"/>
                <a:cs typeface="Calibri"/>
              </a:rPr>
              <a:t>inspectors,</a:t>
            </a:r>
            <a:r>
              <a:rPr sz="1800" b="1" spc="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131313"/>
                </a:solidFill>
                <a:latin typeface="Calibri"/>
                <a:cs typeface="Calibri"/>
              </a:rPr>
              <a:t>&amp; </a:t>
            </a:r>
            <a:r>
              <a:rPr sz="1800" b="1" spc="80" dirty="0">
                <a:solidFill>
                  <a:srgbClr val="131313"/>
                </a:solidFill>
                <a:latin typeface="Calibri"/>
                <a:cs typeface="Calibri"/>
              </a:rPr>
              <a:t>community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155" dirty="0">
                <a:solidFill>
                  <a:srgbClr val="131313"/>
                </a:solidFill>
                <a:latin typeface="Calibri"/>
                <a:cs typeface="Calibri"/>
              </a:rPr>
              <a:t>case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90" dirty="0">
                <a:solidFill>
                  <a:srgbClr val="131313"/>
                </a:solidFill>
                <a:latin typeface="Calibri"/>
                <a:cs typeface="Calibri"/>
              </a:rPr>
              <a:t>managers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1800" b="1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131313"/>
                </a:solidFill>
                <a:latin typeface="Calibri"/>
                <a:cs typeface="Calibri"/>
              </a:rPr>
              <a:t>make </a:t>
            </a:r>
            <a:r>
              <a:rPr sz="1800" b="1" spc="114" dirty="0">
                <a:solidFill>
                  <a:srgbClr val="131313"/>
                </a:solidFill>
                <a:latin typeface="Calibri"/>
                <a:cs typeface="Calibri"/>
              </a:rPr>
              <a:t>necessary</a:t>
            </a:r>
            <a:r>
              <a:rPr sz="1800" b="1" spc="-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arrangements.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08964" y="1539836"/>
            <a:ext cx="722630" cy="899160"/>
          </a:xfrm>
          <a:custGeom>
            <a:avLst/>
            <a:gdLst/>
            <a:ahLst/>
            <a:cxnLst/>
            <a:rect l="l" t="t" r="r" b="b"/>
            <a:pathLst>
              <a:path w="722630" h="899160">
                <a:moveTo>
                  <a:pt x="547585" y="631113"/>
                </a:moveTo>
                <a:lnTo>
                  <a:pt x="542201" y="626021"/>
                </a:lnTo>
                <a:lnTo>
                  <a:pt x="528904" y="626021"/>
                </a:lnTo>
                <a:lnTo>
                  <a:pt x="523519" y="631113"/>
                </a:lnTo>
                <a:lnTo>
                  <a:pt x="523519" y="643686"/>
                </a:lnTo>
                <a:lnTo>
                  <a:pt x="528904" y="648779"/>
                </a:lnTo>
                <a:lnTo>
                  <a:pt x="542201" y="648779"/>
                </a:lnTo>
                <a:lnTo>
                  <a:pt x="547585" y="643686"/>
                </a:lnTo>
                <a:lnTo>
                  <a:pt x="547585" y="637400"/>
                </a:lnTo>
                <a:lnTo>
                  <a:pt x="547585" y="631113"/>
                </a:lnTo>
                <a:close/>
              </a:path>
              <a:path w="722630" h="899160">
                <a:moveTo>
                  <a:pt x="722020" y="648970"/>
                </a:moveTo>
                <a:lnTo>
                  <a:pt x="718616" y="627380"/>
                </a:lnTo>
                <a:lnTo>
                  <a:pt x="710514" y="607060"/>
                </a:lnTo>
                <a:lnTo>
                  <a:pt x="698068" y="588010"/>
                </a:lnTo>
                <a:lnTo>
                  <a:pt x="697953" y="648970"/>
                </a:lnTo>
                <a:lnTo>
                  <a:pt x="697953" y="831850"/>
                </a:lnTo>
                <a:lnTo>
                  <a:pt x="634365" y="853440"/>
                </a:lnTo>
                <a:lnTo>
                  <a:pt x="590054" y="862330"/>
                </a:lnTo>
                <a:lnTo>
                  <a:pt x="539445" y="868680"/>
                </a:lnTo>
                <a:lnTo>
                  <a:pt x="484073" y="873760"/>
                </a:lnTo>
                <a:lnTo>
                  <a:pt x="425462" y="876300"/>
                </a:lnTo>
                <a:lnTo>
                  <a:pt x="365150" y="877570"/>
                </a:lnTo>
                <a:lnTo>
                  <a:pt x="304673" y="876300"/>
                </a:lnTo>
                <a:lnTo>
                  <a:pt x="245554" y="873760"/>
                </a:lnTo>
                <a:lnTo>
                  <a:pt x="189331" y="868680"/>
                </a:lnTo>
                <a:lnTo>
                  <a:pt x="137541" y="862330"/>
                </a:lnTo>
                <a:lnTo>
                  <a:pt x="91719" y="853440"/>
                </a:lnTo>
                <a:lnTo>
                  <a:pt x="53378" y="843280"/>
                </a:lnTo>
                <a:lnTo>
                  <a:pt x="24066" y="830580"/>
                </a:lnTo>
                <a:lnTo>
                  <a:pt x="24066" y="650240"/>
                </a:lnTo>
                <a:lnTo>
                  <a:pt x="42938" y="601980"/>
                </a:lnTo>
                <a:lnTo>
                  <a:pt x="83540" y="570230"/>
                </a:lnTo>
                <a:lnTo>
                  <a:pt x="142951" y="538480"/>
                </a:lnTo>
                <a:lnTo>
                  <a:pt x="174485" y="525780"/>
                </a:lnTo>
                <a:lnTo>
                  <a:pt x="174485" y="593090"/>
                </a:lnTo>
                <a:lnTo>
                  <a:pt x="143700" y="600710"/>
                </a:lnTo>
                <a:lnTo>
                  <a:pt x="118884" y="618490"/>
                </a:lnTo>
                <a:lnTo>
                  <a:pt x="102323" y="642620"/>
                </a:lnTo>
                <a:lnTo>
                  <a:pt x="96266" y="671830"/>
                </a:lnTo>
                <a:lnTo>
                  <a:pt x="96266" y="756920"/>
                </a:lnTo>
                <a:lnTo>
                  <a:pt x="98348" y="768350"/>
                </a:lnTo>
                <a:lnTo>
                  <a:pt x="104127" y="778510"/>
                </a:lnTo>
                <a:lnTo>
                  <a:pt x="112953" y="786130"/>
                </a:lnTo>
                <a:lnTo>
                  <a:pt x="124193" y="791210"/>
                </a:lnTo>
                <a:lnTo>
                  <a:pt x="129590" y="795020"/>
                </a:lnTo>
                <a:lnTo>
                  <a:pt x="136156" y="797560"/>
                </a:lnTo>
                <a:lnTo>
                  <a:pt x="143065" y="796290"/>
                </a:lnTo>
                <a:lnTo>
                  <a:pt x="149504" y="793750"/>
                </a:lnTo>
                <a:lnTo>
                  <a:pt x="154203" y="788670"/>
                </a:lnTo>
                <a:lnTo>
                  <a:pt x="156400" y="782320"/>
                </a:lnTo>
                <a:lnTo>
                  <a:pt x="155968" y="775970"/>
                </a:lnTo>
                <a:lnTo>
                  <a:pt x="152806" y="769620"/>
                </a:lnTo>
                <a:lnTo>
                  <a:pt x="149199" y="767080"/>
                </a:lnTo>
                <a:lnTo>
                  <a:pt x="147396" y="765810"/>
                </a:lnTo>
                <a:lnTo>
                  <a:pt x="140830" y="763270"/>
                </a:lnTo>
                <a:lnTo>
                  <a:pt x="133934" y="763270"/>
                </a:lnTo>
                <a:lnTo>
                  <a:pt x="127495" y="767080"/>
                </a:lnTo>
                <a:lnTo>
                  <a:pt x="126707" y="767080"/>
                </a:lnTo>
                <a:lnTo>
                  <a:pt x="122834" y="765810"/>
                </a:lnTo>
                <a:lnTo>
                  <a:pt x="120383" y="762000"/>
                </a:lnTo>
                <a:lnTo>
                  <a:pt x="120332" y="671830"/>
                </a:lnTo>
                <a:lnTo>
                  <a:pt x="125082" y="650240"/>
                </a:lnTo>
                <a:lnTo>
                  <a:pt x="137985" y="632460"/>
                </a:lnTo>
                <a:lnTo>
                  <a:pt x="157099" y="619760"/>
                </a:lnTo>
                <a:lnTo>
                  <a:pt x="180505" y="614680"/>
                </a:lnTo>
                <a:lnTo>
                  <a:pt x="192532" y="614680"/>
                </a:lnTo>
                <a:lnTo>
                  <a:pt x="215950" y="619760"/>
                </a:lnTo>
                <a:lnTo>
                  <a:pt x="235064" y="632460"/>
                </a:lnTo>
                <a:lnTo>
                  <a:pt x="247954" y="650240"/>
                </a:lnTo>
                <a:lnTo>
                  <a:pt x="252704" y="671830"/>
                </a:lnTo>
                <a:lnTo>
                  <a:pt x="252666" y="762000"/>
                </a:lnTo>
                <a:lnTo>
                  <a:pt x="250215" y="765810"/>
                </a:lnTo>
                <a:lnTo>
                  <a:pt x="246354" y="767080"/>
                </a:lnTo>
                <a:lnTo>
                  <a:pt x="240106" y="764540"/>
                </a:lnTo>
                <a:lnTo>
                  <a:pt x="233235" y="763270"/>
                </a:lnTo>
                <a:lnTo>
                  <a:pt x="226555" y="764540"/>
                </a:lnTo>
                <a:lnTo>
                  <a:pt x="220891" y="769620"/>
                </a:lnTo>
                <a:lnTo>
                  <a:pt x="217373" y="774700"/>
                </a:lnTo>
                <a:lnTo>
                  <a:pt x="216560" y="781050"/>
                </a:lnTo>
                <a:lnTo>
                  <a:pt x="218376" y="787400"/>
                </a:lnTo>
                <a:lnTo>
                  <a:pt x="222758" y="793750"/>
                </a:lnTo>
                <a:lnTo>
                  <a:pt x="229006" y="796290"/>
                </a:lnTo>
                <a:lnTo>
                  <a:pt x="235889" y="797560"/>
                </a:lnTo>
                <a:lnTo>
                  <a:pt x="242557" y="795020"/>
                </a:lnTo>
                <a:lnTo>
                  <a:pt x="248221" y="791210"/>
                </a:lnTo>
                <a:lnTo>
                  <a:pt x="248869" y="791210"/>
                </a:lnTo>
                <a:lnTo>
                  <a:pt x="260108" y="786130"/>
                </a:lnTo>
                <a:lnTo>
                  <a:pt x="268922" y="778510"/>
                </a:lnTo>
                <a:lnTo>
                  <a:pt x="274688" y="768350"/>
                </a:lnTo>
                <a:lnTo>
                  <a:pt x="274916" y="767080"/>
                </a:lnTo>
                <a:lnTo>
                  <a:pt x="276771" y="756920"/>
                </a:lnTo>
                <a:lnTo>
                  <a:pt x="276771" y="671830"/>
                </a:lnTo>
                <a:lnTo>
                  <a:pt x="270725" y="642620"/>
                </a:lnTo>
                <a:lnTo>
                  <a:pt x="254165" y="618490"/>
                </a:lnTo>
                <a:lnTo>
                  <a:pt x="248843" y="614680"/>
                </a:lnTo>
                <a:lnTo>
                  <a:pt x="229349" y="600710"/>
                </a:lnTo>
                <a:lnTo>
                  <a:pt x="198551" y="593090"/>
                </a:lnTo>
                <a:lnTo>
                  <a:pt x="198551" y="525780"/>
                </a:lnTo>
                <a:lnTo>
                  <a:pt x="198551" y="516890"/>
                </a:lnTo>
                <a:lnTo>
                  <a:pt x="210210" y="513080"/>
                </a:lnTo>
                <a:lnTo>
                  <a:pt x="238887" y="527050"/>
                </a:lnTo>
                <a:lnTo>
                  <a:pt x="274815" y="538480"/>
                </a:lnTo>
                <a:lnTo>
                  <a:pt x="316141" y="544830"/>
                </a:lnTo>
                <a:lnTo>
                  <a:pt x="361010" y="547370"/>
                </a:lnTo>
                <a:lnTo>
                  <a:pt x="405879" y="544830"/>
                </a:lnTo>
                <a:lnTo>
                  <a:pt x="447205" y="538480"/>
                </a:lnTo>
                <a:lnTo>
                  <a:pt x="483120" y="527050"/>
                </a:lnTo>
                <a:lnTo>
                  <a:pt x="488340" y="524510"/>
                </a:lnTo>
                <a:lnTo>
                  <a:pt x="511797" y="513080"/>
                </a:lnTo>
                <a:lnTo>
                  <a:pt x="523455" y="516890"/>
                </a:lnTo>
                <a:lnTo>
                  <a:pt x="523455" y="593090"/>
                </a:lnTo>
                <a:lnTo>
                  <a:pt x="523621" y="594360"/>
                </a:lnTo>
                <a:lnTo>
                  <a:pt x="506399" y="601980"/>
                </a:lnTo>
                <a:lnTo>
                  <a:pt x="494118" y="614680"/>
                </a:lnTo>
                <a:lnTo>
                  <a:pt x="487895" y="631190"/>
                </a:lnTo>
                <a:lnTo>
                  <a:pt x="488848" y="648970"/>
                </a:lnTo>
                <a:lnTo>
                  <a:pt x="497154" y="665480"/>
                </a:lnTo>
                <a:lnTo>
                  <a:pt x="510921" y="676910"/>
                </a:lnTo>
                <a:lnTo>
                  <a:pt x="528294" y="683260"/>
                </a:lnTo>
                <a:lnTo>
                  <a:pt x="547382" y="681990"/>
                </a:lnTo>
                <a:lnTo>
                  <a:pt x="564616" y="674370"/>
                </a:lnTo>
                <a:lnTo>
                  <a:pt x="576884" y="661670"/>
                </a:lnTo>
                <a:lnTo>
                  <a:pt x="577367" y="660400"/>
                </a:lnTo>
                <a:lnTo>
                  <a:pt x="583107" y="645160"/>
                </a:lnTo>
                <a:lnTo>
                  <a:pt x="582218" y="628650"/>
                </a:lnTo>
                <a:lnTo>
                  <a:pt x="559625" y="598335"/>
                </a:lnTo>
                <a:lnTo>
                  <a:pt x="559625" y="637540"/>
                </a:lnTo>
                <a:lnTo>
                  <a:pt x="557733" y="646430"/>
                </a:lnTo>
                <a:lnTo>
                  <a:pt x="552577" y="654050"/>
                </a:lnTo>
                <a:lnTo>
                  <a:pt x="544918" y="659130"/>
                </a:lnTo>
                <a:lnTo>
                  <a:pt x="535559" y="660400"/>
                </a:lnTo>
                <a:lnTo>
                  <a:pt x="526186" y="659130"/>
                </a:lnTo>
                <a:lnTo>
                  <a:pt x="518541" y="654050"/>
                </a:lnTo>
                <a:lnTo>
                  <a:pt x="513372" y="646430"/>
                </a:lnTo>
                <a:lnTo>
                  <a:pt x="511492" y="637540"/>
                </a:lnTo>
                <a:lnTo>
                  <a:pt x="513372" y="628650"/>
                </a:lnTo>
                <a:lnTo>
                  <a:pt x="518541" y="622300"/>
                </a:lnTo>
                <a:lnTo>
                  <a:pt x="526186" y="617220"/>
                </a:lnTo>
                <a:lnTo>
                  <a:pt x="535559" y="614680"/>
                </a:lnTo>
                <a:lnTo>
                  <a:pt x="544918" y="617220"/>
                </a:lnTo>
                <a:lnTo>
                  <a:pt x="552577" y="622300"/>
                </a:lnTo>
                <a:lnTo>
                  <a:pt x="557733" y="628650"/>
                </a:lnTo>
                <a:lnTo>
                  <a:pt x="559625" y="637540"/>
                </a:lnTo>
                <a:lnTo>
                  <a:pt x="559625" y="598335"/>
                </a:lnTo>
                <a:lnTo>
                  <a:pt x="559409" y="598170"/>
                </a:lnTo>
                <a:lnTo>
                  <a:pt x="547382" y="594360"/>
                </a:lnTo>
                <a:lnTo>
                  <a:pt x="547522" y="593090"/>
                </a:lnTo>
                <a:lnTo>
                  <a:pt x="547522" y="525780"/>
                </a:lnTo>
                <a:lnTo>
                  <a:pt x="579031" y="538480"/>
                </a:lnTo>
                <a:lnTo>
                  <a:pt x="638403" y="570230"/>
                </a:lnTo>
                <a:lnTo>
                  <a:pt x="678967" y="601980"/>
                </a:lnTo>
                <a:lnTo>
                  <a:pt x="697953" y="648970"/>
                </a:lnTo>
                <a:lnTo>
                  <a:pt x="697953" y="587908"/>
                </a:lnTo>
                <a:lnTo>
                  <a:pt x="681634" y="572770"/>
                </a:lnTo>
                <a:lnTo>
                  <a:pt x="649668" y="549910"/>
                </a:lnTo>
                <a:lnTo>
                  <a:pt x="615988" y="530860"/>
                </a:lnTo>
                <a:lnTo>
                  <a:pt x="605142" y="525780"/>
                </a:lnTo>
                <a:lnTo>
                  <a:pt x="580745" y="514350"/>
                </a:lnTo>
                <a:lnTo>
                  <a:pt x="577405" y="513080"/>
                </a:lnTo>
                <a:lnTo>
                  <a:pt x="544106" y="500380"/>
                </a:lnTo>
                <a:lnTo>
                  <a:pt x="560819" y="495300"/>
                </a:lnTo>
                <a:lnTo>
                  <a:pt x="577100" y="488950"/>
                </a:lnTo>
                <a:lnTo>
                  <a:pt x="592912" y="482600"/>
                </a:lnTo>
                <a:lnTo>
                  <a:pt x="595083" y="481330"/>
                </a:lnTo>
                <a:lnTo>
                  <a:pt x="608164" y="473710"/>
                </a:lnTo>
                <a:lnTo>
                  <a:pt x="613778" y="471170"/>
                </a:lnTo>
                <a:lnTo>
                  <a:pt x="615454" y="463550"/>
                </a:lnTo>
                <a:lnTo>
                  <a:pt x="611365" y="457200"/>
                </a:lnTo>
                <a:lnTo>
                  <a:pt x="610730" y="457200"/>
                </a:lnTo>
                <a:lnTo>
                  <a:pt x="610019" y="455930"/>
                </a:lnTo>
                <a:lnTo>
                  <a:pt x="603948" y="450850"/>
                </a:lnTo>
                <a:lnTo>
                  <a:pt x="590753" y="434340"/>
                </a:lnTo>
                <a:lnTo>
                  <a:pt x="582447" y="420433"/>
                </a:lnTo>
                <a:lnTo>
                  <a:pt x="582447" y="462280"/>
                </a:lnTo>
                <a:lnTo>
                  <a:pt x="562089" y="471170"/>
                </a:lnTo>
                <a:lnTo>
                  <a:pt x="536346" y="478790"/>
                </a:lnTo>
                <a:lnTo>
                  <a:pt x="508787" y="481330"/>
                </a:lnTo>
                <a:lnTo>
                  <a:pt x="483514" y="476377"/>
                </a:lnTo>
                <a:lnTo>
                  <a:pt x="483514" y="501650"/>
                </a:lnTo>
                <a:lnTo>
                  <a:pt x="453974" y="511810"/>
                </a:lnTo>
                <a:lnTo>
                  <a:pt x="423532" y="519430"/>
                </a:lnTo>
                <a:lnTo>
                  <a:pt x="392455" y="523240"/>
                </a:lnTo>
                <a:lnTo>
                  <a:pt x="361010" y="524510"/>
                </a:lnTo>
                <a:lnTo>
                  <a:pt x="329552" y="523240"/>
                </a:lnTo>
                <a:lnTo>
                  <a:pt x="298462" y="519430"/>
                </a:lnTo>
                <a:lnTo>
                  <a:pt x="273088" y="513080"/>
                </a:lnTo>
                <a:lnTo>
                  <a:pt x="268008" y="511810"/>
                </a:lnTo>
                <a:lnTo>
                  <a:pt x="238455" y="501650"/>
                </a:lnTo>
                <a:lnTo>
                  <a:pt x="246875" y="499110"/>
                </a:lnTo>
                <a:lnTo>
                  <a:pt x="252171" y="496570"/>
                </a:lnTo>
                <a:lnTo>
                  <a:pt x="276771" y="455930"/>
                </a:lnTo>
                <a:lnTo>
                  <a:pt x="276771" y="435610"/>
                </a:lnTo>
                <a:lnTo>
                  <a:pt x="317919" y="450850"/>
                </a:lnTo>
                <a:lnTo>
                  <a:pt x="361035" y="455930"/>
                </a:lnTo>
                <a:lnTo>
                  <a:pt x="404152" y="450850"/>
                </a:lnTo>
                <a:lnTo>
                  <a:pt x="445300" y="435610"/>
                </a:lnTo>
                <a:lnTo>
                  <a:pt x="445300" y="455930"/>
                </a:lnTo>
                <a:lnTo>
                  <a:pt x="447230" y="468630"/>
                </a:lnTo>
                <a:lnTo>
                  <a:pt x="452361" y="480060"/>
                </a:lnTo>
                <a:lnTo>
                  <a:pt x="460349" y="488950"/>
                </a:lnTo>
                <a:lnTo>
                  <a:pt x="470852" y="496570"/>
                </a:lnTo>
                <a:lnTo>
                  <a:pt x="472249" y="497840"/>
                </a:lnTo>
                <a:lnTo>
                  <a:pt x="473621" y="497840"/>
                </a:lnTo>
                <a:lnTo>
                  <a:pt x="483514" y="501650"/>
                </a:lnTo>
                <a:lnTo>
                  <a:pt x="483514" y="476377"/>
                </a:lnTo>
                <a:lnTo>
                  <a:pt x="482917" y="476250"/>
                </a:lnTo>
                <a:lnTo>
                  <a:pt x="474599" y="473710"/>
                </a:lnTo>
                <a:lnTo>
                  <a:pt x="469315" y="464820"/>
                </a:lnTo>
                <a:lnTo>
                  <a:pt x="469315" y="435610"/>
                </a:lnTo>
                <a:lnTo>
                  <a:pt x="469315" y="433070"/>
                </a:lnTo>
                <a:lnTo>
                  <a:pt x="469315" y="421640"/>
                </a:lnTo>
                <a:lnTo>
                  <a:pt x="499745" y="393700"/>
                </a:lnTo>
                <a:lnTo>
                  <a:pt x="522414" y="361950"/>
                </a:lnTo>
                <a:lnTo>
                  <a:pt x="536600" y="325120"/>
                </a:lnTo>
                <a:lnTo>
                  <a:pt x="541515" y="285750"/>
                </a:lnTo>
                <a:lnTo>
                  <a:pt x="541426" y="248920"/>
                </a:lnTo>
                <a:lnTo>
                  <a:pt x="540346" y="245110"/>
                </a:lnTo>
                <a:lnTo>
                  <a:pt x="538378" y="243840"/>
                </a:lnTo>
                <a:lnTo>
                  <a:pt x="535178" y="240030"/>
                </a:lnTo>
                <a:lnTo>
                  <a:pt x="531583" y="237490"/>
                </a:lnTo>
                <a:lnTo>
                  <a:pt x="527697" y="234950"/>
                </a:lnTo>
                <a:lnTo>
                  <a:pt x="519772" y="229870"/>
                </a:lnTo>
                <a:lnTo>
                  <a:pt x="517461" y="228219"/>
                </a:lnTo>
                <a:lnTo>
                  <a:pt x="517461" y="256540"/>
                </a:lnTo>
                <a:lnTo>
                  <a:pt x="517461" y="285750"/>
                </a:lnTo>
                <a:lnTo>
                  <a:pt x="509447" y="331470"/>
                </a:lnTo>
                <a:lnTo>
                  <a:pt x="487222" y="372110"/>
                </a:lnTo>
                <a:lnTo>
                  <a:pt x="453364" y="405130"/>
                </a:lnTo>
                <a:lnTo>
                  <a:pt x="410438" y="425450"/>
                </a:lnTo>
                <a:lnTo>
                  <a:pt x="361010" y="433070"/>
                </a:lnTo>
                <a:lnTo>
                  <a:pt x="311581" y="425450"/>
                </a:lnTo>
                <a:lnTo>
                  <a:pt x="268655" y="405130"/>
                </a:lnTo>
                <a:lnTo>
                  <a:pt x="234810" y="372110"/>
                </a:lnTo>
                <a:lnTo>
                  <a:pt x="212585" y="331470"/>
                </a:lnTo>
                <a:lnTo>
                  <a:pt x="204571" y="285750"/>
                </a:lnTo>
                <a:lnTo>
                  <a:pt x="204571" y="238760"/>
                </a:lnTo>
                <a:lnTo>
                  <a:pt x="243535" y="234950"/>
                </a:lnTo>
                <a:lnTo>
                  <a:pt x="281952" y="227330"/>
                </a:lnTo>
                <a:lnTo>
                  <a:pt x="319671" y="217170"/>
                </a:lnTo>
                <a:lnTo>
                  <a:pt x="356514" y="204470"/>
                </a:lnTo>
                <a:lnTo>
                  <a:pt x="393369" y="187960"/>
                </a:lnTo>
                <a:lnTo>
                  <a:pt x="438721" y="160020"/>
                </a:lnTo>
                <a:lnTo>
                  <a:pt x="459397" y="143510"/>
                </a:lnTo>
                <a:lnTo>
                  <a:pt x="461949" y="157480"/>
                </a:lnTo>
                <a:lnTo>
                  <a:pt x="472592" y="201930"/>
                </a:lnTo>
                <a:lnTo>
                  <a:pt x="495033" y="240030"/>
                </a:lnTo>
                <a:lnTo>
                  <a:pt x="514400" y="254000"/>
                </a:lnTo>
                <a:lnTo>
                  <a:pt x="517461" y="256540"/>
                </a:lnTo>
                <a:lnTo>
                  <a:pt x="517461" y="228219"/>
                </a:lnTo>
                <a:lnTo>
                  <a:pt x="512686" y="224790"/>
                </a:lnTo>
                <a:lnTo>
                  <a:pt x="506501" y="217170"/>
                </a:lnTo>
                <a:lnTo>
                  <a:pt x="489851" y="175260"/>
                </a:lnTo>
                <a:lnTo>
                  <a:pt x="483793" y="143510"/>
                </a:lnTo>
                <a:lnTo>
                  <a:pt x="483209" y="139700"/>
                </a:lnTo>
                <a:lnTo>
                  <a:pt x="479971" y="130810"/>
                </a:lnTo>
                <a:lnTo>
                  <a:pt x="473824" y="124460"/>
                </a:lnTo>
                <a:lnTo>
                  <a:pt x="465620" y="120650"/>
                </a:lnTo>
                <a:lnTo>
                  <a:pt x="456234" y="120650"/>
                </a:lnTo>
                <a:lnTo>
                  <a:pt x="451485" y="121920"/>
                </a:lnTo>
                <a:lnTo>
                  <a:pt x="447078" y="123190"/>
                </a:lnTo>
                <a:lnTo>
                  <a:pt x="443572" y="127000"/>
                </a:lnTo>
                <a:lnTo>
                  <a:pt x="423926" y="142240"/>
                </a:lnTo>
                <a:lnTo>
                  <a:pt x="381139" y="167640"/>
                </a:lnTo>
                <a:lnTo>
                  <a:pt x="346163" y="184150"/>
                </a:lnTo>
                <a:lnTo>
                  <a:pt x="308978" y="196850"/>
                </a:lnTo>
                <a:lnTo>
                  <a:pt x="270840" y="207010"/>
                </a:lnTo>
                <a:lnTo>
                  <a:pt x="231952" y="213360"/>
                </a:lnTo>
                <a:lnTo>
                  <a:pt x="192532" y="217170"/>
                </a:lnTo>
                <a:lnTo>
                  <a:pt x="185889" y="217170"/>
                </a:lnTo>
                <a:lnTo>
                  <a:pt x="180505" y="222250"/>
                </a:lnTo>
                <a:lnTo>
                  <a:pt x="180505" y="285750"/>
                </a:lnTo>
                <a:lnTo>
                  <a:pt x="185420" y="325120"/>
                </a:lnTo>
                <a:lnTo>
                  <a:pt x="199580" y="361950"/>
                </a:lnTo>
                <a:lnTo>
                  <a:pt x="222224" y="393700"/>
                </a:lnTo>
                <a:lnTo>
                  <a:pt x="252628" y="421640"/>
                </a:lnTo>
                <a:lnTo>
                  <a:pt x="252615" y="464820"/>
                </a:lnTo>
                <a:lnTo>
                  <a:pt x="247040" y="473710"/>
                </a:lnTo>
                <a:lnTo>
                  <a:pt x="238404" y="477520"/>
                </a:lnTo>
                <a:lnTo>
                  <a:pt x="211721" y="482600"/>
                </a:lnTo>
                <a:lnTo>
                  <a:pt x="183146" y="480060"/>
                </a:lnTo>
                <a:lnTo>
                  <a:pt x="156514" y="473710"/>
                </a:lnTo>
                <a:lnTo>
                  <a:pt x="135623" y="464820"/>
                </a:lnTo>
                <a:lnTo>
                  <a:pt x="143662" y="453390"/>
                </a:lnTo>
                <a:lnTo>
                  <a:pt x="150114" y="440690"/>
                </a:lnTo>
                <a:lnTo>
                  <a:pt x="154952" y="426720"/>
                </a:lnTo>
                <a:lnTo>
                  <a:pt x="158102" y="412750"/>
                </a:lnTo>
                <a:lnTo>
                  <a:pt x="159537" y="388620"/>
                </a:lnTo>
                <a:lnTo>
                  <a:pt x="159639" y="361950"/>
                </a:lnTo>
                <a:lnTo>
                  <a:pt x="159004" y="345440"/>
                </a:lnTo>
                <a:lnTo>
                  <a:pt x="158953" y="344170"/>
                </a:lnTo>
                <a:lnTo>
                  <a:pt x="158864" y="341630"/>
                </a:lnTo>
                <a:lnTo>
                  <a:pt x="155041" y="293370"/>
                </a:lnTo>
                <a:lnTo>
                  <a:pt x="152755" y="248920"/>
                </a:lnTo>
                <a:lnTo>
                  <a:pt x="152704" y="247650"/>
                </a:lnTo>
                <a:lnTo>
                  <a:pt x="152603" y="245110"/>
                </a:lnTo>
                <a:lnTo>
                  <a:pt x="152514" y="242570"/>
                </a:lnTo>
                <a:lnTo>
                  <a:pt x="152412" y="240030"/>
                </a:lnTo>
                <a:lnTo>
                  <a:pt x="152311" y="237490"/>
                </a:lnTo>
                <a:lnTo>
                  <a:pt x="152222" y="234950"/>
                </a:lnTo>
                <a:lnTo>
                  <a:pt x="152095" y="228600"/>
                </a:lnTo>
                <a:lnTo>
                  <a:pt x="151993" y="220980"/>
                </a:lnTo>
                <a:lnTo>
                  <a:pt x="151879" y="213360"/>
                </a:lnTo>
                <a:lnTo>
                  <a:pt x="151765" y="204470"/>
                </a:lnTo>
                <a:lnTo>
                  <a:pt x="151726" y="201930"/>
                </a:lnTo>
                <a:lnTo>
                  <a:pt x="155232" y="148590"/>
                </a:lnTo>
                <a:lnTo>
                  <a:pt x="166204" y="106680"/>
                </a:lnTo>
                <a:lnTo>
                  <a:pt x="185381" y="73660"/>
                </a:lnTo>
                <a:lnTo>
                  <a:pt x="253187" y="33020"/>
                </a:lnTo>
                <a:lnTo>
                  <a:pt x="295249" y="24130"/>
                </a:lnTo>
                <a:lnTo>
                  <a:pt x="338391" y="22860"/>
                </a:lnTo>
                <a:lnTo>
                  <a:pt x="381368" y="30480"/>
                </a:lnTo>
                <a:lnTo>
                  <a:pt x="423049" y="46990"/>
                </a:lnTo>
                <a:lnTo>
                  <a:pt x="464464" y="78740"/>
                </a:lnTo>
                <a:lnTo>
                  <a:pt x="471385" y="88900"/>
                </a:lnTo>
                <a:lnTo>
                  <a:pt x="476796" y="91440"/>
                </a:lnTo>
                <a:lnTo>
                  <a:pt x="482092" y="90170"/>
                </a:lnTo>
                <a:lnTo>
                  <a:pt x="510184" y="87630"/>
                </a:lnTo>
                <a:lnTo>
                  <a:pt x="523849" y="87630"/>
                </a:lnTo>
                <a:lnTo>
                  <a:pt x="564756" y="119380"/>
                </a:lnTo>
                <a:lnTo>
                  <a:pt x="575779" y="173990"/>
                </a:lnTo>
                <a:lnTo>
                  <a:pt x="575894" y="175260"/>
                </a:lnTo>
                <a:lnTo>
                  <a:pt x="569823" y="240030"/>
                </a:lnTo>
                <a:lnTo>
                  <a:pt x="557936" y="302260"/>
                </a:lnTo>
                <a:lnTo>
                  <a:pt x="553097" y="322580"/>
                </a:lnTo>
                <a:lnTo>
                  <a:pt x="549414" y="344170"/>
                </a:lnTo>
                <a:lnTo>
                  <a:pt x="546900" y="365760"/>
                </a:lnTo>
                <a:lnTo>
                  <a:pt x="545630" y="386080"/>
                </a:lnTo>
                <a:lnTo>
                  <a:pt x="545553" y="387350"/>
                </a:lnTo>
                <a:lnTo>
                  <a:pt x="550240" y="407670"/>
                </a:lnTo>
                <a:lnTo>
                  <a:pt x="558050" y="426720"/>
                </a:lnTo>
                <a:lnTo>
                  <a:pt x="568845" y="445770"/>
                </a:lnTo>
                <a:lnTo>
                  <a:pt x="582447" y="462280"/>
                </a:lnTo>
                <a:lnTo>
                  <a:pt x="582447" y="420433"/>
                </a:lnTo>
                <a:lnTo>
                  <a:pt x="577100" y="411480"/>
                </a:lnTo>
                <a:lnTo>
                  <a:pt x="569645" y="386080"/>
                </a:lnTo>
                <a:lnTo>
                  <a:pt x="571195" y="365760"/>
                </a:lnTo>
                <a:lnTo>
                  <a:pt x="573709" y="345440"/>
                </a:lnTo>
                <a:lnTo>
                  <a:pt x="577215" y="326390"/>
                </a:lnTo>
                <a:lnTo>
                  <a:pt x="581685" y="306070"/>
                </a:lnTo>
                <a:lnTo>
                  <a:pt x="588530" y="274320"/>
                </a:lnTo>
                <a:lnTo>
                  <a:pt x="593928" y="242570"/>
                </a:lnTo>
                <a:lnTo>
                  <a:pt x="597852" y="210820"/>
                </a:lnTo>
                <a:lnTo>
                  <a:pt x="600202" y="179070"/>
                </a:lnTo>
                <a:lnTo>
                  <a:pt x="600290" y="177800"/>
                </a:lnTo>
                <a:lnTo>
                  <a:pt x="597433" y="143510"/>
                </a:lnTo>
                <a:lnTo>
                  <a:pt x="597331" y="142240"/>
                </a:lnTo>
                <a:lnTo>
                  <a:pt x="570661" y="87630"/>
                </a:lnTo>
                <a:lnTo>
                  <a:pt x="536117" y="67310"/>
                </a:lnTo>
                <a:lnTo>
                  <a:pt x="531266" y="66040"/>
                </a:lnTo>
                <a:lnTo>
                  <a:pt x="514680" y="64770"/>
                </a:lnTo>
                <a:lnTo>
                  <a:pt x="498475" y="64770"/>
                </a:lnTo>
                <a:lnTo>
                  <a:pt x="485076" y="67310"/>
                </a:lnTo>
                <a:lnTo>
                  <a:pt x="473760" y="54610"/>
                </a:lnTo>
                <a:lnTo>
                  <a:pt x="454660" y="39370"/>
                </a:lnTo>
                <a:lnTo>
                  <a:pt x="426529" y="22860"/>
                </a:lnTo>
                <a:lnTo>
                  <a:pt x="388137" y="7620"/>
                </a:lnTo>
                <a:lnTo>
                  <a:pt x="340233" y="0"/>
                </a:lnTo>
                <a:lnTo>
                  <a:pt x="292112" y="1270"/>
                </a:lnTo>
                <a:lnTo>
                  <a:pt x="245224" y="12700"/>
                </a:lnTo>
                <a:lnTo>
                  <a:pt x="200964" y="30480"/>
                </a:lnTo>
                <a:lnTo>
                  <a:pt x="167538" y="58420"/>
                </a:lnTo>
                <a:lnTo>
                  <a:pt x="144780" y="95250"/>
                </a:lnTo>
                <a:lnTo>
                  <a:pt x="131787" y="142240"/>
                </a:lnTo>
                <a:lnTo>
                  <a:pt x="127838" y="199390"/>
                </a:lnTo>
                <a:lnTo>
                  <a:pt x="127863" y="217170"/>
                </a:lnTo>
                <a:lnTo>
                  <a:pt x="127977" y="224790"/>
                </a:lnTo>
                <a:lnTo>
                  <a:pt x="128092" y="233680"/>
                </a:lnTo>
                <a:lnTo>
                  <a:pt x="130860" y="292100"/>
                </a:lnTo>
                <a:lnTo>
                  <a:pt x="134747" y="341630"/>
                </a:lnTo>
                <a:lnTo>
                  <a:pt x="135572" y="361950"/>
                </a:lnTo>
                <a:lnTo>
                  <a:pt x="134251" y="410210"/>
                </a:lnTo>
                <a:lnTo>
                  <a:pt x="117221" y="450850"/>
                </a:lnTo>
                <a:lnTo>
                  <a:pt x="104025" y="468630"/>
                </a:lnTo>
                <a:lnTo>
                  <a:pt x="105168" y="474980"/>
                </a:lnTo>
                <a:lnTo>
                  <a:pt x="110947" y="478790"/>
                </a:lnTo>
                <a:lnTo>
                  <a:pt x="111417" y="480060"/>
                </a:lnTo>
                <a:lnTo>
                  <a:pt x="111899" y="480060"/>
                </a:lnTo>
                <a:lnTo>
                  <a:pt x="126961" y="486410"/>
                </a:lnTo>
                <a:lnTo>
                  <a:pt x="142430" y="492760"/>
                </a:lnTo>
                <a:lnTo>
                  <a:pt x="158267" y="497840"/>
                </a:lnTo>
                <a:lnTo>
                  <a:pt x="174421" y="501650"/>
                </a:lnTo>
                <a:lnTo>
                  <a:pt x="138734" y="515620"/>
                </a:lnTo>
                <a:lnTo>
                  <a:pt x="104394" y="532130"/>
                </a:lnTo>
                <a:lnTo>
                  <a:pt x="40398" y="572770"/>
                </a:lnTo>
                <a:lnTo>
                  <a:pt x="11455" y="607060"/>
                </a:lnTo>
                <a:lnTo>
                  <a:pt x="0" y="648970"/>
                </a:lnTo>
                <a:lnTo>
                  <a:pt x="0" y="843280"/>
                </a:lnTo>
                <a:lnTo>
                  <a:pt x="35064" y="861060"/>
                </a:lnTo>
                <a:lnTo>
                  <a:pt x="74815" y="872490"/>
                </a:lnTo>
                <a:lnTo>
                  <a:pt x="122936" y="882650"/>
                </a:lnTo>
                <a:lnTo>
                  <a:pt x="177711" y="890270"/>
                </a:lnTo>
                <a:lnTo>
                  <a:pt x="237439" y="895350"/>
                </a:lnTo>
                <a:lnTo>
                  <a:pt x="300405" y="899160"/>
                </a:lnTo>
                <a:lnTo>
                  <a:pt x="429552" y="899160"/>
                </a:lnTo>
                <a:lnTo>
                  <a:pt x="492290" y="895350"/>
                </a:lnTo>
                <a:lnTo>
                  <a:pt x="551408" y="890270"/>
                </a:lnTo>
                <a:lnTo>
                  <a:pt x="605193" y="882650"/>
                </a:lnTo>
                <a:lnTo>
                  <a:pt x="628548" y="877570"/>
                </a:lnTo>
                <a:lnTo>
                  <a:pt x="651903" y="872490"/>
                </a:lnTo>
                <a:lnTo>
                  <a:pt x="689800" y="861060"/>
                </a:lnTo>
                <a:lnTo>
                  <a:pt x="717156" y="845820"/>
                </a:lnTo>
                <a:lnTo>
                  <a:pt x="722020" y="843280"/>
                </a:lnTo>
                <a:lnTo>
                  <a:pt x="722020" y="648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7361" y="4698238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91698" y="5314803"/>
            <a:ext cx="636905" cy="621665"/>
            <a:chOff x="891698" y="5314803"/>
            <a:chExt cx="636905" cy="621665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24" y="5419045"/>
              <a:ext cx="153461" cy="14513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434" y="5686533"/>
              <a:ext cx="153706" cy="14536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91692" y="5314810"/>
              <a:ext cx="636905" cy="621665"/>
            </a:xfrm>
            <a:custGeom>
              <a:avLst/>
              <a:gdLst/>
              <a:ahLst/>
              <a:cxnLst/>
              <a:rect l="l" t="t" r="r" b="b"/>
              <a:pathLst>
                <a:path w="636905" h="621664">
                  <a:moveTo>
                    <a:pt x="536333" y="178587"/>
                  </a:moveTo>
                  <a:lnTo>
                    <a:pt x="493598" y="137960"/>
                  </a:lnTo>
                  <a:lnTo>
                    <a:pt x="461822" y="107911"/>
                  </a:lnTo>
                  <a:lnTo>
                    <a:pt x="458546" y="105791"/>
                  </a:lnTo>
                  <a:lnTo>
                    <a:pt x="458368" y="105791"/>
                  </a:lnTo>
                  <a:lnTo>
                    <a:pt x="457314" y="105397"/>
                  </a:lnTo>
                  <a:lnTo>
                    <a:pt x="456565" y="105257"/>
                  </a:lnTo>
                  <a:lnTo>
                    <a:pt x="453237" y="105257"/>
                  </a:lnTo>
                  <a:lnTo>
                    <a:pt x="376821" y="174802"/>
                  </a:lnTo>
                  <a:lnTo>
                    <a:pt x="372948" y="178587"/>
                  </a:lnTo>
                  <a:lnTo>
                    <a:pt x="373062" y="184645"/>
                  </a:lnTo>
                  <a:lnTo>
                    <a:pt x="381088" y="191973"/>
                  </a:lnTo>
                  <a:lnTo>
                    <a:pt x="387108" y="191973"/>
                  </a:lnTo>
                  <a:lnTo>
                    <a:pt x="391109" y="188302"/>
                  </a:lnTo>
                  <a:lnTo>
                    <a:pt x="444347" y="137960"/>
                  </a:lnTo>
                  <a:lnTo>
                    <a:pt x="444563" y="137960"/>
                  </a:lnTo>
                  <a:lnTo>
                    <a:pt x="444588" y="267550"/>
                  </a:lnTo>
                  <a:lnTo>
                    <a:pt x="414274" y="296214"/>
                  </a:lnTo>
                  <a:lnTo>
                    <a:pt x="272808" y="296214"/>
                  </a:lnTo>
                  <a:lnTo>
                    <a:pt x="253136" y="299974"/>
                  </a:lnTo>
                  <a:lnTo>
                    <a:pt x="237083" y="310210"/>
                  </a:lnTo>
                  <a:lnTo>
                    <a:pt x="226250" y="325399"/>
                  </a:lnTo>
                  <a:lnTo>
                    <a:pt x="222288" y="343992"/>
                  </a:lnTo>
                  <a:lnTo>
                    <a:pt x="222288" y="363766"/>
                  </a:lnTo>
                  <a:lnTo>
                    <a:pt x="191897" y="373557"/>
                  </a:lnTo>
                  <a:lnTo>
                    <a:pt x="168656" y="392925"/>
                  </a:lnTo>
                  <a:lnTo>
                    <a:pt x="154774" y="419125"/>
                  </a:lnTo>
                  <a:lnTo>
                    <a:pt x="152514" y="449402"/>
                  </a:lnTo>
                  <a:lnTo>
                    <a:pt x="161798" y="476326"/>
                  </a:lnTo>
                  <a:lnTo>
                    <a:pt x="180098" y="497636"/>
                  </a:lnTo>
                  <a:lnTo>
                    <a:pt x="205168" y="511467"/>
                  </a:lnTo>
                  <a:lnTo>
                    <a:pt x="234721" y="515988"/>
                  </a:lnTo>
                  <a:lnTo>
                    <a:pt x="264248" y="509612"/>
                  </a:lnTo>
                  <a:lnTo>
                    <a:pt x="284251" y="496887"/>
                  </a:lnTo>
                  <a:lnTo>
                    <a:pt x="288607" y="494106"/>
                  </a:lnTo>
                  <a:lnTo>
                    <a:pt x="305612" y="471487"/>
                  </a:lnTo>
                  <a:lnTo>
                    <a:pt x="313105" y="443738"/>
                  </a:lnTo>
                  <a:lnTo>
                    <a:pt x="308952" y="415048"/>
                  </a:lnTo>
                  <a:lnTo>
                    <a:pt x="294436" y="390613"/>
                  </a:lnTo>
                  <a:lnTo>
                    <a:pt x="293014" y="389509"/>
                  </a:lnTo>
                  <a:lnTo>
                    <a:pt x="293014" y="439547"/>
                  </a:lnTo>
                  <a:lnTo>
                    <a:pt x="288251" y="461860"/>
                  </a:lnTo>
                  <a:lnTo>
                    <a:pt x="275259" y="480085"/>
                  </a:lnTo>
                  <a:lnTo>
                    <a:pt x="255981" y="492379"/>
                  </a:lnTo>
                  <a:lnTo>
                    <a:pt x="232384" y="496887"/>
                  </a:lnTo>
                  <a:lnTo>
                    <a:pt x="208800" y="492379"/>
                  </a:lnTo>
                  <a:lnTo>
                    <a:pt x="189522" y="480085"/>
                  </a:lnTo>
                  <a:lnTo>
                    <a:pt x="176530" y="461860"/>
                  </a:lnTo>
                  <a:lnTo>
                    <a:pt x="171767" y="439547"/>
                  </a:lnTo>
                  <a:lnTo>
                    <a:pt x="176555" y="417245"/>
                  </a:lnTo>
                  <a:lnTo>
                    <a:pt x="189547" y="399034"/>
                  </a:lnTo>
                  <a:lnTo>
                    <a:pt x="208800" y="386740"/>
                  </a:lnTo>
                  <a:lnTo>
                    <a:pt x="232384" y="382219"/>
                  </a:lnTo>
                  <a:lnTo>
                    <a:pt x="256019" y="386740"/>
                  </a:lnTo>
                  <a:lnTo>
                    <a:pt x="275272" y="399034"/>
                  </a:lnTo>
                  <a:lnTo>
                    <a:pt x="288251" y="417245"/>
                  </a:lnTo>
                  <a:lnTo>
                    <a:pt x="293014" y="439547"/>
                  </a:lnTo>
                  <a:lnTo>
                    <a:pt x="293014" y="389509"/>
                  </a:lnTo>
                  <a:lnTo>
                    <a:pt x="283692" y="382219"/>
                  </a:lnTo>
                  <a:lnTo>
                    <a:pt x="271602" y="372745"/>
                  </a:lnTo>
                  <a:lnTo>
                    <a:pt x="242493" y="363766"/>
                  </a:lnTo>
                  <a:lnTo>
                    <a:pt x="242493" y="343992"/>
                  </a:lnTo>
                  <a:lnTo>
                    <a:pt x="244881" y="332841"/>
                  </a:lnTo>
                  <a:lnTo>
                    <a:pt x="251371" y="323723"/>
                  </a:lnTo>
                  <a:lnTo>
                    <a:pt x="261010" y="317576"/>
                  </a:lnTo>
                  <a:lnTo>
                    <a:pt x="272808" y="315328"/>
                  </a:lnTo>
                  <a:lnTo>
                    <a:pt x="414261" y="315328"/>
                  </a:lnTo>
                  <a:lnTo>
                    <a:pt x="433920" y="311569"/>
                  </a:lnTo>
                  <a:lnTo>
                    <a:pt x="449986" y="301332"/>
                  </a:lnTo>
                  <a:lnTo>
                    <a:pt x="460806" y="286143"/>
                  </a:lnTo>
                  <a:lnTo>
                    <a:pt x="464781" y="267550"/>
                  </a:lnTo>
                  <a:lnTo>
                    <a:pt x="464781" y="137960"/>
                  </a:lnTo>
                  <a:lnTo>
                    <a:pt x="465023" y="137960"/>
                  </a:lnTo>
                  <a:lnTo>
                    <a:pt x="518261" y="188302"/>
                  </a:lnTo>
                  <a:lnTo>
                    <a:pt x="522274" y="191973"/>
                  </a:lnTo>
                  <a:lnTo>
                    <a:pt x="528561" y="191973"/>
                  </a:lnTo>
                  <a:lnTo>
                    <a:pt x="536333" y="184365"/>
                  </a:lnTo>
                  <a:lnTo>
                    <a:pt x="536333" y="178587"/>
                  </a:lnTo>
                  <a:close/>
                </a:path>
                <a:path w="636905" h="621664">
                  <a:moveTo>
                    <a:pt x="636549" y="4279"/>
                  </a:moveTo>
                  <a:lnTo>
                    <a:pt x="632028" y="0"/>
                  </a:lnTo>
                  <a:lnTo>
                    <a:pt x="616343" y="0"/>
                  </a:lnTo>
                  <a:lnTo>
                    <a:pt x="616343" y="19113"/>
                  </a:lnTo>
                  <a:lnTo>
                    <a:pt x="616343" y="601992"/>
                  </a:lnTo>
                  <a:lnTo>
                    <a:pt x="70726" y="601992"/>
                  </a:lnTo>
                  <a:lnTo>
                    <a:pt x="70726" y="554228"/>
                  </a:lnTo>
                  <a:lnTo>
                    <a:pt x="70726" y="458673"/>
                  </a:lnTo>
                  <a:lnTo>
                    <a:pt x="70726" y="19113"/>
                  </a:lnTo>
                  <a:lnTo>
                    <a:pt x="616343" y="19113"/>
                  </a:lnTo>
                  <a:lnTo>
                    <a:pt x="616343" y="0"/>
                  </a:lnTo>
                  <a:lnTo>
                    <a:pt x="55041" y="0"/>
                  </a:lnTo>
                  <a:lnTo>
                    <a:pt x="50520" y="4279"/>
                  </a:lnTo>
                  <a:lnTo>
                    <a:pt x="50520" y="57327"/>
                  </a:lnTo>
                  <a:lnTo>
                    <a:pt x="24765" y="57327"/>
                  </a:lnTo>
                  <a:lnTo>
                    <a:pt x="15138" y="59182"/>
                  </a:lnTo>
                  <a:lnTo>
                    <a:pt x="7264" y="64198"/>
                  </a:lnTo>
                  <a:lnTo>
                    <a:pt x="1955" y="71640"/>
                  </a:lnTo>
                  <a:lnTo>
                    <a:pt x="0" y="80759"/>
                  </a:lnTo>
                  <a:lnTo>
                    <a:pt x="0" y="82753"/>
                  </a:lnTo>
                  <a:lnTo>
                    <a:pt x="1866" y="91452"/>
                  </a:lnTo>
                  <a:lnTo>
                    <a:pt x="6921" y="98564"/>
                  </a:lnTo>
                  <a:lnTo>
                    <a:pt x="14439" y="103352"/>
                  </a:lnTo>
                  <a:lnTo>
                    <a:pt x="23634" y="105105"/>
                  </a:lnTo>
                  <a:lnTo>
                    <a:pt x="35890" y="105105"/>
                  </a:lnTo>
                  <a:lnTo>
                    <a:pt x="40411" y="100838"/>
                  </a:lnTo>
                  <a:lnTo>
                    <a:pt x="40411" y="90271"/>
                  </a:lnTo>
                  <a:lnTo>
                    <a:pt x="35890" y="85991"/>
                  </a:lnTo>
                  <a:lnTo>
                    <a:pt x="21742" y="85991"/>
                  </a:lnTo>
                  <a:lnTo>
                    <a:pt x="20205" y="84543"/>
                  </a:lnTo>
                  <a:lnTo>
                    <a:pt x="20218" y="78371"/>
                  </a:lnTo>
                  <a:lnTo>
                    <a:pt x="22250" y="76454"/>
                  </a:lnTo>
                  <a:lnTo>
                    <a:pt x="50520" y="76454"/>
                  </a:lnTo>
                  <a:lnTo>
                    <a:pt x="50520" y="152882"/>
                  </a:lnTo>
                  <a:lnTo>
                    <a:pt x="24765" y="152882"/>
                  </a:lnTo>
                  <a:lnTo>
                    <a:pt x="15138" y="154736"/>
                  </a:lnTo>
                  <a:lnTo>
                    <a:pt x="7264" y="159753"/>
                  </a:lnTo>
                  <a:lnTo>
                    <a:pt x="1955" y="167195"/>
                  </a:lnTo>
                  <a:lnTo>
                    <a:pt x="0" y="176314"/>
                  </a:lnTo>
                  <a:lnTo>
                    <a:pt x="0" y="178308"/>
                  </a:lnTo>
                  <a:lnTo>
                    <a:pt x="1866" y="187007"/>
                  </a:lnTo>
                  <a:lnTo>
                    <a:pt x="6921" y="194106"/>
                  </a:lnTo>
                  <a:lnTo>
                    <a:pt x="14439" y="198907"/>
                  </a:lnTo>
                  <a:lnTo>
                    <a:pt x="23634" y="200660"/>
                  </a:lnTo>
                  <a:lnTo>
                    <a:pt x="35890" y="200660"/>
                  </a:lnTo>
                  <a:lnTo>
                    <a:pt x="40411" y="196392"/>
                  </a:lnTo>
                  <a:lnTo>
                    <a:pt x="40411" y="185826"/>
                  </a:lnTo>
                  <a:lnTo>
                    <a:pt x="35890" y="181546"/>
                  </a:lnTo>
                  <a:lnTo>
                    <a:pt x="21742" y="181546"/>
                  </a:lnTo>
                  <a:lnTo>
                    <a:pt x="20205" y="180098"/>
                  </a:lnTo>
                  <a:lnTo>
                    <a:pt x="20218" y="173926"/>
                  </a:lnTo>
                  <a:lnTo>
                    <a:pt x="22250" y="172008"/>
                  </a:lnTo>
                  <a:lnTo>
                    <a:pt x="50520" y="172008"/>
                  </a:lnTo>
                  <a:lnTo>
                    <a:pt x="50520" y="248437"/>
                  </a:lnTo>
                  <a:lnTo>
                    <a:pt x="24777" y="248437"/>
                  </a:lnTo>
                  <a:lnTo>
                    <a:pt x="15138" y="250291"/>
                  </a:lnTo>
                  <a:lnTo>
                    <a:pt x="7264" y="255308"/>
                  </a:lnTo>
                  <a:lnTo>
                    <a:pt x="1955" y="262750"/>
                  </a:lnTo>
                  <a:lnTo>
                    <a:pt x="0" y="271868"/>
                  </a:lnTo>
                  <a:lnTo>
                    <a:pt x="0" y="273862"/>
                  </a:lnTo>
                  <a:lnTo>
                    <a:pt x="1866" y="282562"/>
                  </a:lnTo>
                  <a:lnTo>
                    <a:pt x="6921" y="289661"/>
                  </a:lnTo>
                  <a:lnTo>
                    <a:pt x="14439" y="294462"/>
                  </a:lnTo>
                  <a:lnTo>
                    <a:pt x="23634" y="296214"/>
                  </a:lnTo>
                  <a:lnTo>
                    <a:pt x="35890" y="296214"/>
                  </a:lnTo>
                  <a:lnTo>
                    <a:pt x="40411" y="291947"/>
                  </a:lnTo>
                  <a:lnTo>
                    <a:pt x="40411" y="281381"/>
                  </a:lnTo>
                  <a:lnTo>
                    <a:pt x="35890" y="277101"/>
                  </a:lnTo>
                  <a:lnTo>
                    <a:pt x="21742" y="277101"/>
                  </a:lnTo>
                  <a:lnTo>
                    <a:pt x="20205" y="275653"/>
                  </a:lnTo>
                  <a:lnTo>
                    <a:pt x="20218" y="269481"/>
                  </a:lnTo>
                  <a:lnTo>
                    <a:pt x="22250" y="267563"/>
                  </a:lnTo>
                  <a:lnTo>
                    <a:pt x="50520" y="267563"/>
                  </a:lnTo>
                  <a:lnTo>
                    <a:pt x="50520" y="343992"/>
                  </a:lnTo>
                  <a:lnTo>
                    <a:pt x="24777" y="343992"/>
                  </a:lnTo>
                  <a:lnTo>
                    <a:pt x="15138" y="345846"/>
                  </a:lnTo>
                  <a:lnTo>
                    <a:pt x="7264" y="350862"/>
                  </a:lnTo>
                  <a:lnTo>
                    <a:pt x="1955" y="358305"/>
                  </a:lnTo>
                  <a:lnTo>
                    <a:pt x="0" y="367423"/>
                  </a:lnTo>
                  <a:lnTo>
                    <a:pt x="0" y="369417"/>
                  </a:lnTo>
                  <a:lnTo>
                    <a:pt x="1866" y="378117"/>
                  </a:lnTo>
                  <a:lnTo>
                    <a:pt x="6921" y="385216"/>
                  </a:lnTo>
                  <a:lnTo>
                    <a:pt x="14439" y="390017"/>
                  </a:lnTo>
                  <a:lnTo>
                    <a:pt x="23634" y="391769"/>
                  </a:lnTo>
                  <a:lnTo>
                    <a:pt x="35890" y="391769"/>
                  </a:lnTo>
                  <a:lnTo>
                    <a:pt x="40411" y="387502"/>
                  </a:lnTo>
                  <a:lnTo>
                    <a:pt x="40411" y="376936"/>
                  </a:lnTo>
                  <a:lnTo>
                    <a:pt x="35890" y="372656"/>
                  </a:lnTo>
                  <a:lnTo>
                    <a:pt x="21742" y="372656"/>
                  </a:lnTo>
                  <a:lnTo>
                    <a:pt x="20205" y="371208"/>
                  </a:lnTo>
                  <a:lnTo>
                    <a:pt x="20218" y="365036"/>
                  </a:lnTo>
                  <a:lnTo>
                    <a:pt x="22250" y="363118"/>
                  </a:lnTo>
                  <a:lnTo>
                    <a:pt x="50520" y="363118"/>
                  </a:lnTo>
                  <a:lnTo>
                    <a:pt x="50520" y="439547"/>
                  </a:lnTo>
                  <a:lnTo>
                    <a:pt x="24777" y="439547"/>
                  </a:lnTo>
                  <a:lnTo>
                    <a:pt x="15138" y="441401"/>
                  </a:lnTo>
                  <a:lnTo>
                    <a:pt x="7264" y="446417"/>
                  </a:lnTo>
                  <a:lnTo>
                    <a:pt x="1955" y="453859"/>
                  </a:lnTo>
                  <a:lnTo>
                    <a:pt x="0" y="462978"/>
                  </a:lnTo>
                  <a:lnTo>
                    <a:pt x="0" y="464972"/>
                  </a:lnTo>
                  <a:lnTo>
                    <a:pt x="1866" y="473671"/>
                  </a:lnTo>
                  <a:lnTo>
                    <a:pt x="6921" y="480771"/>
                  </a:lnTo>
                  <a:lnTo>
                    <a:pt x="14439" y="485571"/>
                  </a:lnTo>
                  <a:lnTo>
                    <a:pt x="23634" y="487324"/>
                  </a:lnTo>
                  <a:lnTo>
                    <a:pt x="35890" y="487324"/>
                  </a:lnTo>
                  <a:lnTo>
                    <a:pt x="40411" y="483044"/>
                  </a:lnTo>
                  <a:lnTo>
                    <a:pt x="40411" y="472490"/>
                  </a:lnTo>
                  <a:lnTo>
                    <a:pt x="35890" y="468210"/>
                  </a:lnTo>
                  <a:lnTo>
                    <a:pt x="21742" y="468210"/>
                  </a:lnTo>
                  <a:lnTo>
                    <a:pt x="20205" y="466763"/>
                  </a:lnTo>
                  <a:lnTo>
                    <a:pt x="20218" y="460590"/>
                  </a:lnTo>
                  <a:lnTo>
                    <a:pt x="22250" y="458673"/>
                  </a:lnTo>
                  <a:lnTo>
                    <a:pt x="50520" y="458673"/>
                  </a:lnTo>
                  <a:lnTo>
                    <a:pt x="50520" y="535101"/>
                  </a:lnTo>
                  <a:lnTo>
                    <a:pt x="24777" y="535101"/>
                  </a:lnTo>
                  <a:lnTo>
                    <a:pt x="15138" y="536956"/>
                  </a:lnTo>
                  <a:lnTo>
                    <a:pt x="7264" y="541972"/>
                  </a:lnTo>
                  <a:lnTo>
                    <a:pt x="1955" y="549414"/>
                  </a:lnTo>
                  <a:lnTo>
                    <a:pt x="0" y="558533"/>
                  </a:lnTo>
                  <a:lnTo>
                    <a:pt x="0" y="560527"/>
                  </a:lnTo>
                  <a:lnTo>
                    <a:pt x="1866" y="569226"/>
                  </a:lnTo>
                  <a:lnTo>
                    <a:pt x="6921" y="576326"/>
                  </a:lnTo>
                  <a:lnTo>
                    <a:pt x="14439" y="581126"/>
                  </a:lnTo>
                  <a:lnTo>
                    <a:pt x="23634" y="582879"/>
                  </a:lnTo>
                  <a:lnTo>
                    <a:pt x="35890" y="582879"/>
                  </a:lnTo>
                  <a:lnTo>
                    <a:pt x="40411" y="578599"/>
                  </a:lnTo>
                  <a:lnTo>
                    <a:pt x="40411" y="568045"/>
                  </a:lnTo>
                  <a:lnTo>
                    <a:pt x="35890" y="563765"/>
                  </a:lnTo>
                  <a:lnTo>
                    <a:pt x="21742" y="563765"/>
                  </a:lnTo>
                  <a:lnTo>
                    <a:pt x="20205" y="562317"/>
                  </a:lnTo>
                  <a:lnTo>
                    <a:pt x="20218" y="556145"/>
                  </a:lnTo>
                  <a:lnTo>
                    <a:pt x="22250" y="554228"/>
                  </a:lnTo>
                  <a:lnTo>
                    <a:pt x="50520" y="554228"/>
                  </a:lnTo>
                  <a:lnTo>
                    <a:pt x="50520" y="616826"/>
                  </a:lnTo>
                  <a:lnTo>
                    <a:pt x="55041" y="621106"/>
                  </a:lnTo>
                  <a:lnTo>
                    <a:pt x="632028" y="621106"/>
                  </a:lnTo>
                  <a:lnTo>
                    <a:pt x="636549" y="616826"/>
                  </a:lnTo>
                  <a:lnTo>
                    <a:pt x="636549" y="601992"/>
                  </a:lnTo>
                  <a:lnTo>
                    <a:pt x="636549" y="19113"/>
                  </a:lnTo>
                  <a:lnTo>
                    <a:pt x="636549" y="4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39848" y="3433953"/>
            <a:ext cx="3489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131313"/>
                </a:solidFill>
                <a:latin typeface="Calibri"/>
                <a:cs typeface="Calibri"/>
              </a:rPr>
              <a:t>Clinical</a:t>
            </a:r>
            <a:r>
              <a:rPr sz="1800" b="1" spc="-1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135" dirty="0">
                <a:solidFill>
                  <a:srgbClr val="131313"/>
                </a:solidFill>
                <a:latin typeface="Calibri"/>
                <a:cs typeface="Calibri"/>
              </a:rPr>
              <a:t>assessments</a:t>
            </a:r>
            <a:r>
              <a:rPr sz="1800" b="1" spc="-3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are</a:t>
            </a:r>
            <a:r>
              <a:rPr sz="1800" b="1" spc="-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45" dirty="0">
                <a:solidFill>
                  <a:srgbClr val="131313"/>
                </a:solidFill>
                <a:latin typeface="Calibri"/>
                <a:cs typeface="Calibri"/>
              </a:rPr>
              <a:t>entered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and/or</a:t>
            </a:r>
            <a:r>
              <a:rPr sz="1800" b="1" spc="-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131313"/>
                </a:solidFill>
                <a:latin typeface="Calibri"/>
                <a:cs typeface="Calibri"/>
              </a:rPr>
              <a:t>imported</a:t>
            </a:r>
            <a:r>
              <a:rPr sz="1800" b="1" spc="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sz="1800" b="1" spc="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50" dirty="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sz="1800" b="1" spc="1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85" dirty="0">
                <a:solidFill>
                  <a:srgbClr val="131313"/>
                </a:solidFill>
                <a:latin typeface="Calibri"/>
                <a:cs typeface="Calibri"/>
              </a:rPr>
              <a:t>Discharge </a:t>
            </a:r>
            <a:r>
              <a:rPr sz="1800" b="1" spc="105" dirty="0">
                <a:solidFill>
                  <a:srgbClr val="131313"/>
                </a:solidFill>
                <a:latin typeface="Calibri"/>
                <a:cs typeface="Calibri"/>
              </a:rPr>
              <a:t>Hub</a:t>
            </a:r>
            <a:r>
              <a:rPr sz="1800" b="1" spc="-3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800" b="1" spc="45" dirty="0">
                <a:solidFill>
                  <a:srgbClr val="131313"/>
                </a:solidFill>
                <a:latin typeface="Calibri"/>
                <a:cs typeface="Calibri"/>
              </a:rPr>
              <a:t>Portal.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22176" y="5542970"/>
            <a:ext cx="1872614" cy="1327150"/>
            <a:chOff x="10322176" y="5542970"/>
            <a:chExt cx="1872614" cy="1327150"/>
          </a:xfrm>
        </p:grpSpPr>
        <p:sp>
          <p:nvSpPr>
            <p:cNvPr id="36" name="object 36"/>
            <p:cNvSpPr/>
            <p:nvPr/>
          </p:nvSpPr>
          <p:spPr>
            <a:xfrm>
              <a:off x="10688657" y="5542970"/>
              <a:ext cx="1503680" cy="1315085"/>
            </a:xfrm>
            <a:custGeom>
              <a:avLst/>
              <a:gdLst/>
              <a:ahLst/>
              <a:cxnLst/>
              <a:rect l="l" t="t" r="r" b="b"/>
              <a:pathLst>
                <a:path w="1503679" h="1315084">
                  <a:moveTo>
                    <a:pt x="587084" y="0"/>
                  </a:moveTo>
                  <a:lnTo>
                    <a:pt x="160858" y="118170"/>
                  </a:lnTo>
                  <a:lnTo>
                    <a:pt x="0" y="167996"/>
                  </a:lnTo>
                  <a:lnTo>
                    <a:pt x="22579" y="178473"/>
                  </a:lnTo>
                  <a:lnTo>
                    <a:pt x="77188" y="213794"/>
                  </a:lnTo>
                  <a:lnTo>
                    <a:pt x="144136" y="279800"/>
                  </a:lnTo>
                  <a:lnTo>
                    <a:pt x="203730" y="382329"/>
                  </a:lnTo>
                  <a:lnTo>
                    <a:pt x="212384" y="402695"/>
                  </a:lnTo>
                  <a:lnTo>
                    <a:pt x="222347" y="424562"/>
                  </a:lnTo>
                  <a:lnTo>
                    <a:pt x="244913" y="472896"/>
                  </a:lnTo>
                  <a:lnTo>
                    <a:pt x="268851" y="527532"/>
                  </a:lnTo>
                  <a:lnTo>
                    <a:pt x="291589" y="588671"/>
                  </a:lnTo>
                  <a:lnTo>
                    <a:pt x="310551" y="656515"/>
                  </a:lnTo>
                  <a:lnTo>
                    <a:pt x="323164" y="731263"/>
                  </a:lnTo>
                  <a:lnTo>
                    <a:pt x="326285" y="771290"/>
                  </a:lnTo>
                  <a:lnTo>
                    <a:pt x="326853" y="813118"/>
                  </a:lnTo>
                  <a:lnTo>
                    <a:pt x="324546" y="856774"/>
                  </a:lnTo>
                  <a:lnTo>
                    <a:pt x="319044" y="902281"/>
                  </a:lnTo>
                  <a:lnTo>
                    <a:pt x="310023" y="949666"/>
                  </a:lnTo>
                  <a:lnTo>
                    <a:pt x="297162" y="998953"/>
                  </a:lnTo>
                  <a:lnTo>
                    <a:pt x="280139" y="1050168"/>
                  </a:lnTo>
                  <a:lnTo>
                    <a:pt x="258633" y="1103335"/>
                  </a:lnTo>
                  <a:lnTo>
                    <a:pt x="232322" y="1158481"/>
                  </a:lnTo>
                  <a:lnTo>
                    <a:pt x="200883" y="1215629"/>
                  </a:lnTo>
                  <a:lnTo>
                    <a:pt x="163996" y="1274806"/>
                  </a:lnTo>
                  <a:lnTo>
                    <a:pt x="135973" y="1315029"/>
                  </a:lnTo>
                  <a:lnTo>
                    <a:pt x="629365" y="1315028"/>
                  </a:lnTo>
                  <a:lnTo>
                    <a:pt x="769683" y="1124582"/>
                  </a:lnTo>
                  <a:lnTo>
                    <a:pt x="904943" y="784761"/>
                  </a:lnTo>
                  <a:lnTo>
                    <a:pt x="909582" y="724627"/>
                  </a:lnTo>
                  <a:lnTo>
                    <a:pt x="912128" y="665540"/>
                  </a:lnTo>
                  <a:lnTo>
                    <a:pt x="912568" y="607692"/>
                  </a:lnTo>
                  <a:lnTo>
                    <a:pt x="910892" y="551276"/>
                  </a:lnTo>
                  <a:lnTo>
                    <a:pt x="907100" y="496650"/>
                  </a:lnTo>
                  <a:lnTo>
                    <a:pt x="901145" y="443506"/>
                  </a:lnTo>
                  <a:lnTo>
                    <a:pt x="893052" y="392537"/>
                  </a:lnTo>
                  <a:lnTo>
                    <a:pt x="882798" y="343767"/>
                  </a:lnTo>
                  <a:lnTo>
                    <a:pt x="871051" y="299926"/>
                  </a:lnTo>
                  <a:lnTo>
                    <a:pt x="870371" y="297389"/>
                  </a:lnTo>
                  <a:lnTo>
                    <a:pt x="855760" y="253594"/>
                  </a:lnTo>
                  <a:lnTo>
                    <a:pt x="838955" y="212575"/>
                  </a:lnTo>
                  <a:lnTo>
                    <a:pt x="819943" y="174524"/>
                  </a:lnTo>
                  <a:lnTo>
                    <a:pt x="798714" y="139633"/>
                  </a:lnTo>
                  <a:lnTo>
                    <a:pt x="775256" y="108094"/>
                  </a:lnTo>
                  <a:lnTo>
                    <a:pt x="721611" y="55839"/>
                  </a:lnTo>
                  <a:lnTo>
                    <a:pt x="658916" y="19295"/>
                  </a:lnTo>
                  <a:lnTo>
                    <a:pt x="624148" y="7395"/>
                  </a:lnTo>
                  <a:lnTo>
                    <a:pt x="587084" y="0"/>
                  </a:lnTo>
                  <a:close/>
                </a:path>
                <a:path w="1503679" h="1315084">
                  <a:moveTo>
                    <a:pt x="1503311" y="246437"/>
                  </a:moveTo>
                  <a:lnTo>
                    <a:pt x="1463309" y="342997"/>
                  </a:lnTo>
                  <a:lnTo>
                    <a:pt x="1384649" y="470472"/>
                  </a:lnTo>
                  <a:lnTo>
                    <a:pt x="1257922" y="613540"/>
                  </a:lnTo>
                  <a:lnTo>
                    <a:pt x="1107933" y="754640"/>
                  </a:lnTo>
                  <a:lnTo>
                    <a:pt x="982715" y="862347"/>
                  </a:lnTo>
                  <a:lnTo>
                    <a:pt x="930301" y="905233"/>
                  </a:lnTo>
                  <a:lnTo>
                    <a:pt x="940785" y="943184"/>
                  </a:lnTo>
                  <a:lnTo>
                    <a:pt x="1067556" y="925098"/>
                  </a:lnTo>
                  <a:lnTo>
                    <a:pt x="1191331" y="899389"/>
                  </a:lnTo>
                  <a:lnTo>
                    <a:pt x="1324532" y="859810"/>
                  </a:lnTo>
                  <a:lnTo>
                    <a:pt x="1453708" y="805574"/>
                  </a:lnTo>
                  <a:lnTo>
                    <a:pt x="1503326" y="780550"/>
                  </a:lnTo>
                  <a:lnTo>
                    <a:pt x="1503311" y="246437"/>
                  </a:lnTo>
                  <a:close/>
                </a:path>
              </a:pathLst>
            </a:custGeom>
            <a:solidFill>
              <a:srgbClr val="38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22176" y="5543991"/>
              <a:ext cx="1872614" cy="1326515"/>
            </a:xfrm>
            <a:custGeom>
              <a:avLst/>
              <a:gdLst/>
              <a:ahLst/>
              <a:cxnLst/>
              <a:rect l="l" t="t" r="r" b="b"/>
              <a:pathLst>
                <a:path w="1872615" h="1326515">
                  <a:moveTo>
                    <a:pt x="954164" y="1681"/>
                  </a:moveTo>
                  <a:lnTo>
                    <a:pt x="852627" y="29731"/>
                  </a:lnTo>
                  <a:lnTo>
                    <a:pt x="905697" y="54597"/>
                  </a:lnTo>
                  <a:lnTo>
                    <a:pt x="948216" y="69203"/>
                  </a:lnTo>
                  <a:lnTo>
                    <a:pt x="984605" y="85502"/>
                  </a:lnTo>
                  <a:lnTo>
                    <a:pt x="1019286" y="115448"/>
                  </a:lnTo>
                  <a:lnTo>
                    <a:pt x="1049917" y="146513"/>
                  </a:lnTo>
                  <a:lnTo>
                    <a:pt x="1080118" y="190873"/>
                  </a:lnTo>
                  <a:lnTo>
                    <a:pt x="1102345" y="224260"/>
                  </a:lnTo>
                  <a:lnTo>
                    <a:pt x="1124591" y="270817"/>
                  </a:lnTo>
                  <a:lnTo>
                    <a:pt x="1141323" y="305722"/>
                  </a:lnTo>
                  <a:lnTo>
                    <a:pt x="1163915" y="365359"/>
                  </a:lnTo>
                  <a:lnTo>
                    <a:pt x="1178740" y="400791"/>
                  </a:lnTo>
                  <a:lnTo>
                    <a:pt x="1193869" y="449314"/>
                  </a:lnTo>
                  <a:lnTo>
                    <a:pt x="1202571" y="486438"/>
                  </a:lnTo>
                  <a:lnTo>
                    <a:pt x="1215020" y="548877"/>
                  </a:lnTo>
                  <a:lnTo>
                    <a:pt x="1217720" y="587658"/>
                  </a:lnTo>
                  <a:lnTo>
                    <a:pt x="1220846" y="639498"/>
                  </a:lnTo>
                  <a:lnTo>
                    <a:pt x="1217664" y="679903"/>
                  </a:lnTo>
                  <a:lnTo>
                    <a:pt x="1214969" y="733351"/>
                  </a:lnTo>
                  <a:lnTo>
                    <a:pt x="1206027" y="775348"/>
                  </a:lnTo>
                  <a:lnTo>
                    <a:pt x="1197631" y="830370"/>
                  </a:lnTo>
                  <a:lnTo>
                    <a:pt x="1183048" y="873926"/>
                  </a:lnTo>
                  <a:lnTo>
                    <a:pt x="1169073" y="930489"/>
                  </a:lnTo>
                  <a:lnTo>
                    <a:pt x="1145589" y="963328"/>
                  </a:lnTo>
                  <a:lnTo>
                    <a:pt x="1124859" y="1008582"/>
                  </a:lnTo>
                  <a:lnTo>
                    <a:pt x="1103145" y="1054107"/>
                  </a:lnTo>
                  <a:lnTo>
                    <a:pt x="1083797" y="1112155"/>
                  </a:lnTo>
                  <a:lnTo>
                    <a:pt x="1056642" y="1146008"/>
                  </a:lnTo>
                  <a:lnTo>
                    <a:pt x="1031792" y="1192399"/>
                  </a:lnTo>
                  <a:lnTo>
                    <a:pt x="1002456" y="1226855"/>
                  </a:lnTo>
                  <a:lnTo>
                    <a:pt x="942493" y="1296122"/>
                  </a:lnTo>
                  <a:lnTo>
                    <a:pt x="934480" y="1324688"/>
                  </a:lnTo>
                  <a:lnTo>
                    <a:pt x="1116225" y="1314007"/>
                  </a:lnTo>
                  <a:lnTo>
                    <a:pt x="1146525" y="1279286"/>
                  </a:lnTo>
                  <a:lnTo>
                    <a:pt x="1174920" y="1231915"/>
                  </a:lnTo>
                  <a:lnTo>
                    <a:pt x="1202061" y="1184890"/>
                  </a:lnTo>
                  <a:lnTo>
                    <a:pt x="1231520" y="1150400"/>
                  </a:lnTo>
                  <a:lnTo>
                    <a:pt x="1256725" y="1103911"/>
                  </a:lnTo>
                  <a:lnTo>
                    <a:pt x="1281248" y="1057609"/>
                  </a:lnTo>
                  <a:lnTo>
                    <a:pt x="1305280" y="1011443"/>
                  </a:lnTo>
                  <a:lnTo>
                    <a:pt x="1306863" y="997830"/>
                  </a:lnTo>
                  <a:lnTo>
                    <a:pt x="1870702" y="842070"/>
                  </a:lnTo>
                  <a:lnTo>
                    <a:pt x="1871316" y="802373"/>
                  </a:lnTo>
                  <a:lnTo>
                    <a:pt x="1539277" y="894099"/>
                  </a:lnTo>
                  <a:lnTo>
                    <a:pt x="1529649" y="883583"/>
                  </a:lnTo>
                  <a:lnTo>
                    <a:pt x="1550968" y="877693"/>
                  </a:lnTo>
                  <a:lnTo>
                    <a:pt x="1575292" y="857798"/>
                  </a:lnTo>
                  <a:lnTo>
                    <a:pt x="1379389" y="911916"/>
                  </a:lnTo>
                  <a:lnTo>
                    <a:pt x="1350709" y="906664"/>
                  </a:lnTo>
                  <a:lnTo>
                    <a:pt x="1404391" y="865483"/>
                  </a:lnTo>
                  <a:lnTo>
                    <a:pt x="1453984" y="825431"/>
                  </a:lnTo>
                  <a:lnTo>
                    <a:pt x="1512527" y="769731"/>
                  </a:lnTo>
                  <a:lnTo>
                    <a:pt x="1379100" y="806591"/>
                  </a:lnTo>
                  <a:lnTo>
                    <a:pt x="1381307" y="792805"/>
                  </a:lnTo>
                  <a:lnTo>
                    <a:pt x="1383079" y="792316"/>
                  </a:lnTo>
                  <a:lnTo>
                    <a:pt x="1381878" y="779472"/>
                  </a:lnTo>
                  <a:lnTo>
                    <a:pt x="1392844" y="736916"/>
                  </a:lnTo>
                  <a:lnTo>
                    <a:pt x="1400189" y="695360"/>
                  </a:lnTo>
                  <a:lnTo>
                    <a:pt x="1397249" y="630293"/>
                  </a:lnTo>
                  <a:lnTo>
                    <a:pt x="1397651" y="590655"/>
                  </a:lnTo>
                  <a:lnTo>
                    <a:pt x="1391351" y="539693"/>
                  </a:lnTo>
                  <a:lnTo>
                    <a:pt x="1385211" y="501862"/>
                  </a:lnTo>
                  <a:lnTo>
                    <a:pt x="1369187" y="440410"/>
                  </a:lnTo>
                  <a:lnTo>
                    <a:pt x="1357858" y="404013"/>
                  </a:lnTo>
                  <a:lnTo>
                    <a:pt x="1342074" y="355670"/>
                  </a:lnTo>
                  <a:lnTo>
                    <a:pt x="1325012" y="307681"/>
                  </a:lnTo>
                  <a:lnTo>
                    <a:pt x="1306468" y="260101"/>
                  </a:lnTo>
                  <a:lnTo>
                    <a:pt x="1286589" y="212890"/>
                  </a:lnTo>
                  <a:lnTo>
                    <a:pt x="1267207" y="178717"/>
                  </a:lnTo>
                  <a:lnTo>
                    <a:pt x="1213501" y="101323"/>
                  </a:lnTo>
                  <a:lnTo>
                    <a:pt x="1181107" y="70745"/>
                  </a:lnTo>
                  <a:lnTo>
                    <a:pt x="1142411" y="41908"/>
                  </a:lnTo>
                  <a:lnTo>
                    <a:pt x="1099529" y="14227"/>
                  </a:lnTo>
                  <a:lnTo>
                    <a:pt x="1058372" y="12421"/>
                  </a:lnTo>
                  <a:lnTo>
                    <a:pt x="1007947" y="0"/>
                  </a:lnTo>
                  <a:lnTo>
                    <a:pt x="954164" y="1681"/>
                  </a:lnTo>
                  <a:close/>
                </a:path>
                <a:path w="1872615" h="1326515">
                  <a:moveTo>
                    <a:pt x="647371" y="86433"/>
                  </a:moveTo>
                  <a:lnTo>
                    <a:pt x="528129" y="119373"/>
                  </a:lnTo>
                  <a:lnTo>
                    <a:pt x="581298" y="144212"/>
                  </a:lnTo>
                  <a:lnTo>
                    <a:pt x="623971" y="158775"/>
                  </a:lnTo>
                  <a:lnTo>
                    <a:pt x="660505" y="175034"/>
                  </a:lnTo>
                  <a:lnTo>
                    <a:pt x="695255" y="204962"/>
                  </a:lnTo>
                  <a:lnTo>
                    <a:pt x="725815" y="236047"/>
                  </a:lnTo>
                  <a:lnTo>
                    <a:pt x="760042" y="292470"/>
                  </a:lnTo>
                  <a:lnTo>
                    <a:pt x="782495" y="325794"/>
                  </a:lnTo>
                  <a:lnTo>
                    <a:pt x="804685" y="372367"/>
                  </a:lnTo>
                  <a:lnTo>
                    <a:pt x="821217" y="407327"/>
                  </a:lnTo>
                  <a:lnTo>
                    <a:pt x="843604" y="467021"/>
                  </a:lnTo>
                  <a:lnTo>
                    <a:pt x="861126" y="514883"/>
                  </a:lnTo>
                  <a:lnTo>
                    <a:pt x="864620" y="527094"/>
                  </a:lnTo>
                  <a:lnTo>
                    <a:pt x="868114" y="539304"/>
                  </a:lnTo>
                  <a:lnTo>
                    <a:pt x="871608" y="551515"/>
                  </a:lnTo>
                  <a:lnTo>
                    <a:pt x="875102" y="563725"/>
                  </a:lnTo>
                  <a:lnTo>
                    <a:pt x="885604" y="613527"/>
                  </a:lnTo>
                  <a:lnTo>
                    <a:pt x="892703" y="664268"/>
                  </a:lnTo>
                  <a:lnTo>
                    <a:pt x="896471" y="715930"/>
                  </a:lnTo>
                  <a:lnTo>
                    <a:pt x="893597" y="756251"/>
                  </a:lnTo>
                  <a:lnTo>
                    <a:pt x="890917" y="809694"/>
                  </a:lnTo>
                  <a:lnTo>
                    <a:pt x="885119" y="863999"/>
                  </a:lnTo>
                  <a:lnTo>
                    <a:pt x="872895" y="906903"/>
                  </a:lnTo>
                  <a:lnTo>
                    <a:pt x="857696" y="950628"/>
                  </a:lnTo>
                  <a:lnTo>
                    <a:pt x="842977" y="1007397"/>
                  </a:lnTo>
                  <a:lnTo>
                    <a:pt x="801338" y="1097954"/>
                  </a:lnTo>
                  <a:lnTo>
                    <a:pt x="779454" y="1143527"/>
                  </a:lnTo>
                  <a:lnTo>
                    <a:pt x="753034" y="1177177"/>
                  </a:lnTo>
                  <a:lnTo>
                    <a:pt x="732246" y="1235622"/>
                  </a:lnTo>
                  <a:lnTo>
                    <a:pt x="706968" y="1282132"/>
                  </a:lnTo>
                  <a:lnTo>
                    <a:pt x="674260" y="1317519"/>
                  </a:lnTo>
                  <a:lnTo>
                    <a:pt x="810263" y="1319475"/>
                  </a:lnTo>
                  <a:lnTo>
                    <a:pt x="833806" y="1273445"/>
                  </a:lnTo>
                  <a:lnTo>
                    <a:pt x="861977" y="1239311"/>
                  </a:lnTo>
                  <a:lnTo>
                    <a:pt x="885596" y="1193259"/>
                  </a:lnTo>
                  <a:lnTo>
                    <a:pt x="912347" y="1159518"/>
                  </a:lnTo>
                  <a:lnTo>
                    <a:pt x="931721" y="1101463"/>
                  </a:lnTo>
                  <a:lnTo>
                    <a:pt x="956880" y="1068161"/>
                  </a:lnTo>
                  <a:lnTo>
                    <a:pt x="977315" y="1022989"/>
                  </a:lnTo>
                  <a:lnTo>
                    <a:pt x="999423" y="990530"/>
                  </a:lnTo>
                  <a:lnTo>
                    <a:pt x="1016078" y="946402"/>
                  </a:lnTo>
                  <a:lnTo>
                    <a:pt x="1026537" y="877635"/>
                  </a:lnTo>
                  <a:lnTo>
                    <a:pt x="1041548" y="833961"/>
                  </a:lnTo>
                  <a:lnTo>
                    <a:pt x="1050391" y="778815"/>
                  </a:lnTo>
                  <a:lnTo>
                    <a:pt x="1055871" y="724599"/>
                  </a:lnTo>
                  <a:lnTo>
                    <a:pt x="1057415" y="671469"/>
                  </a:lnTo>
                  <a:lnTo>
                    <a:pt x="1057828" y="631828"/>
                  </a:lnTo>
                  <a:lnTo>
                    <a:pt x="1049999" y="581288"/>
                  </a:lnTo>
                  <a:lnTo>
                    <a:pt x="1039473" y="531493"/>
                  </a:lnTo>
                  <a:lnTo>
                    <a:pt x="1026492" y="482377"/>
                  </a:lnTo>
                  <a:lnTo>
                    <a:pt x="1014678" y="446113"/>
                  </a:lnTo>
                  <a:lnTo>
                    <a:pt x="997508" y="398154"/>
                  </a:lnTo>
                  <a:lnTo>
                    <a:pt x="978604" y="350673"/>
                  </a:lnTo>
                  <a:lnTo>
                    <a:pt x="958209" y="303605"/>
                  </a:lnTo>
                  <a:lnTo>
                    <a:pt x="937701" y="269743"/>
                  </a:lnTo>
                  <a:lnTo>
                    <a:pt x="905907" y="212647"/>
                  </a:lnTo>
                  <a:lnTo>
                    <a:pt x="871822" y="169361"/>
                  </a:lnTo>
                  <a:lnTo>
                    <a:pt x="834295" y="140201"/>
                  </a:lnTo>
                  <a:lnTo>
                    <a:pt x="793095" y="112055"/>
                  </a:lnTo>
                  <a:lnTo>
                    <a:pt x="750280" y="97531"/>
                  </a:lnTo>
                  <a:lnTo>
                    <a:pt x="701051" y="84779"/>
                  </a:lnTo>
                  <a:lnTo>
                    <a:pt x="647371" y="86433"/>
                  </a:lnTo>
                  <a:close/>
                </a:path>
                <a:path w="1872615" h="1326515">
                  <a:moveTo>
                    <a:pt x="369106" y="176479"/>
                  </a:moveTo>
                  <a:lnTo>
                    <a:pt x="125927" y="243657"/>
                  </a:lnTo>
                  <a:lnTo>
                    <a:pt x="105950" y="288703"/>
                  </a:lnTo>
                  <a:lnTo>
                    <a:pt x="80882" y="308804"/>
                  </a:lnTo>
                  <a:lnTo>
                    <a:pt x="55834" y="355250"/>
                  </a:lnTo>
                  <a:lnTo>
                    <a:pt x="32090" y="388161"/>
                  </a:lnTo>
                  <a:lnTo>
                    <a:pt x="16274" y="432057"/>
                  </a:lnTo>
                  <a:lnTo>
                    <a:pt x="8243" y="486978"/>
                  </a:lnTo>
                  <a:lnTo>
                    <a:pt x="1094" y="528480"/>
                  </a:lnTo>
                  <a:lnTo>
                    <a:pt x="0" y="581485"/>
                  </a:lnTo>
                  <a:lnTo>
                    <a:pt x="2930" y="633379"/>
                  </a:lnTo>
                  <a:lnTo>
                    <a:pt x="12877" y="696509"/>
                  </a:lnTo>
                  <a:lnTo>
                    <a:pt x="22686" y="746502"/>
                  </a:lnTo>
                  <a:lnTo>
                    <a:pt x="35348" y="795707"/>
                  </a:lnTo>
                  <a:lnTo>
                    <a:pt x="50472" y="844232"/>
                  </a:lnTo>
                  <a:lnTo>
                    <a:pt x="68309" y="892007"/>
                  </a:lnTo>
                  <a:lnTo>
                    <a:pt x="86655" y="926466"/>
                  </a:lnTo>
                  <a:lnTo>
                    <a:pt x="112539" y="972018"/>
                  </a:lnTo>
                  <a:lnTo>
                    <a:pt x="142847" y="1016348"/>
                  </a:lnTo>
                  <a:lnTo>
                    <a:pt x="174462" y="1047142"/>
                  </a:lnTo>
                  <a:lnTo>
                    <a:pt x="211032" y="1076566"/>
                  </a:lnTo>
                  <a:lnTo>
                    <a:pt x="249442" y="1092307"/>
                  </a:lnTo>
                  <a:lnTo>
                    <a:pt x="293821" y="1119574"/>
                  </a:lnTo>
                  <a:lnTo>
                    <a:pt x="340202" y="1146289"/>
                  </a:lnTo>
                  <a:lnTo>
                    <a:pt x="385596" y="1160100"/>
                  </a:lnTo>
                  <a:lnTo>
                    <a:pt x="433777" y="1173141"/>
                  </a:lnTo>
                  <a:lnTo>
                    <a:pt x="481756" y="1173063"/>
                  </a:lnTo>
                  <a:lnTo>
                    <a:pt x="479576" y="1186841"/>
                  </a:lnTo>
                  <a:lnTo>
                    <a:pt x="475978" y="1187835"/>
                  </a:lnTo>
                  <a:lnTo>
                    <a:pt x="474126" y="1201522"/>
                  </a:lnTo>
                  <a:lnTo>
                    <a:pt x="447923" y="1235112"/>
                  </a:lnTo>
                  <a:lnTo>
                    <a:pt x="428829" y="1293090"/>
                  </a:lnTo>
                  <a:lnTo>
                    <a:pt x="404921" y="1326045"/>
                  </a:lnTo>
                  <a:lnTo>
                    <a:pt x="537107" y="1315881"/>
                  </a:lnTo>
                  <a:lnTo>
                    <a:pt x="586177" y="1223271"/>
                  </a:lnTo>
                  <a:lnTo>
                    <a:pt x="616330" y="1188590"/>
                  </a:lnTo>
                  <a:lnTo>
                    <a:pt x="641643" y="1142070"/>
                  </a:lnTo>
                  <a:lnTo>
                    <a:pt x="664893" y="1096120"/>
                  </a:lnTo>
                  <a:lnTo>
                    <a:pt x="678615" y="1065978"/>
                  </a:lnTo>
                  <a:lnTo>
                    <a:pt x="516476" y="1110769"/>
                  </a:lnTo>
                  <a:lnTo>
                    <a:pt x="484889" y="1093143"/>
                  </a:lnTo>
                  <a:lnTo>
                    <a:pt x="450257" y="1063183"/>
                  </a:lnTo>
                  <a:lnTo>
                    <a:pt x="423370" y="1057435"/>
                  </a:lnTo>
                  <a:lnTo>
                    <a:pt x="394727" y="1038996"/>
                  </a:lnTo>
                  <a:lnTo>
                    <a:pt x="354395" y="1010611"/>
                  </a:lnTo>
                  <a:lnTo>
                    <a:pt x="319705" y="980667"/>
                  </a:lnTo>
                  <a:lnTo>
                    <a:pt x="262203" y="904322"/>
                  </a:lnTo>
                  <a:lnTo>
                    <a:pt x="241942" y="870392"/>
                  </a:lnTo>
                  <a:lnTo>
                    <a:pt x="222276" y="823122"/>
                  </a:lnTo>
                  <a:lnTo>
                    <a:pt x="206172" y="774868"/>
                  </a:lnTo>
                  <a:lnTo>
                    <a:pt x="196596" y="737987"/>
                  </a:lnTo>
                  <a:lnTo>
                    <a:pt x="186368" y="688109"/>
                  </a:lnTo>
                  <a:lnTo>
                    <a:pt x="181760" y="649855"/>
                  </a:lnTo>
                  <a:lnTo>
                    <a:pt x="173138" y="586359"/>
                  </a:lnTo>
                  <a:lnTo>
                    <a:pt x="174540" y="546444"/>
                  </a:lnTo>
                  <a:lnTo>
                    <a:pt x="179718" y="505487"/>
                  </a:lnTo>
                  <a:lnTo>
                    <a:pt x="189185" y="463345"/>
                  </a:lnTo>
                  <a:lnTo>
                    <a:pt x="200072" y="407634"/>
                  </a:lnTo>
                  <a:lnTo>
                    <a:pt x="213673" y="377526"/>
                  </a:lnTo>
                  <a:lnTo>
                    <a:pt x="233370" y="358909"/>
                  </a:lnTo>
                  <a:lnTo>
                    <a:pt x="268316" y="296552"/>
                  </a:lnTo>
                  <a:lnTo>
                    <a:pt x="505041" y="231157"/>
                  </a:lnTo>
                  <a:lnTo>
                    <a:pt x="489787" y="222195"/>
                  </a:lnTo>
                  <a:lnTo>
                    <a:pt x="452296" y="193025"/>
                  </a:lnTo>
                  <a:lnTo>
                    <a:pt x="416079" y="189854"/>
                  </a:lnTo>
                  <a:lnTo>
                    <a:pt x="369106" y="176479"/>
                  </a:lnTo>
                  <a:close/>
                </a:path>
                <a:path w="1872615" h="1326515">
                  <a:moveTo>
                    <a:pt x="1815719" y="857259"/>
                  </a:moveTo>
                  <a:lnTo>
                    <a:pt x="1325205" y="992763"/>
                  </a:lnTo>
                  <a:lnTo>
                    <a:pt x="1375907" y="991933"/>
                  </a:lnTo>
                  <a:lnTo>
                    <a:pt x="1768309" y="883532"/>
                  </a:lnTo>
                  <a:lnTo>
                    <a:pt x="1815719" y="857259"/>
                  </a:lnTo>
                  <a:close/>
                </a:path>
                <a:path w="1872615" h="1326515">
                  <a:moveTo>
                    <a:pt x="1870662" y="736675"/>
                  </a:moveTo>
                  <a:lnTo>
                    <a:pt x="1784930" y="799886"/>
                  </a:lnTo>
                  <a:lnTo>
                    <a:pt x="1745384" y="810810"/>
                  </a:lnTo>
                  <a:lnTo>
                    <a:pt x="1698904" y="836826"/>
                  </a:lnTo>
                  <a:lnTo>
                    <a:pt x="1598466" y="864572"/>
                  </a:lnTo>
                  <a:lnTo>
                    <a:pt x="1551526" y="890715"/>
                  </a:lnTo>
                  <a:lnTo>
                    <a:pt x="1871316" y="802373"/>
                  </a:lnTo>
                  <a:lnTo>
                    <a:pt x="1870662" y="736675"/>
                  </a:lnTo>
                  <a:close/>
                </a:path>
                <a:path w="1872615" h="1326515">
                  <a:moveTo>
                    <a:pt x="1872569" y="564865"/>
                  </a:moveTo>
                  <a:lnTo>
                    <a:pt x="1854836" y="582939"/>
                  </a:lnTo>
                  <a:lnTo>
                    <a:pt x="1821309" y="618552"/>
                  </a:lnTo>
                  <a:lnTo>
                    <a:pt x="1783690" y="642120"/>
                  </a:lnTo>
                  <a:lnTo>
                    <a:pt x="1748772" y="678118"/>
                  </a:lnTo>
                  <a:lnTo>
                    <a:pt x="1709821" y="702054"/>
                  </a:lnTo>
                  <a:lnTo>
                    <a:pt x="1673628" y="738403"/>
                  </a:lnTo>
                  <a:lnTo>
                    <a:pt x="1596111" y="799344"/>
                  </a:lnTo>
                  <a:lnTo>
                    <a:pt x="1452220" y="891797"/>
                  </a:lnTo>
                  <a:lnTo>
                    <a:pt x="1629809" y="842738"/>
                  </a:lnTo>
                  <a:lnTo>
                    <a:pt x="1668753" y="805628"/>
                  </a:lnTo>
                  <a:lnTo>
                    <a:pt x="1832518" y="694510"/>
                  </a:lnTo>
                  <a:lnTo>
                    <a:pt x="1867255" y="658562"/>
                  </a:lnTo>
                  <a:lnTo>
                    <a:pt x="1870835" y="657573"/>
                  </a:lnTo>
                  <a:lnTo>
                    <a:pt x="1872569" y="564865"/>
                  </a:lnTo>
                  <a:close/>
                </a:path>
                <a:path w="1872615" h="1326515">
                  <a:moveTo>
                    <a:pt x="505041" y="231157"/>
                  </a:moveTo>
                  <a:lnTo>
                    <a:pt x="288105" y="291085"/>
                  </a:lnTo>
                  <a:lnTo>
                    <a:pt x="308665" y="298581"/>
                  </a:lnTo>
                  <a:lnTo>
                    <a:pt x="328764" y="306205"/>
                  </a:lnTo>
                  <a:lnTo>
                    <a:pt x="348434" y="313946"/>
                  </a:lnTo>
                  <a:lnTo>
                    <a:pt x="371088" y="334040"/>
                  </a:lnTo>
                  <a:lnTo>
                    <a:pt x="373377" y="333407"/>
                  </a:lnTo>
                  <a:lnTo>
                    <a:pt x="370871" y="347275"/>
                  </a:lnTo>
                  <a:lnTo>
                    <a:pt x="366946" y="348360"/>
                  </a:lnTo>
                  <a:lnTo>
                    <a:pt x="354928" y="404382"/>
                  </a:lnTo>
                  <a:lnTo>
                    <a:pt x="347196" y="459221"/>
                  </a:lnTo>
                  <a:lnTo>
                    <a:pt x="340184" y="500685"/>
                  </a:lnTo>
                  <a:lnTo>
                    <a:pt x="337089" y="541067"/>
                  </a:lnTo>
                  <a:lnTo>
                    <a:pt x="344490" y="604901"/>
                  </a:lnTo>
                  <a:lnTo>
                    <a:pt x="348677" y="643272"/>
                  </a:lnTo>
                  <a:lnTo>
                    <a:pt x="359608" y="692955"/>
                  </a:lnTo>
                  <a:lnTo>
                    <a:pt x="370338" y="729518"/>
                  </a:lnTo>
                  <a:lnTo>
                    <a:pt x="390825" y="789736"/>
                  </a:lnTo>
                  <a:lnTo>
                    <a:pt x="412025" y="836583"/>
                  </a:lnTo>
                  <a:lnTo>
                    <a:pt x="435094" y="869737"/>
                  </a:lnTo>
                  <a:lnTo>
                    <a:pt x="470642" y="925795"/>
                  </a:lnTo>
                  <a:lnTo>
                    <a:pt x="505605" y="955664"/>
                  </a:lnTo>
                  <a:lnTo>
                    <a:pt x="547209" y="983698"/>
                  </a:lnTo>
                  <a:lnTo>
                    <a:pt x="516476" y="1110769"/>
                  </a:lnTo>
                  <a:lnTo>
                    <a:pt x="678615" y="1065978"/>
                  </a:lnTo>
                  <a:lnTo>
                    <a:pt x="685477" y="1050907"/>
                  </a:lnTo>
                  <a:lnTo>
                    <a:pt x="696936" y="995038"/>
                  </a:lnTo>
                  <a:lnTo>
                    <a:pt x="710176" y="951854"/>
                  </a:lnTo>
                  <a:lnTo>
                    <a:pt x="721412" y="909223"/>
                  </a:lnTo>
                  <a:lnTo>
                    <a:pt x="726864" y="855014"/>
                  </a:lnTo>
                  <a:lnTo>
                    <a:pt x="729512" y="801580"/>
                  </a:lnTo>
                  <a:lnTo>
                    <a:pt x="732338" y="761272"/>
                  </a:lnTo>
                  <a:lnTo>
                    <a:pt x="731559" y="721960"/>
                  </a:lnTo>
                  <a:lnTo>
                    <a:pt x="570134" y="766554"/>
                  </a:lnTo>
                  <a:lnTo>
                    <a:pt x="550271" y="732514"/>
                  </a:lnTo>
                  <a:lnTo>
                    <a:pt x="528880" y="672545"/>
                  </a:lnTo>
                  <a:lnTo>
                    <a:pt x="519111" y="635716"/>
                  </a:lnTo>
                  <a:lnTo>
                    <a:pt x="510444" y="585408"/>
                  </a:lnTo>
                  <a:lnTo>
                    <a:pt x="512646" y="558448"/>
                  </a:lnTo>
                  <a:lnTo>
                    <a:pt x="680394" y="512108"/>
                  </a:lnTo>
                  <a:lnTo>
                    <a:pt x="658525" y="452271"/>
                  </a:lnTo>
                  <a:lnTo>
                    <a:pt x="641620" y="417414"/>
                  </a:lnTo>
                  <a:lnTo>
                    <a:pt x="618855" y="371000"/>
                  </a:lnTo>
                  <a:lnTo>
                    <a:pt x="591935" y="325734"/>
                  </a:lnTo>
                  <a:lnTo>
                    <a:pt x="556144" y="269742"/>
                  </a:lnTo>
                  <a:lnTo>
                    <a:pt x="520294" y="240119"/>
                  </a:lnTo>
                  <a:lnTo>
                    <a:pt x="505041" y="231157"/>
                  </a:lnTo>
                  <a:close/>
                </a:path>
                <a:path w="1872615" h="1326515">
                  <a:moveTo>
                    <a:pt x="1872100" y="130197"/>
                  </a:moveTo>
                  <a:lnTo>
                    <a:pt x="1866480" y="131749"/>
                  </a:lnTo>
                  <a:lnTo>
                    <a:pt x="1847647" y="176479"/>
                  </a:lnTo>
                  <a:lnTo>
                    <a:pt x="1827981" y="221438"/>
                  </a:lnTo>
                  <a:lnTo>
                    <a:pt x="1807452" y="266637"/>
                  </a:lnTo>
                  <a:lnTo>
                    <a:pt x="1786030" y="312082"/>
                  </a:lnTo>
                  <a:lnTo>
                    <a:pt x="1760304" y="345540"/>
                  </a:lnTo>
                  <a:lnTo>
                    <a:pt x="1740390" y="403744"/>
                  </a:lnTo>
                  <a:lnTo>
                    <a:pt x="1712732" y="437736"/>
                  </a:lnTo>
                  <a:lnTo>
                    <a:pt x="1684063" y="472007"/>
                  </a:lnTo>
                  <a:lnTo>
                    <a:pt x="1657737" y="518807"/>
                  </a:lnTo>
                  <a:lnTo>
                    <a:pt x="1626959" y="553660"/>
                  </a:lnTo>
                  <a:lnTo>
                    <a:pt x="1598464" y="601059"/>
                  </a:lnTo>
                  <a:lnTo>
                    <a:pt x="1565459" y="636528"/>
                  </a:lnTo>
                  <a:lnTo>
                    <a:pt x="1531297" y="672317"/>
                  </a:lnTo>
                  <a:lnTo>
                    <a:pt x="1495947" y="708433"/>
                  </a:lnTo>
                  <a:lnTo>
                    <a:pt x="1456000" y="732644"/>
                  </a:lnTo>
                  <a:lnTo>
                    <a:pt x="1418188" y="769441"/>
                  </a:lnTo>
                  <a:lnTo>
                    <a:pt x="1379100" y="806591"/>
                  </a:lnTo>
                  <a:lnTo>
                    <a:pt x="1512527" y="769731"/>
                  </a:lnTo>
                  <a:lnTo>
                    <a:pt x="1532071" y="751157"/>
                  </a:lnTo>
                  <a:lnTo>
                    <a:pt x="1574441" y="726277"/>
                  </a:lnTo>
                  <a:lnTo>
                    <a:pt x="1613145" y="689233"/>
                  </a:lnTo>
                  <a:lnTo>
                    <a:pt x="1654762" y="664561"/>
                  </a:lnTo>
                  <a:lnTo>
                    <a:pt x="1729958" y="591085"/>
                  </a:lnTo>
                  <a:lnTo>
                    <a:pt x="1765727" y="554853"/>
                  </a:lnTo>
                  <a:lnTo>
                    <a:pt x="1796518" y="506820"/>
                  </a:lnTo>
                  <a:lnTo>
                    <a:pt x="1825960" y="459159"/>
                  </a:lnTo>
                  <a:lnTo>
                    <a:pt x="1857686" y="424044"/>
                  </a:lnTo>
                  <a:lnTo>
                    <a:pt x="1870413" y="394176"/>
                  </a:lnTo>
                  <a:lnTo>
                    <a:pt x="1872100" y="130197"/>
                  </a:lnTo>
                  <a:close/>
                </a:path>
                <a:path w="1872615" h="1326515">
                  <a:moveTo>
                    <a:pt x="680394" y="512108"/>
                  </a:moveTo>
                  <a:lnTo>
                    <a:pt x="512646" y="558448"/>
                  </a:lnTo>
                  <a:lnTo>
                    <a:pt x="570134" y="766554"/>
                  </a:lnTo>
                  <a:lnTo>
                    <a:pt x="731559" y="721960"/>
                  </a:lnTo>
                  <a:lnTo>
                    <a:pt x="724356" y="671247"/>
                  </a:lnTo>
                  <a:lnTo>
                    <a:pt x="710337" y="609242"/>
                  </a:lnTo>
                  <a:lnTo>
                    <a:pt x="700090" y="572545"/>
                  </a:lnTo>
                  <a:lnTo>
                    <a:pt x="680394" y="512108"/>
                  </a:lnTo>
                  <a:close/>
                </a:path>
                <a:path w="1872615" h="1326515">
                  <a:moveTo>
                    <a:pt x="277591" y="188584"/>
                  </a:moveTo>
                  <a:lnTo>
                    <a:pt x="189090" y="213033"/>
                  </a:lnTo>
                  <a:lnTo>
                    <a:pt x="158041" y="234786"/>
                  </a:lnTo>
                  <a:lnTo>
                    <a:pt x="325154" y="188621"/>
                  </a:lnTo>
                  <a:lnTo>
                    <a:pt x="277591" y="188584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94631" y="5816595"/>
              <a:ext cx="394335" cy="815975"/>
            </a:xfrm>
            <a:custGeom>
              <a:avLst/>
              <a:gdLst/>
              <a:ahLst/>
              <a:cxnLst/>
              <a:rect l="l" t="t" r="r" b="b"/>
              <a:pathLst>
                <a:path w="394334" h="815975">
                  <a:moveTo>
                    <a:pt x="107904" y="0"/>
                  </a:moveTo>
                  <a:lnTo>
                    <a:pt x="96603" y="7518"/>
                  </a:lnTo>
                  <a:lnTo>
                    <a:pt x="93098" y="13309"/>
                  </a:lnTo>
                  <a:lnTo>
                    <a:pt x="56620" y="70119"/>
                  </a:lnTo>
                  <a:lnTo>
                    <a:pt x="26154" y="129098"/>
                  </a:lnTo>
                  <a:lnTo>
                    <a:pt x="12345" y="174229"/>
                  </a:lnTo>
                  <a:lnTo>
                    <a:pt x="3822" y="219786"/>
                  </a:lnTo>
                  <a:lnTo>
                    <a:pt x="0" y="265651"/>
                  </a:lnTo>
                  <a:lnTo>
                    <a:pt x="294" y="311708"/>
                  </a:lnTo>
                  <a:lnTo>
                    <a:pt x="4119" y="357839"/>
                  </a:lnTo>
                  <a:lnTo>
                    <a:pt x="10891" y="403927"/>
                  </a:lnTo>
                  <a:lnTo>
                    <a:pt x="20281" y="450793"/>
                  </a:lnTo>
                  <a:lnTo>
                    <a:pt x="32220" y="496278"/>
                  </a:lnTo>
                  <a:lnTo>
                    <a:pt x="47091" y="540138"/>
                  </a:lnTo>
                  <a:lnTo>
                    <a:pt x="65280" y="582132"/>
                  </a:lnTo>
                  <a:lnTo>
                    <a:pt x="87173" y="622018"/>
                  </a:lnTo>
                  <a:lnTo>
                    <a:pt x="113153" y="659553"/>
                  </a:lnTo>
                  <a:lnTo>
                    <a:pt x="143607" y="694494"/>
                  </a:lnTo>
                  <a:lnTo>
                    <a:pt x="178919" y="726600"/>
                  </a:lnTo>
                  <a:lnTo>
                    <a:pt x="219475" y="755629"/>
                  </a:lnTo>
                  <a:lnTo>
                    <a:pt x="276779" y="786475"/>
                  </a:lnTo>
                  <a:lnTo>
                    <a:pt x="307055" y="800699"/>
                  </a:lnTo>
                  <a:lnTo>
                    <a:pt x="337934" y="815491"/>
                  </a:lnTo>
                  <a:lnTo>
                    <a:pt x="373253" y="705659"/>
                  </a:lnTo>
                  <a:lnTo>
                    <a:pt x="330208" y="672403"/>
                  </a:lnTo>
                  <a:lnTo>
                    <a:pt x="293239" y="635238"/>
                  </a:lnTo>
                  <a:lnTo>
                    <a:pt x="261907" y="594343"/>
                  </a:lnTo>
                  <a:lnTo>
                    <a:pt x="235770" y="549897"/>
                  </a:lnTo>
                  <a:lnTo>
                    <a:pt x="214388" y="502079"/>
                  </a:lnTo>
                  <a:lnTo>
                    <a:pt x="197509" y="454923"/>
                  </a:lnTo>
                  <a:lnTo>
                    <a:pt x="183795" y="407557"/>
                  </a:lnTo>
                  <a:lnTo>
                    <a:pt x="173443" y="359970"/>
                  </a:lnTo>
                  <a:lnTo>
                    <a:pt x="166754" y="312911"/>
                  </a:lnTo>
                  <a:lnTo>
                    <a:pt x="166646" y="312149"/>
                  </a:lnTo>
                  <a:lnTo>
                    <a:pt x="163601" y="264084"/>
                  </a:lnTo>
                  <a:lnTo>
                    <a:pt x="164503" y="215763"/>
                  </a:lnTo>
                  <a:lnTo>
                    <a:pt x="169547" y="167175"/>
                  </a:lnTo>
                  <a:lnTo>
                    <a:pt x="178928" y="118308"/>
                  </a:lnTo>
                  <a:lnTo>
                    <a:pt x="192843" y="69151"/>
                  </a:lnTo>
                  <a:lnTo>
                    <a:pt x="195130" y="62136"/>
                  </a:lnTo>
                  <a:lnTo>
                    <a:pt x="197960" y="49441"/>
                  </a:lnTo>
                  <a:lnTo>
                    <a:pt x="195015" y="47701"/>
                  </a:lnTo>
                  <a:lnTo>
                    <a:pt x="174414" y="35396"/>
                  </a:lnTo>
                  <a:lnTo>
                    <a:pt x="153581" y="23566"/>
                  </a:lnTo>
                  <a:lnTo>
                    <a:pt x="132497" y="12258"/>
                  </a:lnTo>
                  <a:lnTo>
                    <a:pt x="111140" y="1517"/>
                  </a:lnTo>
                  <a:lnTo>
                    <a:pt x="107904" y="0"/>
                  </a:lnTo>
                  <a:close/>
                </a:path>
                <a:path w="394334" h="815975">
                  <a:moveTo>
                    <a:pt x="335138" y="267550"/>
                  </a:moveTo>
                  <a:lnTo>
                    <a:pt x="342368" y="347130"/>
                  </a:lnTo>
                  <a:lnTo>
                    <a:pt x="355616" y="396554"/>
                  </a:lnTo>
                  <a:lnTo>
                    <a:pt x="373336" y="443386"/>
                  </a:lnTo>
                  <a:lnTo>
                    <a:pt x="394065" y="480866"/>
                  </a:lnTo>
                  <a:lnTo>
                    <a:pt x="335138" y="267550"/>
                  </a:lnTo>
                  <a:close/>
                </a:path>
              </a:pathLst>
            </a:custGeom>
            <a:solidFill>
              <a:srgbClr val="FFCA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96dafd-5d2b-41bb-97f4-cc662766bfde">
      <Terms xmlns="http://schemas.microsoft.com/office/infopath/2007/PartnerControls"/>
    </lcf76f155ced4ddcb4097134ff3c332f>
    <TaxCatchAll xmlns="761f186d-c58e-4ab9-8fcc-8ed910d241e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84A14A4FF0A4BB654416DA38CE3F3" ma:contentTypeVersion="14" ma:contentTypeDescription="Create a new document." ma:contentTypeScope="" ma:versionID="a547bd75f32fbfd265814b8227ed3804">
  <xsd:schema xmlns:xsd="http://www.w3.org/2001/XMLSchema" xmlns:xs="http://www.w3.org/2001/XMLSchema" xmlns:p="http://schemas.microsoft.com/office/2006/metadata/properties" xmlns:ns2="4596dafd-5d2b-41bb-97f4-cc662766bfde" xmlns:ns3="761f186d-c58e-4ab9-8fcc-8ed910d241eb" targetNamespace="http://schemas.microsoft.com/office/2006/metadata/properties" ma:root="true" ma:fieldsID="0e940119d4ab9911ecfb11f93c96b2d6" ns2:_="" ns3:_="">
    <xsd:import namespace="4596dafd-5d2b-41bb-97f4-cc662766bfde"/>
    <xsd:import namespace="761f186d-c58e-4ab9-8fcc-8ed910d241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6dafd-5d2b-41bb-97f4-cc662766b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632c877-7398-4100-b751-de8f4f3316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f186d-c58e-4ab9-8fcc-8ed910d241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1b688df-053e-41d0-9ff6-c450ae02ef73}" ma:internalName="TaxCatchAll" ma:showField="CatchAllData" ma:web="761f186d-c58e-4ab9-8fcc-8ed910d241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EF001D-F435-47EE-9603-D7F32CCF52F9}">
  <ds:schemaRefs>
    <ds:schemaRef ds:uri="http://schemas.microsoft.com/office/2006/metadata/properties"/>
    <ds:schemaRef ds:uri="http://schemas.microsoft.com/office/infopath/2007/PartnerControls"/>
    <ds:schemaRef ds:uri="4596dafd-5d2b-41bb-97f4-cc662766bfde"/>
    <ds:schemaRef ds:uri="761f186d-c58e-4ab9-8fcc-8ed910d241eb"/>
  </ds:schemaRefs>
</ds:datastoreItem>
</file>

<file path=customXml/itemProps2.xml><?xml version="1.0" encoding="utf-8"?>
<ds:datastoreItem xmlns:ds="http://schemas.openxmlformats.org/officeDocument/2006/customXml" ds:itemID="{2D4F17C0-748D-429E-80EA-7AD03349A1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A98E7C-888F-4967-89B8-B8A9880D6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96dafd-5d2b-41bb-97f4-cc662766bfde"/>
    <ds:schemaRef ds:uri="761f186d-c58e-4ab9-8fcc-8ed910d241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1064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Wingdings</vt:lpstr>
      <vt:lpstr>Office Theme</vt:lpstr>
      <vt:lpstr>Discharge HUB</vt:lpstr>
      <vt:lpstr>At Branch Innovations, we believe it is possible to create solutions that deliver better health, better business and better impact for our communities.</vt:lpstr>
      <vt:lpstr>OwnCare</vt:lpstr>
      <vt:lpstr>Agenda</vt:lpstr>
      <vt:lpstr>The Challenge</vt:lpstr>
      <vt:lpstr>Co-Developing a Solution with NLHS</vt:lpstr>
      <vt:lpstr>DischargeHUB</vt:lpstr>
      <vt:lpstr>Current State &amp; Expansion Opportunities</vt:lpstr>
      <vt:lpstr>Our Approach Is Simple</vt:lpstr>
      <vt:lpstr>The value of DischargeHUB is multifaceted</vt:lpstr>
      <vt:lpstr>PowerPoint Presentation</vt:lpstr>
      <vt:lpstr>Expanding our impact &amp; quantifying the value</vt:lpstr>
      <vt:lpstr>PowerPoint Presentation</vt:lpstr>
      <vt:lpstr>Our Journey is Just Beginning</vt:lpstr>
      <vt:lpstr>Discharge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 Spurrell</dc:creator>
  <cp:lastModifiedBy>Mohammad Sorkhian</cp:lastModifiedBy>
  <cp:revision>1</cp:revision>
  <dcterms:created xsi:type="dcterms:W3CDTF">2024-12-19T13:57:53Z</dcterms:created>
  <dcterms:modified xsi:type="dcterms:W3CDTF">2025-08-27T15:57:45Z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2024-12-19T00:00:00Z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0x010100AB484A14A4FF0A4BB654416DA38CE3F3</vt:lpwstr>
  </property>
</Properties>
</file>