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CEF6-9549-8892-DAAD-550C0D1A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DF836-E28C-3883-4926-F43AFE22C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204F-F360-E64F-2CC5-E2F26B0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9809-1CE5-AF9B-726A-51696794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E643-1B7D-C2C0-86B1-4D1316E9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1D0-687C-FB89-5DF0-3E8268F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20EE-51CE-3D7F-F0ED-F2C235A6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2BF7-104D-C6B8-BF2E-EA12064D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5084-2479-F6F0-143E-BFA681A2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D0A7-5D30-D7C9-8F41-C7A04163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577BF-596A-7E55-92F4-DDD8250D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D893-BD87-19E5-C7EB-7FBF9BE2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E1EA-9918-430D-4B5C-933EC72C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35A8-970B-5538-EB11-865E6887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CDE2-B4CB-5354-5EAD-F5EDA66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DBA-CE69-8553-734C-4AE6C5ED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647E-4C25-354B-25A0-639C21F6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AE13-442B-5887-B7D0-BBE1100D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DB59-B2E8-C36A-631D-7796EBB7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517F-F3A3-263E-E256-2E902A27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5FE2-26F9-895E-D20A-26AB8C06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ECB6-4ED7-8ECE-54DA-B913C5AE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56A6-4AF2-077B-0884-0FD4788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8758-A780-6BF4-C288-252713AD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34F3-D427-EAC2-A332-96FE98E8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24D3-D5DC-43C4-25A9-49F17780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BBE7-9ECF-3B07-F68A-3F116D0F8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C68A1-076B-F27F-4ED9-447A3D57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29AA-44C5-8C98-844B-E939EEA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69C2-D18F-EB60-47BA-D40C1519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6B5C0-911E-5547-3A03-2A263FE0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F1B7-CEB5-AB4E-D499-61EEBC4A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EB19-4165-6187-179E-0560D48D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7AACF-8969-4878-0FE9-1E2C6932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13B6-B0C2-1228-B746-F135A11B2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51D15-1B3E-FE17-22A8-B50C1A62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EB78-0E41-F838-A73C-1AACB4A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F16E8-A663-F10D-D5CD-470C47E6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58B91-F4FE-92DE-2F88-C658EE90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928-9D4E-BDFE-B7D6-2FE24762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84DC9-CB61-753F-4C38-8438AED2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5FE2-FF6F-01F0-755B-324180D2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853C-C4E0-0BA3-2DA4-C0AACA5D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92B98-779A-DA2A-AEDA-80CC1A94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2AD0D-E6CE-10E2-E530-121C8480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E7DE-799A-3455-7D7B-09194D8E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AE2E-832C-F984-B1EC-13AA026B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F1E5-CB94-8538-2961-BC26D311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CBB0F-14B2-6B87-B61B-D69059F7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2BFE-DB8A-D097-CB12-34A939F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36FB-9ED3-05AB-031C-3EB8BCC8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01AA-77FF-708E-CC29-2EE3C126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C5B-7C5A-25D6-930A-601B074E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DDF6A-87E3-AE30-6B60-0549EE6DA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7117-C4D9-AE4B-F225-66DB6DE1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C7662-FF92-8CB1-AAC7-0DAEDE86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34FAD-21F9-41AB-E592-4FC0A504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173B-9039-EF5D-8A75-33341146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340C2-A80A-C2E2-BACA-3DC54A51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DA04-7064-A727-A183-17A1F980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E8E0-EFFD-FC83-1238-1A041DB1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1FF4-7DD6-4403-98C3-25908645AB0B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C302-2894-8879-327D-3DA83534A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10CA-67E9-A14B-1BA9-9D5A8CEE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ohammadwasiq0786@gmail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F639-2700-548D-77A4-6D452BC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888"/>
            <a:ext cx="9439276" cy="1001712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Data Science Masters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F1657-C7EC-BDE4-DCCF-DE8AC8D43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275" y="2562224"/>
            <a:ext cx="10134600" cy="99218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Machine Learning End-to-End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0041E9-009A-5BAD-1503-F0BBF68A1E35}"/>
              </a:ext>
            </a:extLst>
          </p:cNvPr>
          <p:cNvSpPr txBox="1">
            <a:spLocks/>
          </p:cNvSpPr>
          <p:nvPr/>
        </p:nvSpPr>
        <p:spPr>
          <a:xfrm>
            <a:off x="1257299" y="3619501"/>
            <a:ext cx="10086975" cy="1049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2060"/>
                </a:solidFill>
              </a:rPr>
              <a:t>Linear Regression Project </a:t>
            </a:r>
          </a:p>
        </p:txBody>
      </p:sp>
    </p:spTree>
    <p:extLst>
      <p:ext uri="{BB962C8B-B14F-4D97-AF65-F5344CB8AC3E}">
        <p14:creationId xmlns:p14="http://schemas.microsoft.com/office/powerpoint/2010/main" val="403511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15CE406-0D2B-7C86-78F9-CE7D36BE0D99}"/>
              </a:ext>
            </a:extLst>
          </p:cNvPr>
          <p:cNvSpPr txBox="1">
            <a:spLocks/>
          </p:cNvSpPr>
          <p:nvPr/>
        </p:nvSpPr>
        <p:spPr>
          <a:xfrm>
            <a:off x="3522746" y="818049"/>
            <a:ext cx="4524375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2060"/>
                </a:solidFill>
              </a:rPr>
              <a:t>Project Life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6A86EA-37E8-7957-97BC-AC768D33956D}"/>
              </a:ext>
            </a:extLst>
          </p:cNvPr>
          <p:cNvSpPr/>
          <p:nvPr/>
        </p:nvSpPr>
        <p:spPr>
          <a:xfrm>
            <a:off x="266698" y="28384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</a:t>
            </a:r>
          </a:p>
          <a:p>
            <a:pPr algn="ctr"/>
            <a:r>
              <a:rPr lang="en-US" sz="2400" b="1" dirty="0"/>
              <a:t>Collection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DC677C-0147-4405-F70C-40D476AB4ECC}"/>
              </a:ext>
            </a:extLst>
          </p:cNvPr>
          <p:cNvSpPr/>
          <p:nvPr/>
        </p:nvSpPr>
        <p:spPr>
          <a:xfrm>
            <a:off x="1828057" y="3221991"/>
            <a:ext cx="596512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C0D96A-6BC4-D827-7E4D-BDCA54E4CE5F}"/>
              </a:ext>
            </a:extLst>
          </p:cNvPr>
          <p:cNvSpPr/>
          <p:nvPr/>
        </p:nvSpPr>
        <p:spPr>
          <a:xfrm>
            <a:off x="2457868" y="28384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EDA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9D25BE-08B5-98B7-D2DA-03880CF8808F}"/>
              </a:ext>
            </a:extLst>
          </p:cNvPr>
          <p:cNvSpPr/>
          <p:nvPr/>
        </p:nvSpPr>
        <p:spPr>
          <a:xfrm>
            <a:off x="4020921" y="3221991"/>
            <a:ext cx="594818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F172C7-DC17-7499-2530-225EC61A9DFB}"/>
              </a:ext>
            </a:extLst>
          </p:cNvPr>
          <p:cNvSpPr/>
          <p:nvPr/>
        </p:nvSpPr>
        <p:spPr>
          <a:xfrm>
            <a:off x="4676982" y="2838450"/>
            <a:ext cx="1813243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</a:t>
            </a:r>
          </a:p>
          <a:p>
            <a:pPr algn="ctr"/>
            <a:r>
              <a:rPr lang="en-US" sz="2400" b="1" dirty="0"/>
              <a:t>Engineering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C26035-1F30-90D1-F404-87F512789C21}"/>
              </a:ext>
            </a:extLst>
          </p:cNvPr>
          <p:cNvSpPr/>
          <p:nvPr/>
        </p:nvSpPr>
        <p:spPr>
          <a:xfrm>
            <a:off x="6504196" y="3221991"/>
            <a:ext cx="561234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71170F-6246-0CC1-68E6-CAE36031E5AC}"/>
              </a:ext>
            </a:extLst>
          </p:cNvPr>
          <p:cNvSpPr/>
          <p:nvPr/>
        </p:nvSpPr>
        <p:spPr>
          <a:xfrm>
            <a:off x="7105046" y="28384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 Training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C0F32C1-F85B-C677-B12D-E2D3B088FFED}"/>
              </a:ext>
            </a:extLst>
          </p:cNvPr>
          <p:cNvSpPr/>
          <p:nvPr/>
        </p:nvSpPr>
        <p:spPr>
          <a:xfrm>
            <a:off x="8668099" y="3221991"/>
            <a:ext cx="1167450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DC4550-2B4C-2C2C-ECAD-30C3E2AECB36}"/>
              </a:ext>
            </a:extLst>
          </p:cNvPr>
          <p:cNvSpPr/>
          <p:nvPr/>
        </p:nvSpPr>
        <p:spPr>
          <a:xfrm>
            <a:off x="9835549" y="28511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Web App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66EA9E-5182-1F6E-C646-51C00ED21087}"/>
              </a:ext>
            </a:extLst>
          </p:cNvPr>
          <p:cNvSpPr/>
          <p:nvPr/>
        </p:nvSpPr>
        <p:spPr>
          <a:xfrm>
            <a:off x="9899553" y="4910663"/>
            <a:ext cx="1912116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Deployment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471D52-14EE-FC6A-B1EF-9B4A5A1C5C0C}"/>
              </a:ext>
            </a:extLst>
          </p:cNvPr>
          <p:cNvSpPr/>
          <p:nvPr/>
        </p:nvSpPr>
        <p:spPr>
          <a:xfrm>
            <a:off x="10482987" y="3849687"/>
            <a:ext cx="240716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E53D84-616A-9ACF-E240-A6CF56E3F9E6}"/>
              </a:ext>
            </a:extLst>
          </p:cNvPr>
          <p:cNvSpPr/>
          <p:nvPr/>
        </p:nvSpPr>
        <p:spPr>
          <a:xfrm>
            <a:off x="10827423" y="4080138"/>
            <a:ext cx="1242574" cy="520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Cloud Platform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33288A-E209-2152-BB43-2F064175CA25}"/>
              </a:ext>
            </a:extLst>
          </p:cNvPr>
          <p:cNvSpPr/>
          <p:nvPr/>
        </p:nvSpPr>
        <p:spPr>
          <a:xfrm>
            <a:off x="8832297" y="2837450"/>
            <a:ext cx="799202" cy="3549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Flask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4A1E2C-D93F-024D-47A7-B95B1015BC8C}"/>
              </a:ext>
            </a:extLst>
          </p:cNvPr>
          <p:cNvSpPr/>
          <p:nvPr/>
        </p:nvSpPr>
        <p:spPr>
          <a:xfrm>
            <a:off x="8772133" y="3454397"/>
            <a:ext cx="972608" cy="3549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16D9C-B3DF-C526-AEA5-233B1BB8A5B9}"/>
              </a:ext>
            </a:extLst>
          </p:cNvPr>
          <p:cNvSpPr/>
          <p:nvPr/>
        </p:nvSpPr>
        <p:spPr>
          <a:xfrm>
            <a:off x="10344823" y="2327148"/>
            <a:ext cx="482600" cy="41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E27ADA-BD3C-16FF-3860-BB162DCC9D61}"/>
              </a:ext>
            </a:extLst>
          </p:cNvPr>
          <p:cNvCxnSpPr>
            <a:cxnSpLocks/>
          </p:cNvCxnSpPr>
          <p:nvPr/>
        </p:nvCxnSpPr>
        <p:spPr>
          <a:xfrm>
            <a:off x="10344823" y="2404935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C0282-EF16-873B-576E-BEC54D5C67E7}"/>
              </a:ext>
            </a:extLst>
          </p:cNvPr>
          <p:cNvCxnSpPr>
            <a:cxnSpLocks/>
          </p:cNvCxnSpPr>
          <p:nvPr/>
        </p:nvCxnSpPr>
        <p:spPr>
          <a:xfrm>
            <a:off x="10343238" y="2474775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9B86B-8D5E-EFF3-9C9E-BB7EDF024BBB}"/>
              </a:ext>
            </a:extLst>
          </p:cNvPr>
          <p:cNvCxnSpPr>
            <a:cxnSpLocks/>
          </p:cNvCxnSpPr>
          <p:nvPr/>
        </p:nvCxnSpPr>
        <p:spPr>
          <a:xfrm>
            <a:off x="10343238" y="2539733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D234D-3125-705D-2054-A00D1881447D}"/>
              </a:ext>
            </a:extLst>
          </p:cNvPr>
          <p:cNvCxnSpPr>
            <a:cxnSpLocks/>
          </p:cNvCxnSpPr>
          <p:nvPr/>
        </p:nvCxnSpPr>
        <p:spPr>
          <a:xfrm>
            <a:off x="10343238" y="2608123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840F33-A17B-AEED-F9E6-9A5766E63A4A}"/>
              </a:ext>
            </a:extLst>
          </p:cNvPr>
          <p:cNvCxnSpPr>
            <a:cxnSpLocks/>
          </p:cNvCxnSpPr>
          <p:nvPr/>
        </p:nvCxnSpPr>
        <p:spPr>
          <a:xfrm>
            <a:off x="10343238" y="2666857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11D2C40-7549-9EEA-DDBA-8A18F80D521A}"/>
              </a:ext>
            </a:extLst>
          </p:cNvPr>
          <p:cNvSpPr/>
          <p:nvPr/>
        </p:nvSpPr>
        <p:spPr>
          <a:xfrm>
            <a:off x="10377628" y="2323042"/>
            <a:ext cx="346075" cy="80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Form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E333F8-BBE0-D7BF-6DAB-6B7CBB5B59E2}"/>
              </a:ext>
            </a:extLst>
          </p:cNvPr>
          <p:cNvSpPr/>
          <p:nvPr/>
        </p:nvSpPr>
        <p:spPr>
          <a:xfrm>
            <a:off x="10341652" y="2666985"/>
            <a:ext cx="510497" cy="65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76064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C493-D3AE-6712-8561-DA929DF2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82"/>
            <a:ext cx="10515600" cy="4258796"/>
          </a:xfrm>
        </p:spPr>
        <p:txBody>
          <a:bodyPr/>
          <a:lstStyle/>
          <a:p>
            <a:r>
              <a:rPr lang="en-US" dirty="0"/>
              <a:t>Step 1.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dataset</a:t>
            </a:r>
            <a:r>
              <a:rPr lang="en-US" dirty="0"/>
              <a:t> folder for </a:t>
            </a:r>
            <a:r>
              <a:rPr lang="en-US" i="1" dirty="0"/>
              <a:t>data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models</a:t>
            </a:r>
            <a:r>
              <a:rPr lang="en-US" dirty="0"/>
              <a:t> folder for </a:t>
            </a:r>
            <a:r>
              <a:rPr lang="en-US" i="1" dirty="0"/>
              <a:t>.</a:t>
            </a:r>
            <a:r>
              <a:rPr lang="en-US" i="1" dirty="0" err="1"/>
              <a:t>pkl</a:t>
            </a:r>
            <a:r>
              <a:rPr lang="en-US" i="1" dirty="0"/>
              <a:t> models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notebooks</a:t>
            </a:r>
            <a:r>
              <a:rPr lang="en-US" dirty="0"/>
              <a:t> folder for </a:t>
            </a:r>
            <a:r>
              <a:rPr lang="en-US" i="1" dirty="0"/>
              <a:t>.</a:t>
            </a:r>
            <a:r>
              <a:rPr lang="en-US" i="1" dirty="0" err="1"/>
              <a:t>ipynb</a:t>
            </a:r>
            <a:r>
              <a:rPr lang="en-US" i="1" dirty="0"/>
              <a:t> files</a:t>
            </a:r>
          </a:p>
          <a:p>
            <a:r>
              <a:rPr lang="en-US" dirty="0"/>
              <a:t> Step 2.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application.py </a:t>
            </a:r>
            <a:r>
              <a:rPr lang="en-US" dirty="0"/>
              <a:t>file for </a:t>
            </a:r>
            <a:r>
              <a:rPr lang="en-US" i="1" dirty="0"/>
              <a:t>flask app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* Create </a:t>
            </a:r>
            <a:r>
              <a:rPr lang="en-US" b="1" dirty="0"/>
              <a:t>requirements.txt</a:t>
            </a:r>
            <a:r>
              <a:rPr lang="en-US" dirty="0"/>
              <a:t> file for require libraries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templates</a:t>
            </a:r>
            <a:r>
              <a:rPr lang="en-US" dirty="0"/>
              <a:t> folder for </a:t>
            </a:r>
            <a:r>
              <a:rPr lang="en-US" i="1" dirty="0"/>
              <a:t>index.html, home.html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8913A6-19EE-C7A9-7513-E150BDB664BB}"/>
              </a:ext>
            </a:extLst>
          </p:cNvPr>
          <p:cNvSpPr txBox="1">
            <a:spLocks/>
          </p:cNvSpPr>
          <p:nvPr/>
        </p:nvSpPr>
        <p:spPr>
          <a:xfrm>
            <a:off x="3522746" y="818049"/>
            <a:ext cx="4524375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15694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AFFB-5159-2798-9BCA-A5EF6399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9001"/>
            <a:ext cx="2091268" cy="524936"/>
          </a:xfrm>
        </p:spPr>
        <p:txBody>
          <a:bodyPr/>
          <a:lstStyle/>
          <a:p>
            <a:r>
              <a:rPr lang="en-US" b="1" dirty="0"/>
              <a:t>home.html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FF7DE0-8E3F-2B1E-BFC0-E6717F337051}"/>
              </a:ext>
            </a:extLst>
          </p:cNvPr>
          <p:cNvSpPr txBox="1">
            <a:spLocks/>
          </p:cNvSpPr>
          <p:nvPr/>
        </p:nvSpPr>
        <p:spPr>
          <a:xfrm>
            <a:off x="3522134" y="25401"/>
            <a:ext cx="4524988" cy="697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66C01D-B757-E06A-D4BF-91586267612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423333" y="846664"/>
            <a:ext cx="2091267" cy="5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index.html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899AA8C-77EE-7D8B-65D5-095A9A3E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33" y="1430785"/>
            <a:ext cx="445029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MOHAMMAD WASIQ Welcome to the Home Page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1B95B3F-4F71-F2A3-FDB2-17A38E5A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362075"/>
            <a:ext cx="6324600" cy="50776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="login"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&lt;h1&gt;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FWI Prediction by MOHAMMAD WASIQ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Main Input For Receiving Query to our ML --&gt;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url_for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('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predict_datapoint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')}}"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="Temperature"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="Temperature"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="RH"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="RH"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="Rain"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="Rain"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="FFMC"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="FFMC"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="DMC"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="DMC"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="ISI"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="ISI"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="Classes"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="Classes"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="Region"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="Region"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="required"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&lt;button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btn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btn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-primary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btn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-block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btn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-large"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&lt;/form&gt;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&lt;h2&gt;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 FWI prediction is {{result}}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&lt;/h2&gt;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&lt;body&gt;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64337B-0CFC-F8BF-AD13-AFBE4C3DC6FC}"/>
              </a:ext>
            </a:extLst>
          </p:cNvPr>
          <p:cNvCxnSpPr/>
          <p:nvPr/>
        </p:nvCxnSpPr>
        <p:spPr>
          <a:xfrm>
            <a:off x="5008033" y="889001"/>
            <a:ext cx="76200" cy="5410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B4B936C7-4D58-914D-8E03-599EBCD5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78" y="2654422"/>
            <a:ext cx="1095375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Flask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pandas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scikit-learn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C1324F-9FBC-628A-6074-9E857ED4C74C}"/>
              </a:ext>
            </a:extLst>
          </p:cNvPr>
          <p:cNvSpPr txBox="1">
            <a:spLocks/>
          </p:cNvSpPr>
          <p:nvPr/>
        </p:nvSpPr>
        <p:spPr>
          <a:xfrm>
            <a:off x="537633" y="2142064"/>
            <a:ext cx="3196167" cy="5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requirements.txt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F7DB2F8-5123-C362-BE39-52DD546F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33" y="4191001"/>
            <a:ext cx="311536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</a:rPr>
              <a:t>pip install –r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329532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AFFB-5159-2798-9BCA-A5EF6399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" y="722799"/>
            <a:ext cx="2489200" cy="52493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application.py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FF7DE0-8E3F-2B1E-BFC0-E6717F337051}"/>
              </a:ext>
            </a:extLst>
          </p:cNvPr>
          <p:cNvSpPr txBox="1">
            <a:spLocks/>
          </p:cNvSpPr>
          <p:nvPr/>
        </p:nvSpPr>
        <p:spPr>
          <a:xfrm>
            <a:off x="3522134" y="25401"/>
            <a:ext cx="4524988" cy="697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4DFBB5-77D7-135E-BDAD-3D76E7FC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276" y="646290"/>
            <a:ext cx="5636674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pickle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flask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Flask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jsonify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render_template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sklearn.preprocessing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StandardScaler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= Flask(__name__)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app=application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 ridge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regresor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model and standard scaler pickle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ridge_model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pickle.load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'models/ridge.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pkl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rb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standard_scaler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pickle.load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'models/scaler.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pkl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rb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Route for home page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@app.route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index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render_template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'index.html'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@app.route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'/predictdata'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'GET'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'POST'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predict_datapoint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request.method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'POST'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Temperature=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'Temperature'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RH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'RH'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Rain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'Rain'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FFMC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'FFMC'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DMC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'DMC'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ISI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'ISI'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Classes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'Classes'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Region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request.form.get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'Region'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new_data_scaled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standard_scaler.transform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([[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Temperature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RH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Ws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Rain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FFMC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DMC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ISI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Classes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]])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result=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ridge_model.predict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new_data_scaled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render_template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home.html'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result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=result[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render_template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'home.html'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__name__==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app.run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host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"0.0.0.0"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9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FFF7DE0-8E3F-2B1E-BFC0-E6717F337051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Git Commands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4DFBB5-77D7-135E-BDAD-3D76E7FC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4" y="1092129"/>
            <a:ext cx="993457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ls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remote –v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 remote rm origin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init</a:t>
            </a: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add README.md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add 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status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commit –m “first commit”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config –global 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user.email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“mohammadwasiq0786@gmail.com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config –global user.name “mohamamdwasiq0”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commit –m “first commit”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branch –M main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branch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remote add origin &lt; GitHub Repo Link &gt;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push –u origin main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575ACC-EF2B-7D14-E444-288FF9E23FC8}"/>
              </a:ext>
            </a:extLst>
          </p:cNvPr>
          <p:cNvSpPr txBox="1">
            <a:spLocks/>
          </p:cNvSpPr>
          <p:nvPr/>
        </p:nvSpPr>
        <p:spPr>
          <a:xfrm>
            <a:off x="625474" y="5005137"/>
            <a:ext cx="4870551" cy="40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Now it requires to permission to sign in the GitHub.</a:t>
            </a:r>
          </a:p>
        </p:txBody>
      </p:sp>
    </p:spTree>
    <p:extLst>
      <p:ext uri="{BB962C8B-B14F-4D97-AF65-F5344CB8AC3E}">
        <p14:creationId xmlns:p14="http://schemas.microsoft.com/office/powerpoint/2010/main" val="35718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C31B2-0656-B61A-81DE-F93B6226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779649"/>
            <a:ext cx="10468276" cy="590028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b="1" dirty="0"/>
              <a:t>.</a:t>
            </a:r>
            <a:r>
              <a:rPr lang="en-US" b="1" dirty="0" err="1"/>
              <a:t>ebextensions</a:t>
            </a:r>
            <a:r>
              <a:rPr lang="en-US" b="1" dirty="0"/>
              <a:t> </a:t>
            </a:r>
            <a:r>
              <a:rPr lang="en-US" dirty="0"/>
              <a:t>folder</a:t>
            </a:r>
          </a:p>
          <a:p>
            <a:r>
              <a:rPr lang="en-US" dirty="0"/>
              <a:t>In this folder create </a:t>
            </a:r>
            <a:r>
              <a:rPr lang="en-US" b="1" dirty="0" err="1"/>
              <a:t>python.config</a:t>
            </a:r>
            <a:r>
              <a:rPr lang="en-US" dirty="0"/>
              <a:t> file and write the following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 to Console Home</a:t>
            </a:r>
          </a:p>
          <a:p>
            <a:r>
              <a:rPr lang="en-US" dirty="0"/>
              <a:t>Click on Elastic Beanstalk</a:t>
            </a:r>
          </a:p>
          <a:p>
            <a:r>
              <a:rPr lang="en-US" dirty="0"/>
              <a:t>On Left Top Click on </a:t>
            </a:r>
            <a:r>
              <a:rPr lang="en-US" b="1" dirty="0"/>
              <a:t>Applications</a:t>
            </a:r>
          </a:p>
          <a:p>
            <a:r>
              <a:rPr lang="en-US" dirty="0"/>
              <a:t>After Clicking On Right Side Click on</a:t>
            </a:r>
          </a:p>
          <a:p>
            <a:r>
              <a:rPr lang="en-US" dirty="0"/>
              <a:t>In </a:t>
            </a:r>
            <a:r>
              <a:rPr lang="en-US" b="1" dirty="0"/>
              <a:t>Application name </a:t>
            </a:r>
            <a:r>
              <a:rPr lang="en-US" dirty="0"/>
              <a:t>give any </a:t>
            </a:r>
            <a:r>
              <a:rPr lang="en-US" i="1" dirty="0"/>
              <a:t>name </a:t>
            </a:r>
            <a:r>
              <a:rPr lang="en-US" dirty="0"/>
              <a:t>&lt; </a:t>
            </a:r>
            <a:r>
              <a:rPr lang="en-US" dirty="0" err="1"/>
              <a:t>algeriaforestfire</a:t>
            </a:r>
            <a:r>
              <a:rPr lang="en-US" dirty="0"/>
              <a:t> &gt;</a:t>
            </a:r>
          </a:p>
          <a:p>
            <a:r>
              <a:rPr lang="en-US" dirty="0"/>
              <a:t>On </a:t>
            </a:r>
            <a:r>
              <a:rPr lang="en-US" b="1" dirty="0"/>
              <a:t>Platform </a:t>
            </a:r>
            <a:r>
              <a:rPr lang="en-US" dirty="0"/>
              <a:t>choose </a:t>
            </a:r>
            <a:r>
              <a:rPr lang="en-US" i="1" dirty="0"/>
              <a:t>Platform </a:t>
            </a:r>
            <a:r>
              <a:rPr lang="en-US" dirty="0"/>
              <a:t>as </a:t>
            </a:r>
            <a:r>
              <a:rPr lang="en-US" b="1" dirty="0"/>
              <a:t>Python</a:t>
            </a:r>
          </a:p>
          <a:p>
            <a:r>
              <a:rPr lang="en-US" dirty="0"/>
              <a:t>In</a:t>
            </a:r>
            <a:r>
              <a:rPr lang="en-US" b="1" dirty="0"/>
              <a:t> Sample code </a:t>
            </a:r>
            <a:r>
              <a:rPr lang="en-US" dirty="0"/>
              <a:t>select</a:t>
            </a:r>
            <a:r>
              <a:rPr lang="en-US" b="1" dirty="0"/>
              <a:t> </a:t>
            </a:r>
            <a:r>
              <a:rPr lang="en-US" i="1" dirty="0"/>
              <a:t>Sample application</a:t>
            </a:r>
          </a:p>
          <a:p>
            <a:r>
              <a:rPr lang="en-US" dirty="0"/>
              <a:t>Click on                                       . It takes some times to get ready.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4A9AAE-6FF2-F98E-66F1-AB2F41480990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AWS Deployment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8FCEB65-CAA4-F2A2-8293-C22EF964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90" y="1759636"/>
            <a:ext cx="291211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option_settings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aws:elasticbeanstalk:container:python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":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WSGIPath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application:application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C7D30-6A13-DD9F-B3C4-EBA77FD5944F}"/>
              </a:ext>
            </a:extLst>
          </p:cNvPr>
          <p:cNvSpPr/>
          <p:nvPr/>
        </p:nvSpPr>
        <p:spPr>
          <a:xfrm>
            <a:off x="6450954" y="3847657"/>
            <a:ext cx="2912110" cy="402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E3585-D365-CF17-2616-B1830D81AA6D}"/>
              </a:ext>
            </a:extLst>
          </p:cNvPr>
          <p:cNvSpPr/>
          <p:nvPr/>
        </p:nvSpPr>
        <p:spPr>
          <a:xfrm>
            <a:off x="2499002" y="5929953"/>
            <a:ext cx="2912110" cy="402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0683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C31B2-0656-B61A-81DE-F93B6226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779649"/>
            <a:ext cx="10468276" cy="5900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</a:t>
            </a:r>
            <a:r>
              <a:rPr lang="en-US" b="1" dirty="0"/>
              <a:t> </a:t>
            </a:r>
            <a:r>
              <a:rPr lang="en-US" b="1" dirty="0" err="1"/>
              <a:t>CodePipeline</a:t>
            </a:r>
            <a:endParaRPr lang="en-US" b="1" dirty="0"/>
          </a:p>
          <a:p>
            <a:r>
              <a:rPr lang="en-US" dirty="0"/>
              <a:t>Click on </a:t>
            </a:r>
          </a:p>
          <a:p>
            <a:r>
              <a:rPr lang="en-US" dirty="0"/>
              <a:t>On Left Top Click on </a:t>
            </a:r>
            <a:r>
              <a:rPr lang="en-US" b="1" dirty="0" err="1"/>
              <a:t>CodePipeline</a:t>
            </a:r>
            <a:endParaRPr lang="en-US" b="1" dirty="0"/>
          </a:p>
          <a:p>
            <a:r>
              <a:rPr lang="en-US" dirty="0"/>
              <a:t>In </a:t>
            </a:r>
            <a:r>
              <a:rPr lang="en-US" b="1" dirty="0"/>
              <a:t>Pipeline name </a:t>
            </a:r>
            <a:r>
              <a:rPr lang="en-US" dirty="0"/>
              <a:t>give any </a:t>
            </a:r>
            <a:r>
              <a:rPr lang="en-US" i="1" dirty="0"/>
              <a:t>name </a:t>
            </a:r>
            <a:r>
              <a:rPr lang="en-US" dirty="0"/>
              <a:t>&lt; </a:t>
            </a:r>
            <a:r>
              <a:rPr lang="en-US" dirty="0" err="1"/>
              <a:t>algeriaforestfire</a:t>
            </a:r>
            <a:r>
              <a:rPr lang="en-US" dirty="0"/>
              <a:t> &gt;</a:t>
            </a:r>
          </a:p>
          <a:p>
            <a:r>
              <a:rPr lang="en-US" dirty="0"/>
              <a:t>Set everything default</a:t>
            </a:r>
            <a:endParaRPr lang="en-US" b="1" dirty="0"/>
          </a:p>
          <a:p>
            <a:r>
              <a:rPr lang="en-US" dirty="0"/>
              <a:t>On Right Bottom Click on </a:t>
            </a:r>
          </a:p>
          <a:p>
            <a:r>
              <a:rPr lang="en-US" dirty="0"/>
              <a:t>After that in </a:t>
            </a:r>
            <a:r>
              <a:rPr lang="en-US" b="1" dirty="0"/>
              <a:t>Source Provider</a:t>
            </a:r>
            <a:r>
              <a:rPr lang="en-US" dirty="0"/>
              <a:t> choose </a:t>
            </a:r>
            <a:r>
              <a:rPr lang="en-US" b="1" dirty="0"/>
              <a:t>GitHub</a:t>
            </a:r>
            <a:r>
              <a:rPr lang="en-US" dirty="0"/>
              <a:t> (Version 1)   </a:t>
            </a:r>
          </a:p>
          <a:p>
            <a:r>
              <a:rPr lang="en-US" dirty="0"/>
              <a:t>Click on</a:t>
            </a:r>
          </a:p>
          <a:p>
            <a:r>
              <a:rPr lang="en-US" dirty="0"/>
              <a:t>                   the </a:t>
            </a:r>
            <a:r>
              <a:rPr lang="en-US" b="1" dirty="0"/>
              <a:t>Processing OAuth request</a:t>
            </a:r>
          </a:p>
          <a:p>
            <a:r>
              <a:rPr lang="en-US" dirty="0"/>
              <a:t>In </a:t>
            </a:r>
            <a:r>
              <a:rPr lang="en-US" b="1" dirty="0"/>
              <a:t>Repository</a:t>
            </a:r>
            <a:r>
              <a:rPr lang="en-US" dirty="0"/>
              <a:t> choose &lt; Repository Name &gt; </a:t>
            </a:r>
          </a:p>
          <a:p>
            <a:r>
              <a:rPr lang="en-US" dirty="0"/>
              <a:t>In </a:t>
            </a:r>
            <a:r>
              <a:rPr lang="en-US" b="1" dirty="0"/>
              <a:t>Branch</a:t>
            </a:r>
            <a:r>
              <a:rPr lang="en-US" dirty="0"/>
              <a:t> choose  </a:t>
            </a:r>
            <a:r>
              <a:rPr lang="en-US" b="1" dirty="0"/>
              <a:t>main   </a:t>
            </a:r>
            <a:r>
              <a:rPr lang="en-US" dirty="0"/>
              <a:t>and Click on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4A9AAE-6FF2-F98E-66F1-AB2F41480990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C7D30-6A13-DD9F-B3C4-EBA77FD5944F}"/>
              </a:ext>
            </a:extLst>
          </p:cNvPr>
          <p:cNvSpPr/>
          <p:nvPr/>
        </p:nvSpPr>
        <p:spPr>
          <a:xfrm>
            <a:off x="6197602" y="1855575"/>
            <a:ext cx="2379131" cy="402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E3585-D365-CF17-2616-B1830D81AA6D}"/>
              </a:ext>
            </a:extLst>
          </p:cNvPr>
          <p:cNvSpPr/>
          <p:nvPr/>
        </p:nvSpPr>
        <p:spPr>
          <a:xfrm>
            <a:off x="5029201" y="3348566"/>
            <a:ext cx="882650" cy="3848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963727-B722-D114-2300-9C271FDE52A1}"/>
              </a:ext>
            </a:extLst>
          </p:cNvPr>
          <p:cNvSpPr/>
          <p:nvPr/>
        </p:nvSpPr>
        <p:spPr>
          <a:xfrm>
            <a:off x="2482674" y="1320601"/>
            <a:ext cx="2182459" cy="402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CodePipeline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BA53A-DFC6-393E-D7CB-B62F18342BA0}"/>
              </a:ext>
            </a:extLst>
          </p:cNvPr>
          <p:cNvSpPr/>
          <p:nvPr/>
        </p:nvSpPr>
        <p:spPr>
          <a:xfrm>
            <a:off x="2401938" y="4408713"/>
            <a:ext cx="2901582" cy="402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Connect to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94866-EEFA-584C-0E53-9E13F0CEC015}"/>
              </a:ext>
            </a:extLst>
          </p:cNvPr>
          <p:cNvSpPr/>
          <p:nvPr/>
        </p:nvSpPr>
        <p:spPr>
          <a:xfrm>
            <a:off x="1236128" y="4936061"/>
            <a:ext cx="1371605" cy="3001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Confirm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C4C3D-D3AF-28F3-6032-2C99578188EA}"/>
              </a:ext>
            </a:extLst>
          </p:cNvPr>
          <p:cNvSpPr/>
          <p:nvPr/>
        </p:nvSpPr>
        <p:spPr>
          <a:xfrm>
            <a:off x="6747933" y="5976747"/>
            <a:ext cx="864686" cy="304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5399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C31B2-0656-B61A-81DE-F93B6226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779649"/>
            <a:ext cx="10468276" cy="5900284"/>
          </a:xfrm>
        </p:spPr>
        <p:txBody>
          <a:bodyPr>
            <a:normAutofit/>
          </a:bodyPr>
          <a:lstStyle/>
          <a:p>
            <a:r>
              <a:rPr lang="en-US" dirty="0"/>
              <a:t>After clicking </a:t>
            </a:r>
          </a:p>
          <a:p>
            <a:r>
              <a:rPr lang="en-US" dirty="0"/>
              <a:t>On Add build stage Click on </a:t>
            </a:r>
          </a:p>
          <a:p>
            <a:r>
              <a:rPr lang="en-US" dirty="0"/>
              <a:t>After Skipping there is an another window names </a:t>
            </a:r>
            <a:r>
              <a:rPr lang="en-US" b="1" dirty="0"/>
              <a:t>Add deploy stage </a:t>
            </a:r>
            <a:r>
              <a:rPr lang="en-US" dirty="0"/>
              <a:t>select </a:t>
            </a:r>
            <a:r>
              <a:rPr lang="en-US" b="1" dirty="0"/>
              <a:t>deploy provider </a:t>
            </a:r>
            <a:r>
              <a:rPr lang="en-US" dirty="0"/>
              <a:t>as </a:t>
            </a:r>
            <a:r>
              <a:rPr lang="en-US" b="1" dirty="0"/>
              <a:t>AWS Elastic Beanstalk</a:t>
            </a:r>
          </a:p>
          <a:p>
            <a:r>
              <a:rPr lang="en-US" dirty="0"/>
              <a:t>In </a:t>
            </a:r>
            <a:r>
              <a:rPr lang="en-US" b="1" dirty="0"/>
              <a:t>Region</a:t>
            </a:r>
            <a:r>
              <a:rPr lang="en-US" dirty="0"/>
              <a:t> select </a:t>
            </a:r>
            <a:r>
              <a:rPr lang="en-US" b="1" dirty="0"/>
              <a:t>Asia Pacific (Mumbai)</a:t>
            </a:r>
          </a:p>
          <a:p>
            <a:r>
              <a:rPr lang="en-US" dirty="0"/>
              <a:t>In </a:t>
            </a:r>
            <a:r>
              <a:rPr lang="en-US" b="1" dirty="0"/>
              <a:t>Application</a:t>
            </a:r>
            <a:r>
              <a:rPr lang="en-US" dirty="0"/>
              <a:t> name select </a:t>
            </a:r>
            <a:r>
              <a:rPr lang="en-US" b="1" dirty="0"/>
              <a:t>&lt; </a:t>
            </a:r>
            <a:r>
              <a:rPr lang="en-US" b="1" dirty="0" err="1"/>
              <a:t>algeriaforestfire</a:t>
            </a:r>
            <a:r>
              <a:rPr lang="en-US" b="1" dirty="0"/>
              <a:t> &gt;</a:t>
            </a:r>
          </a:p>
          <a:p>
            <a:r>
              <a:rPr lang="en-US" dirty="0"/>
              <a:t>In </a:t>
            </a:r>
            <a:r>
              <a:rPr lang="en-US" b="1" dirty="0"/>
              <a:t>Environment</a:t>
            </a:r>
            <a:r>
              <a:rPr lang="en-US" dirty="0"/>
              <a:t>  name select </a:t>
            </a:r>
            <a:r>
              <a:rPr lang="en-US" b="1" dirty="0"/>
              <a:t>&lt; </a:t>
            </a:r>
            <a:r>
              <a:rPr lang="en-US" b="1" dirty="0" err="1"/>
              <a:t>algeriaforestfire</a:t>
            </a:r>
            <a:r>
              <a:rPr lang="en-US" b="1" dirty="0"/>
              <a:t>-env &gt;</a:t>
            </a:r>
          </a:p>
          <a:p>
            <a:r>
              <a:rPr lang="en-US" dirty="0"/>
              <a:t>Click on </a:t>
            </a:r>
          </a:p>
          <a:p>
            <a:r>
              <a:rPr lang="en-US" dirty="0"/>
              <a:t>After that there is an another window named  </a:t>
            </a:r>
            <a:r>
              <a:rPr lang="en-US" b="1" dirty="0"/>
              <a:t>Review</a:t>
            </a:r>
          </a:p>
          <a:p>
            <a:r>
              <a:rPr lang="en-US" dirty="0"/>
              <a:t>Go to </a:t>
            </a:r>
            <a:r>
              <a:rPr lang="en-US" b="1" dirty="0"/>
              <a:t>Elastic Beanstalk </a:t>
            </a:r>
            <a:r>
              <a:rPr lang="en-US" dirty="0"/>
              <a:t>and click on </a:t>
            </a:r>
            <a:r>
              <a:rPr lang="en-US" b="1" dirty="0" err="1"/>
              <a:t>algeriaforestfire</a:t>
            </a:r>
            <a:r>
              <a:rPr lang="en-US" b="1" dirty="0"/>
              <a:t>-env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check</a:t>
            </a:r>
            <a:r>
              <a:rPr lang="en-US" b="1" dirty="0"/>
              <a:t> health </a:t>
            </a:r>
            <a:r>
              <a:rPr lang="en-US" dirty="0"/>
              <a:t>when it is              then.</a:t>
            </a:r>
            <a:endParaRPr lang="en-US" b="1" dirty="0"/>
          </a:p>
          <a:p>
            <a:r>
              <a:rPr lang="en-US" dirty="0"/>
              <a:t>Go to again </a:t>
            </a:r>
            <a:r>
              <a:rPr lang="en-US" b="1" dirty="0"/>
              <a:t>Review</a:t>
            </a:r>
            <a:r>
              <a:rPr lang="en-US" dirty="0"/>
              <a:t> and on Right bottom Click on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4A9AAE-6FF2-F98E-66F1-AB2F41480990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0EF3AB-C3BD-7233-4DF4-5845CA2941C2}"/>
              </a:ext>
            </a:extLst>
          </p:cNvPr>
          <p:cNvSpPr/>
          <p:nvPr/>
        </p:nvSpPr>
        <p:spPr>
          <a:xfrm>
            <a:off x="3289300" y="817034"/>
            <a:ext cx="941388" cy="345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B0A7-99DD-4A04-94C3-AC111280048D}"/>
              </a:ext>
            </a:extLst>
          </p:cNvPr>
          <p:cNvSpPr/>
          <p:nvPr/>
        </p:nvSpPr>
        <p:spPr>
          <a:xfrm>
            <a:off x="5232400" y="1250278"/>
            <a:ext cx="863600" cy="40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Skip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BCAEE-C33D-6788-B5AF-BBB1418A072C}"/>
              </a:ext>
            </a:extLst>
          </p:cNvPr>
          <p:cNvSpPr/>
          <p:nvPr/>
        </p:nvSpPr>
        <p:spPr>
          <a:xfrm>
            <a:off x="2494643" y="4216400"/>
            <a:ext cx="941388" cy="3638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DFFC5-873C-1778-C516-F36A6C62102F}"/>
              </a:ext>
            </a:extLst>
          </p:cNvPr>
          <p:cNvSpPr/>
          <p:nvPr/>
        </p:nvSpPr>
        <p:spPr>
          <a:xfrm>
            <a:off x="8357660" y="6214112"/>
            <a:ext cx="2432803" cy="345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EC32B-1F60-0A74-0DD7-3AAD5B81B0B6}"/>
              </a:ext>
            </a:extLst>
          </p:cNvPr>
          <p:cNvSpPr/>
          <p:nvPr/>
        </p:nvSpPr>
        <p:spPr>
          <a:xfrm>
            <a:off x="3696494" y="5677132"/>
            <a:ext cx="941388" cy="363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6010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1204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JetBrains Mono</vt:lpstr>
      <vt:lpstr>Wingdings</vt:lpstr>
      <vt:lpstr>Office Theme</vt:lpstr>
      <vt:lpstr>Data Science Masters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Masters</dc:title>
  <dc:creator>Mohammad Wasiq</dc:creator>
  <cp:lastModifiedBy>Mohammad Wasiq</cp:lastModifiedBy>
  <cp:revision>17</cp:revision>
  <dcterms:created xsi:type="dcterms:W3CDTF">2023-04-13T16:37:28Z</dcterms:created>
  <dcterms:modified xsi:type="dcterms:W3CDTF">2023-04-14T09:06:39Z</dcterms:modified>
</cp:coreProperties>
</file>