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97" r:id="rId3"/>
    <p:sldId id="275" r:id="rId4"/>
    <p:sldId id="276" r:id="rId5"/>
    <p:sldId id="279" r:id="rId6"/>
    <p:sldId id="280" r:id="rId7"/>
    <p:sldId id="32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1A6C0-91D2-4D8C-A8CB-464CE74EDF8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B84A8-F4C2-43BA-8C42-563DF463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5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F2EA-66C9-4C1B-ABD9-5DCE6723F59A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0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7A77-2A2A-47CF-9E10-DE61FEA4826E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4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32B8-84C7-434E-913A-56706850392B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8044-584D-4F39-98B2-1E01FEF186DA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902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14FA-3390-4D20-A8C0-17C5ECD8A0DF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394E-5D81-48E7-8329-F7FEC3A76C43}" type="datetime1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1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3B2B-7E22-4332-95FB-3DCEBC1B0815}" type="datetime1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97C8-69A4-4788-BBF4-712504A49388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82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F3C-57BD-4182-8C26-522CB03367BF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8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E8F0-A930-4E32-A146-808DEFE0F9A2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3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BC86-2E50-43E7-8380-5E08E90C0E81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2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C414-B152-4CE6-B0F6-2CBAA3AFAB8A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52D9-3A8F-42D5-88FC-B89A9F4F7103}" type="datetime1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8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E72D-95EF-497A-8608-04C93196E4B4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B6A2-6925-431F-A9FE-C4B252732E18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56A4-0693-436B-A02B-4031C68C6D05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44DD-C768-466B-B694-6D6A203DE047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F5F8FC-6CE8-4A29-9B0B-07E0A3748160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43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eer.gauher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119" y="151652"/>
            <a:ext cx="11763631" cy="3329581"/>
          </a:xfrm>
        </p:spPr>
        <p:txBody>
          <a:bodyPr/>
          <a:lstStyle/>
          <a:p>
            <a:pPr algn="ctr"/>
            <a:r>
              <a:rPr lang="en-US" sz="6600" dirty="0" smtClean="0"/>
              <a:t>Object Oriented Programming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8031" y="3614441"/>
            <a:ext cx="2279393" cy="8614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Week </a:t>
            </a:r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35178" y="4699686"/>
            <a:ext cx="7183393" cy="1462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/>
              <a:t>Abeer</a:t>
            </a:r>
            <a:r>
              <a:rPr lang="en-US" dirty="0" smtClean="0"/>
              <a:t> GAUHER</a:t>
            </a:r>
          </a:p>
          <a:p>
            <a:r>
              <a:rPr lang="en-US" dirty="0" smtClean="0"/>
              <a:t>Email: </a:t>
            </a:r>
            <a:r>
              <a:rPr lang="en-US" sz="2200" cap="none" dirty="0" smtClean="0">
                <a:hlinkClick r:id="rId3"/>
              </a:rPr>
              <a:t>abeer.gauher@nu.edu.pk</a:t>
            </a:r>
            <a:endParaRPr lang="en-US" sz="2200" cap="none" dirty="0" smtClean="0"/>
          </a:p>
          <a:p>
            <a:r>
              <a:rPr lang="en-US" dirty="0" smtClean="0"/>
              <a:t>Office: CS BASEMENT 2, Office number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6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Object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is-a relationship</a:t>
            </a:r>
          </a:p>
          <a:p>
            <a:r>
              <a:rPr lang="en-US" sz="4000" dirty="0" smtClean="0"/>
              <a:t>has-a relationship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C++ Inheritance Systems Programming. - ppt downloa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6" t="26485" r="8729" b="21143"/>
          <a:stretch/>
        </p:blipFill>
        <p:spPr bwMode="auto">
          <a:xfrm>
            <a:off x="2279876" y="3447535"/>
            <a:ext cx="6878595" cy="316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8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i="1" dirty="0"/>
              <a:t>has-a</a:t>
            </a:r>
            <a:r>
              <a:rPr lang="en-US" sz="5400" b="1" dirty="0"/>
              <a:t>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a </a:t>
            </a:r>
            <a:r>
              <a:rPr lang="en-US" sz="3200" i="1" dirty="0" smtClean="0"/>
              <a:t>has-a </a:t>
            </a:r>
            <a:r>
              <a:rPr lang="en-US" sz="3200" dirty="0" smtClean="0"/>
              <a:t>relationship, an object contains one or more objects of other classes as members.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	A car </a:t>
            </a:r>
            <a:r>
              <a:rPr lang="en-US" sz="3200" b="1" i="1" dirty="0" smtClean="0">
                <a:solidFill>
                  <a:srgbClr val="FFFF00"/>
                </a:solidFill>
              </a:rPr>
              <a:t>has 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steering.</a:t>
            </a:r>
            <a:br>
              <a:rPr lang="en-US" sz="3200" dirty="0" smtClean="0"/>
            </a:br>
            <a:r>
              <a:rPr lang="en-US" sz="3200" dirty="0" smtClean="0"/>
              <a:t>An office </a:t>
            </a:r>
            <a:r>
              <a:rPr lang="en-US" sz="3200" b="1" i="1" dirty="0" smtClean="0">
                <a:solidFill>
                  <a:srgbClr val="FFFF00"/>
                </a:solidFill>
              </a:rPr>
              <a:t>has 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department.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2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i="1" dirty="0"/>
              <a:t>has-a</a:t>
            </a:r>
            <a:r>
              <a:rPr lang="en-US" sz="5400" b="1" dirty="0"/>
              <a:t>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class Office</a:t>
            </a:r>
          </a:p>
          <a:p>
            <a:pPr>
              <a:buNone/>
            </a:pPr>
            <a:r>
              <a:rPr lang="en-US" sz="3200" dirty="0" smtClean="0"/>
              <a:t>{</a:t>
            </a:r>
          </a:p>
          <a:p>
            <a:pPr>
              <a:buNone/>
            </a:pPr>
            <a:r>
              <a:rPr lang="en-US" sz="3200" dirty="0" smtClean="0"/>
              <a:t>	Department d;</a:t>
            </a:r>
          </a:p>
          <a:p>
            <a:pPr>
              <a:buNone/>
            </a:pPr>
            <a:r>
              <a:rPr lang="en-US" sz="3200" i="1" dirty="0" smtClean="0">
                <a:solidFill>
                  <a:schemeClr val="bg1">
                    <a:lumMod val="75000"/>
                  </a:schemeClr>
                </a:solidFill>
              </a:rPr>
              <a:t>	// any other  members</a:t>
            </a:r>
          </a:p>
          <a:p>
            <a:pPr>
              <a:buNone/>
            </a:pPr>
            <a:r>
              <a:rPr lang="en-US" sz="3200" dirty="0" smtClean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8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95" y="-35890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sz="5400" i="1" dirty="0"/>
              <a:t>has-a</a:t>
            </a:r>
            <a:r>
              <a:rPr lang="en-US" sz="5400" b="1" dirty="0"/>
              <a:t> </a:t>
            </a:r>
            <a:r>
              <a:rPr lang="en-US" sz="5400" b="1" dirty="0" smtClean="0"/>
              <a:t>Relationship</a:t>
            </a:r>
            <a:br>
              <a:rPr lang="en-US" sz="5400" b="1" dirty="0" smtClean="0"/>
            </a:br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157" y="155686"/>
            <a:ext cx="4136940" cy="6546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860" y="4872025"/>
            <a:ext cx="3319205" cy="5474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1319" y="1947346"/>
            <a:ext cx="63858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/>
              <a:t>X has one data member ‘d’ and two member functions ‘</a:t>
            </a:r>
            <a:r>
              <a:rPr lang="en-US" dirty="0" err="1"/>
              <a:t>set_value</a:t>
            </a:r>
            <a:r>
              <a:rPr lang="en-US" dirty="0"/>
              <a:t>()’ and ‘</a:t>
            </a:r>
            <a:r>
              <a:rPr lang="en-US" dirty="0" err="1"/>
              <a:t>show_sum</a:t>
            </a:r>
            <a:r>
              <a:rPr lang="en-US" dirty="0"/>
              <a:t>()’. </a:t>
            </a:r>
            <a:endParaRPr lang="en-US" dirty="0" smtClean="0"/>
          </a:p>
          <a:p>
            <a:r>
              <a:rPr lang="en-US" dirty="0" err="1" smtClean="0"/>
              <a:t>set_value</a:t>
            </a:r>
            <a:r>
              <a:rPr lang="en-US" dirty="0"/>
              <a:t>() function is used to assign value to ‘d’. </a:t>
            </a:r>
            <a:endParaRPr lang="en-US" dirty="0" smtClean="0"/>
          </a:p>
          <a:p>
            <a:r>
              <a:rPr lang="en-US" dirty="0" err="1" smtClean="0"/>
              <a:t>show_sum</a:t>
            </a:r>
            <a:r>
              <a:rPr lang="en-US" dirty="0"/>
              <a:t>() function uses an integer type parameter. 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/>
              <a:t>Y has an object of class </a:t>
            </a:r>
            <a:r>
              <a:rPr lang="en-US" dirty="0" smtClean="0"/>
              <a:t>x that is Composition. </a:t>
            </a: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class has its own member function </a:t>
            </a:r>
            <a:r>
              <a:rPr lang="en-US" dirty="0" err="1"/>
              <a:t>print_result</a:t>
            </a:r>
            <a:r>
              <a:rPr lang="en-US" dirty="0" smtClean="0"/>
              <a:t>().</a:t>
            </a:r>
          </a:p>
          <a:p>
            <a:endParaRPr lang="en-US" dirty="0"/>
          </a:p>
          <a:p>
            <a:r>
              <a:rPr lang="en-US" dirty="0"/>
              <a:t>In the main() function, an object ‘b’ of class y is created. The member function </a:t>
            </a:r>
            <a:r>
              <a:rPr lang="en-US" dirty="0" err="1"/>
              <a:t>set_value</a:t>
            </a:r>
            <a:r>
              <a:rPr lang="en-US" dirty="0"/>
              <a:t>() of object ‘a’ that is the sub-object of object ‘b’ is called by using </a:t>
            </a:r>
            <a:r>
              <a:rPr lang="en-US" dirty="0" smtClean="0"/>
              <a:t>two </a:t>
            </a:r>
            <a:r>
              <a:rPr lang="en-US" dirty="0"/>
              <a:t>dot operators. One dot operator is used to access the member of the object ‘b’ that is object ‘a’, and second is used to access the member function </a:t>
            </a:r>
            <a:r>
              <a:rPr lang="en-US" dirty="0" err="1"/>
              <a:t>set_value</a:t>
            </a:r>
            <a:r>
              <a:rPr lang="en-US" dirty="0"/>
              <a:t>() of sub-object ‘a’ and ‘d’ is assigned a value 20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95" y="-35890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sz="5400" i="1" dirty="0"/>
              <a:t>has-a</a:t>
            </a:r>
            <a:r>
              <a:rPr lang="en-US" sz="5400" b="1" dirty="0"/>
              <a:t> </a:t>
            </a:r>
            <a:r>
              <a:rPr lang="en-US" sz="5400" b="1" dirty="0" smtClean="0"/>
              <a:t>Relationship</a:t>
            </a:r>
            <a:br>
              <a:rPr lang="en-US" sz="5400" b="1" dirty="0" smtClean="0"/>
            </a:br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157" y="155686"/>
            <a:ext cx="4136940" cy="6546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860" y="4872025"/>
            <a:ext cx="3319205" cy="5474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0695" y="1659022"/>
            <a:ext cx="63858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 the same way, the </a:t>
            </a:r>
            <a:r>
              <a:rPr lang="en-US" dirty="0" err="1"/>
              <a:t>show_sum</a:t>
            </a:r>
            <a:r>
              <a:rPr lang="en-US" dirty="0"/>
              <a:t>() member function is called by using two dot operators.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 100 is also passed as a parameter.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member function </a:t>
            </a:r>
            <a:r>
              <a:rPr lang="en-US" dirty="0" err="1"/>
              <a:t>print_result</a:t>
            </a:r>
            <a:r>
              <a:rPr lang="en-US" dirty="0"/>
              <a:t> of object ‘b’ of class Y is also called for execution.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body of this function, the </a:t>
            </a:r>
            <a:r>
              <a:rPr lang="en-US" dirty="0" err="1"/>
              <a:t>show_sum</a:t>
            </a:r>
            <a:r>
              <a:rPr lang="en-US" dirty="0"/>
              <a:t>() function of object ‘a’ of class X is called for execution by passing value 5.</a:t>
            </a:r>
          </a:p>
        </p:txBody>
      </p:sp>
    </p:spTree>
    <p:extLst>
      <p:ext uri="{BB962C8B-B14F-4D97-AF65-F5344CB8AC3E}">
        <p14:creationId xmlns:p14="http://schemas.microsoft.com/office/powerpoint/2010/main" val="359163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95" y="-35890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sz="5400" i="1" dirty="0"/>
              <a:t>has-a</a:t>
            </a:r>
            <a:r>
              <a:rPr lang="en-US" sz="5400" b="1" dirty="0"/>
              <a:t> </a:t>
            </a:r>
            <a:r>
              <a:rPr lang="en-US" sz="5400" b="1" dirty="0" smtClean="0"/>
              <a:t>Relationship</a:t>
            </a:r>
            <a:br>
              <a:rPr lang="en-US" sz="5400" b="1" dirty="0" smtClean="0"/>
            </a:br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34" y="1682066"/>
            <a:ext cx="5105400" cy="445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814" y="1063416"/>
            <a:ext cx="46958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19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1369</TotalTime>
  <Words>291</Words>
  <Application>Microsoft Office PowerPoint</Application>
  <PresentationFormat>Widescreen</PresentationFormat>
  <Paragraphs>41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Object Oriented Programming</vt:lpstr>
      <vt:lpstr>Object Relationship</vt:lpstr>
      <vt:lpstr>has-a Relationship</vt:lpstr>
      <vt:lpstr>has-a Relationship</vt:lpstr>
      <vt:lpstr>has-a Relationship Example</vt:lpstr>
      <vt:lpstr>has-a Relationship Example</vt:lpstr>
      <vt:lpstr>has-a Relationship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lab4</dc:creator>
  <cp:lastModifiedBy>lab4</cp:lastModifiedBy>
  <cp:revision>386</cp:revision>
  <dcterms:created xsi:type="dcterms:W3CDTF">2022-01-27T06:29:33Z</dcterms:created>
  <dcterms:modified xsi:type="dcterms:W3CDTF">2022-03-02T09:17:06Z</dcterms:modified>
</cp:coreProperties>
</file>