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84" r:id="rId3"/>
    <p:sldId id="285" r:id="rId4"/>
    <p:sldId id="286" r:id="rId5"/>
    <p:sldId id="289" r:id="rId6"/>
    <p:sldId id="290" r:id="rId7"/>
    <p:sldId id="287" r:id="rId8"/>
    <p:sldId id="288" r:id="rId9"/>
    <p:sldId id="291" r:id="rId10"/>
    <p:sldId id="292" r:id="rId11"/>
    <p:sldId id="293" r:id="rId12"/>
    <p:sldId id="295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0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A6C0-91D2-4D8C-A8CB-464CE74EDF88}" type="datetimeFigureOut">
              <a:rPr lang="en-US" smtClean="0"/>
              <a:t>5/13/2022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84A8-F4C2-43BA-8C42-563DF463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9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E91B-342F-4E59-B365-569AA1CFB016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D829-DE9E-42A9-AB1A-C0D5BDFDD08A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09C87-D50E-41F8-B400-44EEE9C43D97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2636B-AA39-45B8-AA0A-DC222375DAEF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90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699D-8E82-4E3A-BA62-4986A1AEFB77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3896D-7D6B-4FEB-ADB8-119C13356F49}" type="datetime1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C08E-4AB5-4C47-9700-84D0400CF56F}" type="datetime1">
              <a:rPr lang="en-US" smtClean="0"/>
              <a:t>5/13/2022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8BB24-40DA-4ECD-AA8F-2E23849A3614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2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A53DC-F16F-4D9D-B0A6-328052173DFD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D53A-9A52-4827-8753-CF4E2BF142AB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2F84-025D-49D4-988F-71850F847A6F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EF21-3CDF-4D4F-9C16-121DDB77FDE9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B442-DF77-4718-8180-891AFA62B8F9}" type="datetime1">
              <a:rPr lang="en-US" smtClean="0"/>
              <a:t>5/13/2022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BAA1-9C2A-4236-8F60-9D2B015D0F11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E968-8C01-4C85-9389-D6A9CF13AF05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0CE2C-7D00-4439-AB36-B640BF6135FF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C3CD-44E9-48E6-8D66-67FF724F6E0F}" type="datetime1">
              <a:rPr lang="en-US" smtClean="0"/>
              <a:t>5/13/2022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5361770-8024-42F2-AC53-DD30D90958DA}" type="datetime1">
              <a:rPr lang="en-US" smtClean="0"/>
              <a:t>5/13/2022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eer.gauher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6781"/>
            <a:ext cx="11763631" cy="3329581"/>
          </a:xfrm>
        </p:spPr>
        <p:txBody>
          <a:bodyPr/>
          <a:lstStyle/>
          <a:p>
            <a:pPr algn="ctr"/>
            <a:r>
              <a:rPr lang="en-US" sz="6600" dirty="0" smtClean="0"/>
              <a:t>Object Oriented Programming</a:t>
            </a:r>
            <a:br>
              <a:rPr lang="en-US" sz="6600" dirty="0" smtClean="0"/>
            </a:br>
            <a:r>
              <a:rPr lang="en-US" sz="6600" dirty="0" smtClean="0"/>
              <a:t>Exception Handling</a:t>
            </a:r>
            <a:endParaRPr lang="en-US" sz="6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5178" y="4699686"/>
            <a:ext cx="7183393" cy="1462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Abeer</a:t>
            </a:r>
            <a:r>
              <a:rPr lang="en-US" dirty="0" smtClean="0"/>
              <a:t> GAUHER</a:t>
            </a:r>
          </a:p>
          <a:p>
            <a:r>
              <a:rPr lang="en-US" dirty="0" smtClean="0"/>
              <a:t>Email: </a:t>
            </a:r>
            <a:r>
              <a:rPr lang="en-US" sz="2200" cap="none" dirty="0" smtClean="0">
                <a:hlinkClick r:id="rId3"/>
              </a:rPr>
              <a:t>abeer.gauher@nu.edu.pk</a:t>
            </a:r>
            <a:endParaRPr lang="en-US" sz="2200" cap="none" dirty="0" smtClean="0"/>
          </a:p>
          <a:p>
            <a:r>
              <a:rPr lang="en-US" dirty="0" smtClean="0"/>
              <a:t>Office: CS BASEMENT 2, Office number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81" y="213820"/>
            <a:ext cx="9404723" cy="1400530"/>
          </a:xfrm>
        </p:spPr>
        <p:txBody>
          <a:bodyPr>
            <a:noAutofit/>
          </a:bodyPr>
          <a:lstStyle/>
          <a:p>
            <a:r>
              <a:rPr lang="en-US" sz="4800" dirty="0"/>
              <a:t>Catch All or Default Exception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57" y="2071302"/>
            <a:ext cx="6427813" cy="41647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624" y="3596588"/>
            <a:ext cx="7217115" cy="48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81" y="213820"/>
            <a:ext cx="9404723" cy="1400530"/>
          </a:xfrm>
        </p:spPr>
        <p:txBody>
          <a:bodyPr>
            <a:noAutofit/>
          </a:bodyPr>
          <a:lstStyle/>
          <a:p>
            <a:pPr fontAlgn="base"/>
            <a:r>
              <a:rPr lang="en-US" sz="4800" dirty="0"/>
              <a:t>User Defined Exceptions in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81" y="1186248"/>
            <a:ext cx="4724960" cy="53866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382" y="3133982"/>
            <a:ext cx="5624357" cy="128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81" y="213820"/>
            <a:ext cx="9404723" cy="1400530"/>
          </a:xfrm>
        </p:spPr>
        <p:txBody>
          <a:bodyPr>
            <a:noAutofit/>
          </a:bodyPr>
          <a:lstStyle/>
          <a:p>
            <a:pPr fontAlgn="base"/>
            <a:r>
              <a:rPr lang="en-US" sz="4800" dirty="0"/>
              <a:t>User Defined Exceptions in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5" y="1332598"/>
            <a:ext cx="5456795" cy="50937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12" y="3617873"/>
            <a:ext cx="5465465" cy="80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6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54" y="213820"/>
            <a:ext cx="9404723" cy="1400530"/>
          </a:xfrm>
        </p:spPr>
        <p:txBody>
          <a:bodyPr>
            <a:noAutofit/>
          </a:bodyPr>
          <a:lstStyle/>
          <a:p>
            <a:pPr fontAlgn="base"/>
            <a:r>
              <a:rPr lang="en-US" sz="4800" dirty="0" smtClean="0"/>
              <a:t>Task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6604" y="1383691"/>
            <a:ext cx="969593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Write </a:t>
            </a:r>
            <a:r>
              <a:rPr lang="en-US" sz="2400" dirty="0"/>
              <a:t>a program that prompts the user to enter a length in feet and inches and outputs the equivalent length in centimeters. If the user enters a negative number or a non - digit number, throw and handle an exception and prompt the user to enter another set of numbers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Write a program that prompts the user to enter time in 12 hour notation. The program then outputs the time in 24 hour notation. Your program must contain three exception classes: </a:t>
            </a:r>
            <a:r>
              <a:rPr lang="en-US" sz="2400" dirty="0" err="1"/>
              <a:t>invalidHr</a:t>
            </a:r>
            <a:r>
              <a:rPr lang="en-US" sz="2400" dirty="0"/>
              <a:t>, </a:t>
            </a:r>
            <a:r>
              <a:rPr lang="en-US" sz="2400" dirty="0" err="1"/>
              <a:t>invalidMin</a:t>
            </a:r>
            <a:r>
              <a:rPr lang="en-US" sz="2400" dirty="0"/>
              <a:t> and </a:t>
            </a:r>
            <a:r>
              <a:rPr lang="en-US" sz="2400" dirty="0" err="1"/>
              <a:t>invalidSec</a:t>
            </a:r>
            <a:r>
              <a:rPr lang="en-US" sz="2400" dirty="0"/>
              <a:t>. If the user enters an invalid value for hours, then the program should throw and catch an </a:t>
            </a:r>
            <a:r>
              <a:rPr lang="en-US" sz="2400" dirty="0" err="1"/>
              <a:t>invalidHr</a:t>
            </a:r>
            <a:r>
              <a:rPr lang="en-US" sz="2400" dirty="0"/>
              <a:t> object. Do the same for minutes and seconds.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2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Exce</a:t>
            </a:r>
            <a:r>
              <a:rPr lang="en-US" sz="4800" b="1" dirty="0" smtClean="0"/>
              <a:t>ption Handling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4" y="1550409"/>
            <a:ext cx="11038703" cy="4195481"/>
          </a:xfrm>
        </p:spPr>
        <p:txBody>
          <a:bodyPr>
            <a:noAutofit/>
          </a:bodyPr>
          <a:lstStyle/>
          <a:p>
            <a:r>
              <a:rPr lang="en-US" sz="2800" dirty="0"/>
              <a:t>Exception Handling in C++ is a process to handle runtime errors. </a:t>
            </a:r>
            <a:endParaRPr lang="en-US" sz="2800" dirty="0" smtClean="0"/>
          </a:p>
          <a:p>
            <a:r>
              <a:rPr lang="en-US" sz="2800" dirty="0" smtClean="0"/>
              <a:t>We </a:t>
            </a:r>
            <a:r>
              <a:rPr lang="en-US" sz="2800" dirty="0"/>
              <a:t>perform exception handling so the normal flow of the application can be maintained even after runtime errors.</a:t>
            </a:r>
          </a:p>
          <a:p>
            <a:r>
              <a:rPr lang="en-US" sz="2800" dirty="0"/>
              <a:t>In C++, exception is an event or object which is thrown at runtime. </a:t>
            </a:r>
            <a:endParaRPr lang="en-US" sz="2800" dirty="0" smtClean="0"/>
          </a:p>
          <a:p>
            <a:r>
              <a:rPr lang="en-US" sz="2800" dirty="0" smtClean="0"/>
              <a:t>All </a:t>
            </a:r>
            <a:r>
              <a:rPr lang="en-US" sz="2800" dirty="0"/>
              <a:t>exceptions are derived from </a:t>
            </a:r>
            <a:r>
              <a:rPr lang="en-US" sz="2800" dirty="0" err="1"/>
              <a:t>std</a:t>
            </a:r>
            <a:r>
              <a:rPr lang="en-US" sz="2800" dirty="0"/>
              <a:t>::exception class. </a:t>
            </a:r>
            <a:endParaRPr lang="en-US" sz="2800" dirty="0" smtClean="0"/>
          </a:p>
          <a:p>
            <a:r>
              <a:rPr lang="en-US" sz="2800" b="1" u="sng" dirty="0"/>
              <a:t>Advantage</a:t>
            </a:r>
          </a:p>
          <a:p>
            <a:r>
              <a:rPr lang="en-US" sz="2800" dirty="0"/>
              <a:t>It maintains the normal flow of the application. In such case, rest of the code is executed even after exception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C++ Exception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42522"/>
            <a:ext cx="3981450" cy="5076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068" y="2256909"/>
            <a:ext cx="6896100" cy="344805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Exce</a:t>
            </a:r>
            <a:r>
              <a:rPr lang="en-US" sz="4800" b="1" dirty="0" smtClean="0"/>
              <a:t>ption Handling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11038703" cy="4195481"/>
          </a:xfrm>
        </p:spPr>
        <p:txBody>
          <a:bodyPr>
            <a:noAutofit/>
          </a:bodyPr>
          <a:lstStyle/>
          <a:p>
            <a:r>
              <a:rPr lang="en-US" sz="2800" dirty="0"/>
              <a:t>C++ Exception Handling Keywords</a:t>
            </a:r>
          </a:p>
          <a:p>
            <a:r>
              <a:rPr lang="en-US" sz="2800" dirty="0"/>
              <a:t>In C++, we use 3 keywords to perform exception handling:</a:t>
            </a:r>
          </a:p>
          <a:p>
            <a:r>
              <a:rPr lang="en-US" sz="2800" dirty="0"/>
              <a:t>try</a:t>
            </a:r>
          </a:p>
          <a:p>
            <a:r>
              <a:rPr lang="en-US" sz="2800" dirty="0"/>
              <a:t>catch, and</a:t>
            </a:r>
          </a:p>
          <a:p>
            <a:r>
              <a:rPr lang="en-US" sz="2800" dirty="0"/>
              <a:t>throw</a:t>
            </a:r>
          </a:p>
          <a:p>
            <a:r>
              <a:rPr lang="en-US" sz="2800" dirty="0"/>
              <a:t>Moreover, we can create user-defined </a:t>
            </a:r>
            <a:r>
              <a:rPr lang="en-US" sz="2800" dirty="0" smtClean="0"/>
              <a:t>exception.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5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Exce</a:t>
            </a:r>
            <a:r>
              <a:rPr lang="en-US" sz="4800" b="1" dirty="0" smtClean="0"/>
              <a:t>ption Handling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781" y="1853248"/>
            <a:ext cx="11038703" cy="419548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throw</a:t>
            </a:r>
            <a:r>
              <a:rPr lang="en-US" sz="2800" dirty="0"/>
              <a:t> − A program throws an exception when a problem shows up. This is done using a </a:t>
            </a:r>
            <a:r>
              <a:rPr lang="en-US" sz="2800" b="1" dirty="0"/>
              <a:t>throw</a:t>
            </a:r>
            <a:r>
              <a:rPr lang="en-US" sz="2800" dirty="0"/>
              <a:t> keyword.</a:t>
            </a:r>
          </a:p>
          <a:p>
            <a:r>
              <a:rPr lang="en-US" sz="2800" b="1" dirty="0"/>
              <a:t>catch</a:t>
            </a:r>
            <a:r>
              <a:rPr lang="en-US" sz="2800" dirty="0"/>
              <a:t> − A program catches an exception with an exception handler at the place in a program where you want to handle the problem. The </a:t>
            </a:r>
            <a:r>
              <a:rPr lang="en-US" sz="2800" b="1" dirty="0"/>
              <a:t>catch</a:t>
            </a:r>
            <a:r>
              <a:rPr lang="en-US" sz="2800" dirty="0"/>
              <a:t> keyword indicates the catching of an exception.</a:t>
            </a:r>
          </a:p>
          <a:p>
            <a:r>
              <a:rPr lang="en-US" sz="2800" b="1" dirty="0"/>
              <a:t>try</a:t>
            </a:r>
            <a:r>
              <a:rPr lang="en-US" sz="2800" dirty="0"/>
              <a:t> − A </a:t>
            </a:r>
            <a:r>
              <a:rPr lang="en-US" sz="2800" b="1" dirty="0"/>
              <a:t>try</a:t>
            </a:r>
            <a:r>
              <a:rPr lang="en-US" sz="2800" dirty="0"/>
              <a:t> block identifies a block of code for which particular exceptions will be activated. It's followed by one or more catch blocks.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Exce</a:t>
            </a:r>
            <a:r>
              <a:rPr lang="en-US" sz="4800" b="1" dirty="0" smtClean="0"/>
              <a:t>ption Handling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26026"/>
            <a:ext cx="11038703" cy="4195481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</a:t>
            </a:r>
          </a:p>
          <a:p>
            <a:r>
              <a:rPr lang="en-US" sz="2800" b="1" dirty="0" smtClean="0"/>
              <a:t>try </a:t>
            </a:r>
            <a:r>
              <a:rPr lang="en-US" sz="2800" b="1" dirty="0"/>
              <a:t>{</a:t>
            </a:r>
          </a:p>
          <a:p>
            <a:r>
              <a:rPr lang="en-US" sz="2800" b="1" dirty="0"/>
              <a:t>   // protected code</a:t>
            </a:r>
          </a:p>
          <a:p>
            <a:r>
              <a:rPr lang="en-US" sz="2800" b="1" dirty="0"/>
              <a:t>} catch( </a:t>
            </a:r>
            <a:r>
              <a:rPr lang="en-US" sz="2800" b="1" dirty="0" err="1"/>
              <a:t>ExceptionName</a:t>
            </a:r>
            <a:r>
              <a:rPr lang="en-US" sz="2800" b="1" dirty="0"/>
              <a:t> e1 ) {</a:t>
            </a:r>
          </a:p>
          <a:p>
            <a:r>
              <a:rPr lang="en-US" sz="2800" b="1" dirty="0"/>
              <a:t>   // catch block</a:t>
            </a:r>
          </a:p>
          <a:p>
            <a:r>
              <a:rPr lang="en-US" sz="2800" b="1" dirty="0"/>
              <a:t>} catch( </a:t>
            </a:r>
            <a:r>
              <a:rPr lang="en-US" sz="2800" b="1" dirty="0" err="1"/>
              <a:t>ExceptionName</a:t>
            </a:r>
            <a:r>
              <a:rPr lang="en-US" sz="2800" b="1" dirty="0"/>
              <a:t> e2 ) {</a:t>
            </a:r>
          </a:p>
          <a:p>
            <a:r>
              <a:rPr lang="en-US" sz="2800" b="1" dirty="0"/>
              <a:t>   // catch block</a:t>
            </a:r>
          </a:p>
          <a:p>
            <a:r>
              <a:rPr lang="en-US" sz="2800" b="1" dirty="0"/>
              <a:t>} catch( </a:t>
            </a:r>
            <a:r>
              <a:rPr lang="en-US" sz="2800" b="1" dirty="0" err="1"/>
              <a:t>ExceptionName</a:t>
            </a:r>
            <a:r>
              <a:rPr lang="en-US" sz="2800" b="1" dirty="0"/>
              <a:t> </a:t>
            </a:r>
            <a:r>
              <a:rPr lang="en-US" sz="2800" b="1" dirty="0" err="1"/>
              <a:t>eN</a:t>
            </a:r>
            <a:r>
              <a:rPr lang="en-US" sz="2800" b="1" dirty="0"/>
              <a:t> ) {</a:t>
            </a:r>
          </a:p>
          <a:p>
            <a:r>
              <a:rPr lang="en-US" sz="2800" b="1" dirty="0"/>
              <a:t>   // catch block</a:t>
            </a:r>
          </a:p>
          <a:p>
            <a:r>
              <a:rPr lang="en-US" sz="2800" b="1" dirty="0"/>
              <a:t>}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6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Exce</a:t>
            </a:r>
            <a:r>
              <a:rPr lang="en-US" sz="4800" b="1" dirty="0" smtClean="0"/>
              <a:t>ption Handling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490" y="1762631"/>
            <a:ext cx="11038703" cy="4195481"/>
          </a:xfrm>
        </p:spPr>
        <p:txBody>
          <a:bodyPr>
            <a:noAutofit/>
          </a:bodyPr>
          <a:lstStyle/>
          <a:p>
            <a:r>
              <a:rPr lang="en-US" sz="2800" dirty="0"/>
              <a:t>he C++ </a:t>
            </a:r>
            <a:r>
              <a:rPr lang="en-US" sz="2800" b="1" dirty="0"/>
              <a:t>try block</a:t>
            </a:r>
            <a:r>
              <a:rPr lang="en-US" sz="2800" dirty="0"/>
              <a:t> is used to place the code that may occur exception. The </a:t>
            </a:r>
            <a:r>
              <a:rPr lang="en-US" sz="2800" b="1" dirty="0"/>
              <a:t>catch block</a:t>
            </a:r>
            <a:r>
              <a:rPr lang="en-US" sz="2800" dirty="0"/>
              <a:t> is used to handle the 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55" y="2885559"/>
            <a:ext cx="3448094" cy="3448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68" y="3860371"/>
            <a:ext cx="7025998" cy="90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5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Exce</a:t>
            </a:r>
            <a:r>
              <a:rPr lang="en-US" sz="4800" b="1" dirty="0" smtClean="0"/>
              <a:t>ption Handling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965" y="1614350"/>
            <a:ext cx="11038703" cy="4195481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C++ </a:t>
            </a:r>
            <a:r>
              <a:rPr lang="en-US" sz="2800" b="1" dirty="0"/>
              <a:t>try block</a:t>
            </a:r>
            <a:r>
              <a:rPr lang="en-US" sz="2800" dirty="0"/>
              <a:t> is used to place the code that may occur exception. The </a:t>
            </a:r>
            <a:r>
              <a:rPr lang="en-US" sz="2800" b="1" dirty="0"/>
              <a:t>catch block</a:t>
            </a:r>
            <a:r>
              <a:rPr lang="en-US" sz="2800" dirty="0"/>
              <a:t> is used to handle the exception.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01" y="2813092"/>
            <a:ext cx="4019550" cy="3933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435" y="3892635"/>
            <a:ext cx="5466107" cy="52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781" y="213820"/>
            <a:ext cx="9404723" cy="1400530"/>
          </a:xfrm>
        </p:spPr>
        <p:txBody>
          <a:bodyPr>
            <a:noAutofit/>
          </a:bodyPr>
          <a:lstStyle/>
          <a:p>
            <a:r>
              <a:rPr lang="en-US" sz="4800" dirty="0"/>
              <a:t>Multiple Catch Block Exception Program In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4" y="1828486"/>
            <a:ext cx="5759922" cy="47581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9559" y="2249235"/>
            <a:ext cx="2900401" cy="64628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62119" y="1482811"/>
            <a:ext cx="94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862119" y="2996210"/>
            <a:ext cx="11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882" y="3608474"/>
            <a:ext cx="5102538" cy="4750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75621" y="4250845"/>
            <a:ext cx="1120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Third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882" y="4863109"/>
            <a:ext cx="5943215" cy="47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2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2997</TotalTime>
  <Words>357</Words>
  <Application>Microsoft Office PowerPoint</Application>
  <PresentationFormat>Widescreen</PresentationFormat>
  <Paragraphs>65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Object Oriented Programming Exception Handling</vt:lpstr>
      <vt:lpstr>Exception Handling</vt:lpstr>
      <vt:lpstr>C++ Exception Classes</vt:lpstr>
      <vt:lpstr>Exception Handling</vt:lpstr>
      <vt:lpstr>Exception Handling</vt:lpstr>
      <vt:lpstr>Exception Handling</vt:lpstr>
      <vt:lpstr>Exception Handling</vt:lpstr>
      <vt:lpstr>Exception Handling</vt:lpstr>
      <vt:lpstr>Multiple Catch Block Exception Program In C++</vt:lpstr>
      <vt:lpstr>Catch All or Default Exception Handling</vt:lpstr>
      <vt:lpstr>User Defined Exceptions in C++</vt:lpstr>
      <vt:lpstr>User Defined Exceptions in C++</vt:lpstr>
      <vt:lpstr>Task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lab4</dc:creator>
  <cp:lastModifiedBy>lab4</cp:lastModifiedBy>
  <cp:revision>704</cp:revision>
  <dcterms:created xsi:type="dcterms:W3CDTF">2022-01-27T06:29:33Z</dcterms:created>
  <dcterms:modified xsi:type="dcterms:W3CDTF">2022-05-13T08:46:11Z</dcterms:modified>
</cp:coreProperties>
</file>