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6"/>
  </p:notesMasterIdLst>
  <p:sldIdLst>
    <p:sldId id="256" r:id="rId2"/>
    <p:sldId id="531" r:id="rId3"/>
    <p:sldId id="544" r:id="rId4"/>
    <p:sldId id="545" r:id="rId5"/>
    <p:sldId id="546" r:id="rId6"/>
    <p:sldId id="547" r:id="rId7"/>
    <p:sldId id="549" r:id="rId8"/>
    <p:sldId id="548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61" r:id="rId17"/>
    <p:sldId id="562" r:id="rId18"/>
    <p:sldId id="563" r:id="rId19"/>
    <p:sldId id="564" r:id="rId20"/>
    <p:sldId id="565" r:id="rId21"/>
    <p:sldId id="557" r:id="rId22"/>
    <p:sldId id="558" r:id="rId23"/>
    <p:sldId id="560" r:id="rId24"/>
    <p:sldId id="559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10 - Book 1" id="{6AD22094-E808-4B57-8356-FF58102D8959}">
          <p14:sldIdLst>
            <p14:sldId id="531"/>
            <p14:sldId id="544"/>
            <p14:sldId id="545"/>
            <p14:sldId id="546"/>
            <p14:sldId id="547"/>
            <p14:sldId id="549"/>
            <p14:sldId id="548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Chapter 11 - Book 1" id="{3D1917D6-3241-4F66-B681-C4FACA095B62}">
          <p14:sldIdLst>
            <p14:sldId id="556"/>
            <p14:sldId id="561"/>
            <p14:sldId id="562"/>
            <p14:sldId id="563"/>
            <p14:sldId id="564"/>
            <p14:sldId id="565"/>
            <p14:sldId id="557"/>
            <p14:sldId id="558"/>
            <p14:sldId id="560"/>
            <p14:sldId id="5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4A637-5E32-497B-86BE-ABDEFE0975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57A045-0AEA-4B27-BEEE-4680F5E9CF19}">
      <dgm:prSet/>
      <dgm:spPr/>
      <dgm:t>
        <a:bodyPr/>
        <a:lstStyle/>
        <a:p>
          <a:r>
            <a:rPr lang="en-US"/>
            <a:t>Company A (IaaS Provider): Provides physical infrastructure.</a:t>
          </a:r>
        </a:p>
      </dgm:t>
    </dgm:pt>
    <dgm:pt modelId="{2BB9F614-8EDF-4F50-84C5-DBF53A135C4C}" type="parTrans" cxnId="{900FB6EB-AEB8-4406-89A0-47D4D2FFE2A3}">
      <dgm:prSet/>
      <dgm:spPr/>
      <dgm:t>
        <a:bodyPr/>
        <a:lstStyle/>
        <a:p>
          <a:endParaRPr lang="en-US"/>
        </a:p>
      </dgm:t>
    </dgm:pt>
    <dgm:pt modelId="{D407EB8E-D442-4DA8-A66A-C180CA866693}" type="sibTrans" cxnId="{900FB6EB-AEB8-4406-89A0-47D4D2FFE2A3}">
      <dgm:prSet/>
      <dgm:spPr/>
      <dgm:t>
        <a:bodyPr/>
        <a:lstStyle/>
        <a:p>
          <a:endParaRPr lang="en-US"/>
        </a:p>
      </dgm:t>
    </dgm:pt>
    <dgm:pt modelId="{9A28BCFB-AA6A-4748-B099-E6594F0107A4}">
      <dgm:prSet/>
      <dgm:spPr/>
      <dgm:t>
        <a:bodyPr/>
        <a:lstStyle/>
        <a:p>
          <a:r>
            <a:rPr lang="en-US"/>
            <a:t>Company B (PaaS Provider): Builds platforms on IaaS resources &amp; Plans additional virtual servers to handle spikes.</a:t>
          </a:r>
        </a:p>
      </dgm:t>
    </dgm:pt>
    <dgm:pt modelId="{EAB8B538-5AD7-46A3-99B3-D2B0F9DA9C33}" type="parTrans" cxnId="{4C126B6B-6E3A-40CA-B1A5-537191AB84E3}">
      <dgm:prSet/>
      <dgm:spPr/>
      <dgm:t>
        <a:bodyPr/>
        <a:lstStyle/>
        <a:p>
          <a:endParaRPr lang="en-US"/>
        </a:p>
      </dgm:t>
    </dgm:pt>
    <dgm:pt modelId="{A6C3FFE7-AF62-4E50-B281-B7DA02048641}" type="sibTrans" cxnId="{4C126B6B-6E3A-40CA-B1A5-537191AB84E3}">
      <dgm:prSet/>
      <dgm:spPr/>
      <dgm:t>
        <a:bodyPr/>
        <a:lstStyle/>
        <a:p>
          <a:endParaRPr lang="en-US"/>
        </a:p>
      </dgm:t>
    </dgm:pt>
    <dgm:pt modelId="{0071E919-370E-4974-B4B1-80EF7B548652}">
      <dgm:prSet/>
      <dgm:spPr/>
      <dgm:t>
        <a:bodyPr/>
        <a:lstStyle/>
        <a:p>
          <a:r>
            <a:rPr lang="en-US"/>
            <a:t>Company C (SaaS Provider): Offers applications to end-users and relies on PaaS for capacity.</a:t>
          </a:r>
        </a:p>
      </dgm:t>
    </dgm:pt>
    <dgm:pt modelId="{9687C7C8-7865-48C6-BD35-FEC498727D81}" type="parTrans" cxnId="{4387D5DE-D66A-4894-8C2C-0D2CBCCEE028}">
      <dgm:prSet/>
      <dgm:spPr/>
      <dgm:t>
        <a:bodyPr/>
        <a:lstStyle/>
        <a:p>
          <a:endParaRPr lang="en-US"/>
        </a:p>
      </dgm:t>
    </dgm:pt>
    <dgm:pt modelId="{CB9E6244-104B-410D-8F05-0AC469AF6776}" type="sibTrans" cxnId="{4387D5DE-D66A-4894-8C2C-0D2CBCCEE028}">
      <dgm:prSet/>
      <dgm:spPr/>
      <dgm:t>
        <a:bodyPr/>
        <a:lstStyle/>
        <a:p>
          <a:endParaRPr lang="en-US"/>
        </a:p>
      </dgm:t>
    </dgm:pt>
    <dgm:pt modelId="{2A0F2FDF-9447-47C0-B1AE-427262282D02}">
      <dgm:prSet/>
      <dgm:spPr/>
      <dgm:t>
        <a:bodyPr/>
        <a:lstStyle/>
        <a:p>
          <a:r>
            <a:rPr lang="en-US"/>
            <a:t>End Users: Estimate needs or pass responsibility to the SaaS provider.</a:t>
          </a:r>
        </a:p>
      </dgm:t>
    </dgm:pt>
    <dgm:pt modelId="{DF02B491-4F44-42DA-906C-5855E3A5F1EE}" type="parTrans" cxnId="{4CCBC199-4F69-427E-9D95-7531EF8AACC3}">
      <dgm:prSet/>
      <dgm:spPr/>
      <dgm:t>
        <a:bodyPr/>
        <a:lstStyle/>
        <a:p>
          <a:endParaRPr lang="en-US"/>
        </a:p>
      </dgm:t>
    </dgm:pt>
    <dgm:pt modelId="{02230877-29BE-4A2C-92E5-C912925CE1F4}" type="sibTrans" cxnId="{4CCBC199-4F69-427E-9D95-7531EF8AACC3}">
      <dgm:prSet/>
      <dgm:spPr/>
      <dgm:t>
        <a:bodyPr/>
        <a:lstStyle/>
        <a:p>
          <a:endParaRPr lang="en-US"/>
        </a:p>
      </dgm:t>
    </dgm:pt>
    <dgm:pt modelId="{383784CE-9EFE-4AE7-AC38-5F12317CA6C3}" type="pres">
      <dgm:prSet presAssocID="{2514A637-5E32-497B-86BE-ABDEFE097504}" presName="root" presStyleCnt="0">
        <dgm:presLayoutVars>
          <dgm:dir/>
          <dgm:resizeHandles val="exact"/>
        </dgm:presLayoutVars>
      </dgm:prSet>
      <dgm:spPr/>
    </dgm:pt>
    <dgm:pt modelId="{4D01C19A-CFDF-4C11-AA1F-E07837BA47E6}" type="pres">
      <dgm:prSet presAssocID="{F257A045-0AEA-4B27-BEEE-4680F5E9CF19}" presName="compNode" presStyleCnt="0"/>
      <dgm:spPr/>
    </dgm:pt>
    <dgm:pt modelId="{A66A82BB-0A6C-42E5-B198-F8D825B48F44}" type="pres">
      <dgm:prSet presAssocID="{F257A045-0AEA-4B27-BEEE-4680F5E9CF19}" presName="bgRect" presStyleLbl="bgShp" presStyleIdx="0" presStyleCnt="4"/>
      <dgm:spPr/>
    </dgm:pt>
    <dgm:pt modelId="{4D08AA1F-A7B5-4E37-A763-501F4EE5592B}" type="pres">
      <dgm:prSet presAssocID="{F257A045-0AEA-4B27-BEEE-4680F5E9CF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8DDF73A-5048-40C3-9AC7-0C90302AFAF6}" type="pres">
      <dgm:prSet presAssocID="{F257A045-0AEA-4B27-BEEE-4680F5E9CF19}" presName="spaceRect" presStyleCnt="0"/>
      <dgm:spPr/>
    </dgm:pt>
    <dgm:pt modelId="{00EECFBB-F6BB-40D6-956A-BA1382ED5E36}" type="pres">
      <dgm:prSet presAssocID="{F257A045-0AEA-4B27-BEEE-4680F5E9CF19}" presName="parTx" presStyleLbl="revTx" presStyleIdx="0" presStyleCnt="4">
        <dgm:presLayoutVars>
          <dgm:chMax val="0"/>
          <dgm:chPref val="0"/>
        </dgm:presLayoutVars>
      </dgm:prSet>
      <dgm:spPr/>
    </dgm:pt>
    <dgm:pt modelId="{24949593-7931-4520-A144-82403D0C1730}" type="pres">
      <dgm:prSet presAssocID="{D407EB8E-D442-4DA8-A66A-C180CA866693}" presName="sibTrans" presStyleCnt="0"/>
      <dgm:spPr/>
    </dgm:pt>
    <dgm:pt modelId="{A2B86191-D6F4-4AF5-BA6A-54CEA8871271}" type="pres">
      <dgm:prSet presAssocID="{9A28BCFB-AA6A-4748-B099-E6594F0107A4}" presName="compNode" presStyleCnt="0"/>
      <dgm:spPr/>
    </dgm:pt>
    <dgm:pt modelId="{0DF8DBF3-982E-4845-BE56-73E0C81248B0}" type="pres">
      <dgm:prSet presAssocID="{9A28BCFB-AA6A-4748-B099-E6594F0107A4}" presName="bgRect" presStyleLbl="bgShp" presStyleIdx="1" presStyleCnt="4"/>
      <dgm:spPr/>
    </dgm:pt>
    <dgm:pt modelId="{9EEB3F01-6A17-4993-88E6-7FC5F77A2FD8}" type="pres">
      <dgm:prSet presAssocID="{9A28BCFB-AA6A-4748-B099-E6594F0107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CA34148-A5B8-415E-824F-F28EFEE08831}" type="pres">
      <dgm:prSet presAssocID="{9A28BCFB-AA6A-4748-B099-E6594F0107A4}" presName="spaceRect" presStyleCnt="0"/>
      <dgm:spPr/>
    </dgm:pt>
    <dgm:pt modelId="{AC7CB715-4729-4A0B-B5AE-9B099FC2EB1E}" type="pres">
      <dgm:prSet presAssocID="{9A28BCFB-AA6A-4748-B099-E6594F0107A4}" presName="parTx" presStyleLbl="revTx" presStyleIdx="1" presStyleCnt="4">
        <dgm:presLayoutVars>
          <dgm:chMax val="0"/>
          <dgm:chPref val="0"/>
        </dgm:presLayoutVars>
      </dgm:prSet>
      <dgm:spPr/>
    </dgm:pt>
    <dgm:pt modelId="{0535E804-0DCE-43E9-BF69-B800FB5E1623}" type="pres">
      <dgm:prSet presAssocID="{A6C3FFE7-AF62-4E50-B281-B7DA02048641}" presName="sibTrans" presStyleCnt="0"/>
      <dgm:spPr/>
    </dgm:pt>
    <dgm:pt modelId="{0BB891DB-93E7-4870-AAB7-1916FC8E3C98}" type="pres">
      <dgm:prSet presAssocID="{0071E919-370E-4974-B4B1-80EF7B548652}" presName="compNode" presStyleCnt="0"/>
      <dgm:spPr/>
    </dgm:pt>
    <dgm:pt modelId="{33330540-682E-4F36-AA74-DBA4BE38E9CB}" type="pres">
      <dgm:prSet presAssocID="{0071E919-370E-4974-B4B1-80EF7B548652}" presName="bgRect" presStyleLbl="bgShp" presStyleIdx="2" presStyleCnt="4"/>
      <dgm:spPr/>
    </dgm:pt>
    <dgm:pt modelId="{91753E42-8492-4D7C-B0AE-92A50A34FBF7}" type="pres">
      <dgm:prSet presAssocID="{0071E919-370E-4974-B4B1-80EF7B548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1C1A1A8-BB4D-44BC-BAE9-DE34E7AA79BC}" type="pres">
      <dgm:prSet presAssocID="{0071E919-370E-4974-B4B1-80EF7B548652}" presName="spaceRect" presStyleCnt="0"/>
      <dgm:spPr/>
    </dgm:pt>
    <dgm:pt modelId="{6DF0A096-1107-4BBD-B8AD-D3F50372D98F}" type="pres">
      <dgm:prSet presAssocID="{0071E919-370E-4974-B4B1-80EF7B548652}" presName="parTx" presStyleLbl="revTx" presStyleIdx="2" presStyleCnt="4">
        <dgm:presLayoutVars>
          <dgm:chMax val="0"/>
          <dgm:chPref val="0"/>
        </dgm:presLayoutVars>
      </dgm:prSet>
      <dgm:spPr/>
    </dgm:pt>
    <dgm:pt modelId="{B6E1FE2C-7682-40EF-AC89-1E7B44FE3821}" type="pres">
      <dgm:prSet presAssocID="{CB9E6244-104B-410D-8F05-0AC469AF6776}" presName="sibTrans" presStyleCnt="0"/>
      <dgm:spPr/>
    </dgm:pt>
    <dgm:pt modelId="{CAEBEAE9-F78D-4619-A7C3-7D06F756CE80}" type="pres">
      <dgm:prSet presAssocID="{2A0F2FDF-9447-47C0-B1AE-427262282D02}" presName="compNode" presStyleCnt="0"/>
      <dgm:spPr/>
    </dgm:pt>
    <dgm:pt modelId="{85DA146E-5F9F-4019-AD31-7EC7D09F0DA2}" type="pres">
      <dgm:prSet presAssocID="{2A0F2FDF-9447-47C0-B1AE-427262282D02}" presName="bgRect" presStyleLbl="bgShp" presStyleIdx="3" presStyleCnt="4"/>
      <dgm:spPr/>
    </dgm:pt>
    <dgm:pt modelId="{C29ED4EC-4838-4C5D-B2A0-7AAF424F6F29}" type="pres">
      <dgm:prSet presAssocID="{2A0F2FDF-9447-47C0-B1AE-427262282D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A68160-FFAC-4F7F-97AB-A0A2023B30D7}" type="pres">
      <dgm:prSet presAssocID="{2A0F2FDF-9447-47C0-B1AE-427262282D02}" presName="spaceRect" presStyleCnt="0"/>
      <dgm:spPr/>
    </dgm:pt>
    <dgm:pt modelId="{FE724390-774A-4A4E-B203-5B99BDE49518}" type="pres">
      <dgm:prSet presAssocID="{2A0F2FDF-9447-47C0-B1AE-427262282D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63B213-E89D-4526-9FBD-93EF6F5C0434}" type="presOf" srcId="{0071E919-370E-4974-B4B1-80EF7B548652}" destId="{6DF0A096-1107-4BBD-B8AD-D3F50372D98F}" srcOrd="0" destOrd="0" presId="urn:microsoft.com/office/officeart/2018/2/layout/IconVerticalSolidList"/>
    <dgm:cxn modelId="{3EA01E26-A078-4561-9AD8-B3D4259BDC1E}" type="presOf" srcId="{F257A045-0AEA-4B27-BEEE-4680F5E9CF19}" destId="{00EECFBB-F6BB-40D6-956A-BA1382ED5E36}" srcOrd="0" destOrd="0" presId="urn:microsoft.com/office/officeart/2018/2/layout/IconVerticalSolidList"/>
    <dgm:cxn modelId="{4C126B6B-6E3A-40CA-B1A5-537191AB84E3}" srcId="{2514A637-5E32-497B-86BE-ABDEFE097504}" destId="{9A28BCFB-AA6A-4748-B099-E6594F0107A4}" srcOrd="1" destOrd="0" parTransId="{EAB8B538-5AD7-46A3-99B3-D2B0F9DA9C33}" sibTransId="{A6C3FFE7-AF62-4E50-B281-B7DA02048641}"/>
    <dgm:cxn modelId="{EFEBAA78-BC40-431F-973A-B88DE1E8A3CF}" type="presOf" srcId="{2514A637-5E32-497B-86BE-ABDEFE097504}" destId="{383784CE-9EFE-4AE7-AC38-5F12317CA6C3}" srcOrd="0" destOrd="0" presId="urn:microsoft.com/office/officeart/2018/2/layout/IconVerticalSolidList"/>
    <dgm:cxn modelId="{48EEC87B-C915-48DE-A5E4-CE70F22273D9}" type="presOf" srcId="{9A28BCFB-AA6A-4748-B099-E6594F0107A4}" destId="{AC7CB715-4729-4A0B-B5AE-9B099FC2EB1E}" srcOrd="0" destOrd="0" presId="urn:microsoft.com/office/officeart/2018/2/layout/IconVerticalSolidList"/>
    <dgm:cxn modelId="{4CCBC199-4F69-427E-9D95-7531EF8AACC3}" srcId="{2514A637-5E32-497B-86BE-ABDEFE097504}" destId="{2A0F2FDF-9447-47C0-B1AE-427262282D02}" srcOrd="3" destOrd="0" parTransId="{DF02B491-4F44-42DA-906C-5855E3A5F1EE}" sibTransId="{02230877-29BE-4A2C-92E5-C912925CE1F4}"/>
    <dgm:cxn modelId="{E149ADA1-5D81-4F92-8A9D-119086B657A5}" type="presOf" srcId="{2A0F2FDF-9447-47C0-B1AE-427262282D02}" destId="{FE724390-774A-4A4E-B203-5B99BDE49518}" srcOrd="0" destOrd="0" presId="urn:microsoft.com/office/officeart/2018/2/layout/IconVerticalSolidList"/>
    <dgm:cxn modelId="{4387D5DE-D66A-4894-8C2C-0D2CBCCEE028}" srcId="{2514A637-5E32-497B-86BE-ABDEFE097504}" destId="{0071E919-370E-4974-B4B1-80EF7B548652}" srcOrd="2" destOrd="0" parTransId="{9687C7C8-7865-48C6-BD35-FEC498727D81}" sibTransId="{CB9E6244-104B-410D-8F05-0AC469AF6776}"/>
    <dgm:cxn modelId="{900FB6EB-AEB8-4406-89A0-47D4D2FFE2A3}" srcId="{2514A637-5E32-497B-86BE-ABDEFE097504}" destId="{F257A045-0AEA-4B27-BEEE-4680F5E9CF19}" srcOrd="0" destOrd="0" parTransId="{2BB9F614-8EDF-4F50-84C5-DBF53A135C4C}" sibTransId="{D407EB8E-D442-4DA8-A66A-C180CA866693}"/>
    <dgm:cxn modelId="{D0EE22B4-72D6-42EE-9518-8292600D6A98}" type="presParOf" srcId="{383784CE-9EFE-4AE7-AC38-5F12317CA6C3}" destId="{4D01C19A-CFDF-4C11-AA1F-E07837BA47E6}" srcOrd="0" destOrd="0" presId="urn:microsoft.com/office/officeart/2018/2/layout/IconVerticalSolidList"/>
    <dgm:cxn modelId="{15A93A39-39AB-4B5B-9C9E-3CA33E394870}" type="presParOf" srcId="{4D01C19A-CFDF-4C11-AA1F-E07837BA47E6}" destId="{A66A82BB-0A6C-42E5-B198-F8D825B48F44}" srcOrd="0" destOrd="0" presId="urn:microsoft.com/office/officeart/2018/2/layout/IconVerticalSolidList"/>
    <dgm:cxn modelId="{7A9FA8B0-92C9-4957-962B-7E359BE87323}" type="presParOf" srcId="{4D01C19A-CFDF-4C11-AA1F-E07837BA47E6}" destId="{4D08AA1F-A7B5-4E37-A763-501F4EE5592B}" srcOrd="1" destOrd="0" presId="urn:microsoft.com/office/officeart/2018/2/layout/IconVerticalSolidList"/>
    <dgm:cxn modelId="{433FEE2C-DEFF-4874-8D8C-3EFB2E4AB63D}" type="presParOf" srcId="{4D01C19A-CFDF-4C11-AA1F-E07837BA47E6}" destId="{B8DDF73A-5048-40C3-9AC7-0C90302AFAF6}" srcOrd="2" destOrd="0" presId="urn:microsoft.com/office/officeart/2018/2/layout/IconVerticalSolidList"/>
    <dgm:cxn modelId="{E397C926-15DB-493D-A03E-01BC719CC822}" type="presParOf" srcId="{4D01C19A-CFDF-4C11-AA1F-E07837BA47E6}" destId="{00EECFBB-F6BB-40D6-956A-BA1382ED5E36}" srcOrd="3" destOrd="0" presId="urn:microsoft.com/office/officeart/2018/2/layout/IconVerticalSolidList"/>
    <dgm:cxn modelId="{F71AB41E-85F0-4284-8885-DE0E222406D2}" type="presParOf" srcId="{383784CE-9EFE-4AE7-AC38-5F12317CA6C3}" destId="{24949593-7931-4520-A144-82403D0C1730}" srcOrd="1" destOrd="0" presId="urn:microsoft.com/office/officeart/2018/2/layout/IconVerticalSolidList"/>
    <dgm:cxn modelId="{DD604D45-26D5-4E82-96A7-FA2BF9414C6A}" type="presParOf" srcId="{383784CE-9EFE-4AE7-AC38-5F12317CA6C3}" destId="{A2B86191-D6F4-4AF5-BA6A-54CEA8871271}" srcOrd="2" destOrd="0" presId="urn:microsoft.com/office/officeart/2018/2/layout/IconVerticalSolidList"/>
    <dgm:cxn modelId="{AC11C9D6-50D2-463E-BD9E-4C7A3411F819}" type="presParOf" srcId="{A2B86191-D6F4-4AF5-BA6A-54CEA8871271}" destId="{0DF8DBF3-982E-4845-BE56-73E0C81248B0}" srcOrd="0" destOrd="0" presId="urn:microsoft.com/office/officeart/2018/2/layout/IconVerticalSolidList"/>
    <dgm:cxn modelId="{2B60E49B-AA71-4778-A154-6057E79D06A4}" type="presParOf" srcId="{A2B86191-D6F4-4AF5-BA6A-54CEA8871271}" destId="{9EEB3F01-6A17-4993-88E6-7FC5F77A2FD8}" srcOrd="1" destOrd="0" presId="urn:microsoft.com/office/officeart/2018/2/layout/IconVerticalSolidList"/>
    <dgm:cxn modelId="{2E5A8D08-4E2E-4EAA-83B7-F269FB8A97CD}" type="presParOf" srcId="{A2B86191-D6F4-4AF5-BA6A-54CEA8871271}" destId="{1CA34148-A5B8-415E-824F-F28EFEE08831}" srcOrd="2" destOrd="0" presId="urn:microsoft.com/office/officeart/2018/2/layout/IconVerticalSolidList"/>
    <dgm:cxn modelId="{0D8C30E4-48DB-498D-B180-8FC7F4BB7DB7}" type="presParOf" srcId="{A2B86191-D6F4-4AF5-BA6A-54CEA8871271}" destId="{AC7CB715-4729-4A0B-B5AE-9B099FC2EB1E}" srcOrd="3" destOrd="0" presId="urn:microsoft.com/office/officeart/2018/2/layout/IconVerticalSolidList"/>
    <dgm:cxn modelId="{6CA08541-F7AE-4819-8917-CB384E23F475}" type="presParOf" srcId="{383784CE-9EFE-4AE7-AC38-5F12317CA6C3}" destId="{0535E804-0DCE-43E9-BF69-B800FB5E1623}" srcOrd="3" destOrd="0" presId="urn:microsoft.com/office/officeart/2018/2/layout/IconVerticalSolidList"/>
    <dgm:cxn modelId="{1869748E-577F-46F6-8F12-13A70C7E845F}" type="presParOf" srcId="{383784CE-9EFE-4AE7-AC38-5F12317CA6C3}" destId="{0BB891DB-93E7-4870-AAB7-1916FC8E3C98}" srcOrd="4" destOrd="0" presId="urn:microsoft.com/office/officeart/2018/2/layout/IconVerticalSolidList"/>
    <dgm:cxn modelId="{B14B1377-5125-4748-8CB2-5B4DAAD22B5A}" type="presParOf" srcId="{0BB891DB-93E7-4870-AAB7-1916FC8E3C98}" destId="{33330540-682E-4F36-AA74-DBA4BE38E9CB}" srcOrd="0" destOrd="0" presId="urn:microsoft.com/office/officeart/2018/2/layout/IconVerticalSolidList"/>
    <dgm:cxn modelId="{974F75EC-88BE-46A5-B3C5-B50D96F135B6}" type="presParOf" srcId="{0BB891DB-93E7-4870-AAB7-1916FC8E3C98}" destId="{91753E42-8492-4D7C-B0AE-92A50A34FBF7}" srcOrd="1" destOrd="0" presId="urn:microsoft.com/office/officeart/2018/2/layout/IconVerticalSolidList"/>
    <dgm:cxn modelId="{4FAFD186-AED4-495B-BEE0-5F805C2109FF}" type="presParOf" srcId="{0BB891DB-93E7-4870-AAB7-1916FC8E3C98}" destId="{91C1A1A8-BB4D-44BC-BAE9-DE34E7AA79BC}" srcOrd="2" destOrd="0" presId="urn:microsoft.com/office/officeart/2018/2/layout/IconVerticalSolidList"/>
    <dgm:cxn modelId="{502369E3-67CA-4697-B105-E65F5354DE54}" type="presParOf" srcId="{0BB891DB-93E7-4870-AAB7-1916FC8E3C98}" destId="{6DF0A096-1107-4BBD-B8AD-D3F50372D98F}" srcOrd="3" destOrd="0" presId="urn:microsoft.com/office/officeart/2018/2/layout/IconVerticalSolidList"/>
    <dgm:cxn modelId="{F6D4BA8E-EF7D-45DF-AB72-5E8747A16F1E}" type="presParOf" srcId="{383784CE-9EFE-4AE7-AC38-5F12317CA6C3}" destId="{B6E1FE2C-7682-40EF-AC89-1E7B44FE3821}" srcOrd="5" destOrd="0" presId="urn:microsoft.com/office/officeart/2018/2/layout/IconVerticalSolidList"/>
    <dgm:cxn modelId="{ECBE819D-982E-4C4D-83A9-602BF25EC6DF}" type="presParOf" srcId="{383784CE-9EFE-4AE7-AC38-5F12317CA6C3}" destId="{CAEBEAE9-F78D-4619-A7C3-7D06F756CE80}" srcOrd="6" destOrd="0" presId="urn:microsoft.com/office/officeart/2018/2/layout/IconVerticalSolidList"/>
    <dgm:cxn modelId="{0E1F7820-5185-4AFA-A900-F7B4B15CC086}" type="presParOf" srcId="{CAEBEAE9-F78D-4619-A7C3-7D06F756CE80}" destId="{85DA146E-5F9F-4019-AD31-7EC7D09F0DA2}" srcOrd="0" destOrd="0" presId="urn:microsoft.com/office/officeart/2018/2/layout/IconVerticalSolidList"/>
    <dgm:cxn modelId="{DFFA318E-75A8-4108-9D10-AB2BE9847BF7}" type="presParOf" srcId="{CAEBEAE9-F78D-4619-A7C3-7D06F756CE80}" destId="{C29ED4EC-4838-4C5D-B2A0-7AAF424F6F29}" srcOrd="1" destOrd="0" presId="urn:microsoft.com/office/officeart/2018/2/layout/IconVerticalSolidList"/>
    <dgm:cxn modelId="{5DD64F5D-6817-4680-B48C-15A6746C560F}" type="presParOf" srcId="{CAEBEAE9-F78D-4619-A7C3-7D06F756CE80}" destId="{01A68160-FFAC-4F7F-97AB-A0A2023B30D7}" srcOrd="2" destOrd="0" presId="urn:microsoft.com/office/officeart/2018/2/layout/IconVerticalSolidList"/>
    <dgm:cxn modelId="{1693A3F1-21A5-467D-A653-146DCBD1134C}" type="presParOf" srcId="{CAEBEAE9-F78D-4619-A7C3-7D06F756CE80}" destId="{FE724390-774A-4A4E-B203-5B99BDE495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8F70A-5F5A-49FC-AB22-A6A39D85EE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382E7D-B085-4F72-A137-10A6601403EB}">
      <dgm:prSet/>
      <dgm:spPr/>
      <dgm:t>
        <a:bodyPr/>
        <a:lstStyle/>
        <a:p>
          <a:r>
            <a:rPr lang="en-US"/>
            <a:t>Traditional Approach with N+1 Rule</a:t>
          </a:r>
        </a:p>
      </dgm:t>
    </dgm:pt>
    <dgm:pt modelId="{58AF27B5-2C77-43F5-AE08-D1B443DCF8AC}" type="parTrans" cxnId="{B4FD13DE-9CBA-4553-B48E-9F516F330B3D}">
      <dgm:prSet/>
      <dgm:spPr/>
      <dgm:t>
        <a:bodyPr/>
        <a:lstStyle/>
        <a:p>
          <a:endParaRPr lang="en-US"/>
        </a:p>
      </dgm:t>
    </dgm:pt>
    <dgm:pt modelId="{6394213F-B63B-4AA7-A9F7-3F11C249DA20}" type="sibTrans" cxnId="{B4FD13DE-9CBA-4553-B48E-9F516F330B3D}">
      <dgm:prSet/>
      <dgm:spPr/>
      <dgm:t>
        <a:bodyPr/>
        <a:lstStyle/>
        <a:p>
          <a:endParaRPr lang="en-US"/>
        </a:p>
      </dgm:t>
    </dgm:pt>
    <dgm:pt modelId="{B4D8EDF4-863F-4009-AA72-F78117252743}">
      <dgm:prSet/>
      <dgm:spPr/>
      <dgm:t>
        <a:bodyPr/>
        <a:lstStyle/>
        <a:p>
          <a:r>
            <a:rPr lang="en-US"/>
            <a:t>Redundancy: Organizations provision N+1 nodes (one extra) to handle unexpected spikes or node failures.</a:t>
          </a:r>
        </a:p>
      </dgm:t>
    </dgm:pt>
    <dgm:pt modelId="{6118654C-ADA0-4AC3-A26F-5CB2A74E20A0}" type="parTrans" cxnId="{27D2C4C3-6AB9-4EBA-9272-4D5BE3B92C03}">
      <dgm:prSet/>
      <dgm:spPr/>
      <dgm:t>
        <a:bodyPr/>
        <a:lstStyle/>
        <a:p>
          <a:endParaRPr lang="en-US"/>
        </a:p>
      </dgm:t>
    </dgm:pt>
    <dgm:pt modelId="{BBE4957D-177E-4080-B1C4-A3E1FB3E2516}" type="sibTrans" cxnId="{27D2C4C3-6AB9-4EBA-9272-4D5BE3B92C03}">
      <dgm:prSet/>
      <dgm:spPr/>
      <dgm:t>
        <a:bodyPr/>
        <a:lstStyle/>
        <a:p>
          <a:endParaRPr lang="en-US"/>
        </a:p>
      </dgm:t>
    </dgm:pt>
    <dgm:pt modelId="{C43746E3-4DAD-4DE1-9DF7-4B166FB8A77F}">
      <dgm:prSet/>
      <dgm:spPr/>
      <dgm:t>
        <a:bodyPr/>
        <a:lstStyle/>
        <a:p>
          <a:r>
            <a:rPr lang="en-US"/>
            <a:t>Limitations: Static in nature and can still result in over-provisioning or delays during unexpected surges.</a:t>
          </a:r>
        </a:p>
      </dgm:t>
    </dgm:pt>
    <dgm:pt modelId="{79C24A0C-37D1-49EB-8ED9-A8EE4CBDFDF1}" type="parTrans" cxnId="{95BAAFBB-4445-42EE-A2A3-731CB3BC7D54}">
      <dgm:prSet/>
      <dgm:spPr/>
      <dgm:t>
        <a:bodyPr/>
        <a:lstStyle/>
        <a:p>
          <a:endParaRPr lang="en-US"/>
        </a:p>
      </dgm:t>
    </dgm:pt>
    <dgm:pt modelId="{6E9796A5-6D3B-42E7-BA3D-3BD3BF251342}" type="sibTrans" cxnId="{95BAAFBB-4445-42EE-A2A3-731CB3BC7D54}">
      <dgm:prSet/>
      <dgm:spPr/>
      <dgm:t>
        <a:bodyPr/>
        <a:lstStyle/>
        <a:p>
          <a:endParaRPr lang="en-US"/>
        </a:p>
      </dgm:t>
    </dgm:pt>
    <dgm:pt modelId="{9415A346-C204-4DC6-B921-EB413C082ED3}">
      <dgm:prSet/>
      <dgm:spPr/>
      <dgm:t>
        <a:bodyPr/>
        <a:lstStyle/>
        <a:p>
          <a:r>
            <a:rPr lang="en-US"/>
            <a:t>Cloud-Specific Approach</a:t>
          </a:r>
        </a:p>
      </dgm:t>
    </dgm:pt>
    <dgm:pt modelId="{F0A48AF2-AAB0-4D70-9557-0021F39E3239}" type="parTrans" cxnId="{9ABBAA4C-CA50-410E-A1F1-59E4728BE661}">
      <dgm:prSet/>
      <dgm:spPr/>
      <dgm:t>
        <a:bodyPr/>
        <a:lstStyle/>
        <a:p>
          <a:endParaRPr lang="en-US"/>
        </a:p>
      </dgm:t>
    </dgm:pt>
    <dgm:pt modelId="{A5160CDB-14F2-4DC9-B2BC-EB9FF3EC1413}" type="sibTrans" cxnId="{9ABBAA4C-CA50-410E-A1F1-59E4728BE661}">
      <dgm:prSet/>
      <dgm:spPr/>
      <dgm:t>
        <a:bodyPr/>
        <a:lstStyle/>
        <a:p>
          <a:endParaRPr lang="en-US"/>
        </a:p>
      </dgm:t>
    </dgm:pt>
    <dgm:pt modelId="{D44E4B7E-64D0-4B81-A4A0-DD6264FA1CBF}">
      <dgm:prSet/>
      <dgm:spPr/>
      <dgm:t>
        <a:bodyPr/>
        <a:lstStyle/>
        <a:p>
          <a:r>
            <a:rPr lang="en-US"/>
            <a:t>Auto-Scaling: Automatically adjusts resources to meet demand, reducing the burden on capacity planners.</a:t>
          </a:r>
        </a:p>
      </dgm:t>
    </dgm:pt>
    <dgm:pt modelId="{7291BB03-715E-4248-9C52-A2A0E9CFFE5C}" type="parTrans" cxnId="{854A1F5B-B628-4654-8D7E-93E4355BEB5E}">
      <dgm:prSet/>
      <dgm:spPr/>
      <dgm:t>
        <a:bodyPr/>
        <a:lstStyle/>
        <a:p>
          <a:endParaRPr lang="en-US"/>
        </a:p>
      </dgm:t>
    </dgm:pt>
    <dgm:pt modelId="{BDBECBE3-09C1-463E-8AD6-8281CB64D058}" type="sibTrans" cxnId="{854A1F5B-B628-4654-8D7E-93E4355BEB5E}">
      <dgm:prSet/>
      <dgm:spPr/>
      <dgm:t>
        <a:bodyPr/>
        <a:lstStyle/>
        <a:p>
          <a:endParaRPr lang="en-US"/>
        </a:p>
      </dgm:t>
    </dgm:pt>
    <dgm:pt modelId="{BCC0BB24-58A5-430F-84C4-4DE5CAC3C95C}">
      <dgm:prSet/>
      <dgm:spPr/>
      <dgm:t>
        <a:bodyPr/>
        <a:lstStyle/>
        <a:p>
          <a:r>
            <a:rPr lang="en-US"/>
            <a:t>Flexibility: Cloud providers manage infrastructure using virtual resources, which scale based on usage patterns.</a:t>
          </a:r>
        </a:p>
      </dgm:t>
    </dgm:pt>
    <dgm:pt modelId="{EA721FF4-FDCA-4B4B-ACB9-CF8AB06EA762}" type="parTrans" cxnId="{176EFB94-C7B1-45AC-879C-8633A8E1A1FB}">
      <dgm:prSet/>
      <dgm:spPr/>
      <dgm:t>
        <a:bodyPr/>
        <a:lstStyle/>
        <a:p>
          <a:endParaRPr lang="en-US"/>
        </a:p>
      </dgm:t>
    </dgm:pt>
    <dgm:pt modelId="{372579ED-3E53-404D-BCDE-3E7E9591937F}" type="sibTrans" cxnId="{176EFB94-C7B1-45AC-879C-8633A8E1A1FB}">
      <dgm:prSet/>
      <dgm:spPr/>
      <dgm:t>
        <a:bodyPr/>
        <a:lstStyle/>
        <a:p>
          <a:endParaRPr lang="en-US"/>
        </a:p>
      </dgm:t>
    </dgm:pt>
    <dgm:pt modelId="{6AFFD913-BF4D-4F88-A0A5-03CA8861233B}" type="pres">
      <dgm:prSet presAssocID="{E178F70A-5F5A-49FC-AB22-A6A39D85EEBD}" presName="linear" presStyleCnt="0">
        <dgm:presLayoutVars>
          <dgm:dir/>
          <dgm:animLvl val="lvl"/>
          <dgm:resizeHandles val="exact"/>
        </dgm:presLayoutVars>
      </dgm:prSet>
      <dgm:spPr/>
    </dgm:pt>
    <dgm:pt modelId="{B9678C8B-A9F3-4227-BAB8-E5E1CD5826D7}" type="pres">
      <dgm:prSet presAssocID="{DB382E7D-B085-4F72-A137-10A6601403EB}" presName="parentLin" presStyleCnt="0"/>
      <dgm:spPr/>
    </dgm:pt>
    <dgm:pt modelId="{53EA1BD9-2A50-4AD6-BB70-8084152EDFAF}" type="pres">
      <dgm:prSet presAssocID="{DB382E7D-B085-4F72-A137-10A6601403EB}" presName="parentLeftMargin" presStyleLbl="node1" presStyleIdx="0" presStyleCnt="2"/>
      <dgm:spPr/>
    </dgm:pt>
    <dgm:pt modelId="{0909E513-719B-4FD3-8853-159FF7E1C6AE}" type="pres">
      <dgm:prSet presAssocID="{DB382E7D-B085-4F72-A137-10A6601403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910166-DE98-4C38-B2E2-C624FC422CB0}" type="pres">
      <dgm:prSet presAssocID="{DB382E7D-B085-4F72-A137-10A6601403EB}" presName="negativeSpace" presStyleCnt="0"/>
      <dgm:spPr/>
    </dgm:pt>
    <dgm:pt modelId="{2670E9B1-95D2-4930-9C95-D61602D993D8}" type="pres">
      <dgm:prSet presAssocID="{DB382E7D-B085-4F72-A137-10A6601403EB}" presName="childText" presStyleLbl="conFgAcc1" presStyleIdx="0" presStyleCnt="2">
        <dgm:presLayoutVars>
          <dgm:bulletEnabled val="1"/>
        </dgm:presLayoutVars>
      </dgm:prSet>
      <dgm:spPr/>
    </dgm:pt>
    <dgm:pt modelId="{C039E1D0-367E-4282-8E89-8C232F4A854C}" type="pres">
      <dgm:prSet presAssocID="{6394213F-B63B-4AA7-A9F7-3F11C249DA20}" presName="spaceBetweenRectangles" presStyleCnt="0"/>
      <dgm:spPr/>
    </dgm:pt>
    <dgm:pt modelId="{234D0C5B-8362-4FF5-AE61-1A19434A06FE}" type="pres">
      <dgm:prSet presAssocID="{9415A346-C204-4DC6-B921-EB413C082ED3}" presName="parentLin" presStyleCnt="0"/>
      <dgm:spPr/>
    </dgm:pt>
    <dgm:pt modelId="{CE84958D-533A-4801-9347-59D543D539E2}" type="pres">
      <dgm:prSet presAssocID="{9415A346-C204-4DC6-B921-EB413C082ED3}" presName="parentLeftMargin" presStyleLbl="node1" presStyleIdx="0" presStyleCnt="2"/>
      <dgm:spPr/>
    </dgm:pt>
    <dgm:pt modelId="{5C20A8A7-CD7A-41DA-A1DD-1F8C11A31414}" type="pres">
      <dgm:prSet presAssocID="{9415A346-C204-4DC6-B921-EB413C082E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AFECCD-9794-4073-BFE8-079E953D71A9}" type="pres">
      <dgm:prSet presAssocID="{9415A346-C204-4DC6-B921-EB413C082ED3}" presName="negativeSpace" presStyleCnt="0"/>
      <dgm:spPr/>
    </dgm:pt>
    <dgm:pt modelId="{C23BA252-3946-444C-9DD6-37B91BE8A7F4}" type="pres">
      <dgm:prSet presAssocID="{9415A346-C204-4DC6-B921-EB413C082E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AB3DC02-F141-48C6-B53C-A3C12632361B}" type="presOf" srcId="{DB382E7D-B085-4F72-A137-10A6601403EB}" destId="{0909E513-719B-4FD3-8853-159FF7E1C6AE}" srcOrd="1" destOrd="0" presId="urn:microsoft.com/office/officeart/2005/8/layout/list1"/>
    <dgm:cxn modelId="{B645662F-3425-4452-B313-028F9C347B4F}" type="presOf" srcId="{9415A346-C204-4DC6-B921-EB413C082ED3}" destId="{5C20A8A7-CD7A-41DA-A1DD-1F8C11A31414}" srcOrd="1" destOrd="0" presId="urn:microsoft.com/office/officeart/2005/8/layout/list1"/>
    <dgm:cxn modelId="{CEA16D3E-79DE-4645-898E-1E0C8D58019E}" type="presOf" srcId="{C43746E3-4DAD-4DE1-9DF7-4B166FB8A77F}" destId="{2670E9B1-95D2-4930-9C95-D61602D993D8}" srcOrd="0" destOrd="1" presId="urn:microsoft.com/office/officeart/2005/8/layout/list1"/>
    <dgm:cxn modelId="{854A1F5B-B628-4654-8D7E-93E4355BEB5E}" srcId="{9415A346-C204-4DC6-B921-EB413C082ED3}" destId="{D44E4B7E-64D0-4B81-A4A0-DD6264FA1CBF}" srcOrd="0" destOrd="0" parTransId="{7291BB03-715E-4248-9C52-A2A0E9CFFE5C}" sibTransId="{BDBECBE3-09C1-463E-8AD6-8281CB64D058}"/>
    <dgm:cxn modelId="{9ABBAA4C-CA50-410E-A1F1-59E4728BE661}" srcId="{E178F70A-5F5A-49FC-AB22-A6A39D85EEBD}" destId="{9415A346-C204-4DC6-B921-EB413C082ED3}" srcOrd="1" destOrd="0" parTransId="{F0A48AF2-AAB0-4D70-9557-0021F39E3239}" sibTransId="{A5160CDB-14F2-4DC9-B2BC-EB9FF3EC1413}"/>
    <dgm:cxn modelId="{B5B83858-A2E5-4A52-8B1F-5AECBD7265D4}" type="presOf" srcId="{9415A346-C204-4DC6-B921-EB413C082ED3}" destId="{CE84958D-533A-4801-9347-59D543D539E2}" srcOrd="0" destOrd="0" presId="urn:microsoft.com/office/officeart/2005/8/layout/list1"/>
    <dgm:cxn modelId="{DB452F84-0870-4A28-8AF3-805B8772773D}" type="presOf" srcId="{B4D8EDF4-863F-4009-AA72-F78117252743}" destId="{2670E9B1-95D2-4930-9C95-D61602D993D8}" srcOrd="0" destOrd="0" presId="urn:microsoft.com/office/officeart/2005/8/layout/list1"/>
    <dgm:cxn modelId="{886E048C-F3E0-4848-8B2F-3B16A4B9C955}" type="presOf" srcId="{DB382E7D-B085-4F72-A137-10A6601403EB}" destId="{53EA1BD9-2A50-4AD6-BB70-8084152EDFAF}" srcOrd="0" destOrd="0" presId="urn:microsoft.com/office/officeart/2005/8/layout/list1"/>
    <dgm:cxn modelId="{176EFB94-C7B1-45AC-879C-8633A8E1A1FB}" srcId="{9415A346-C204-4DC6-B921-EB413C082ED3}" destId="{BCC0BB24-58A5-430F-84C4-4DE5CAC3C95C}" srcOrd="1" destOrd="0" parTransId="{EA721FF4-FDCA-4B4B-ACB9-CF8AB06EA762}" sibTransId="{372579ED-3E53-404D-BCDE-3E7E9591937F}"/>
    <dgm:cxn modelId="{B270C59B-88F9-485D-BD81-05B4C498B084}" type="presOf" srcId="{D44E4B7E-64D0-4B81-A4A0-DD6264FA1CBF}" destId="{C23BA252-3946-444C-9DD6-37B91BE8A7F4}" srcOrd="0" destOrd="0" presId="urn:microsoft.com/office/officeart/2005/8/layout/list1"/>
    <dgm:cxn modelId="{9FE3C7A5-B85C-449D-B759-8E6F1F947FF0}" type="presOf" srcId="{BCC0BB24-58A5-430F-84C4-4DE5CAC3C95C}" destId="{C23BA252-3946-444C-9DD6-37B91BE8A7F4}" srcOrd="0" destOrd="1" presId="urn:microsoft.com/office/officeart/2005/8/layout/list1"/>
    <dgm:cxn modelId="{95BAAFBB-4445-42EE-A2A3-731CB3BC7D54}" srcId="{DB382E7D-B085-4F72-A137-10A6601403EB}" destId="{C43746E3-4DAD-4DE1-9DF7-4B166FB8A77F}" srcOrd="1" destOrd="0" parTransId="{79C24A0C-37D1-49EB-8ED9-A8EE4CBDFDF1}" sibTransId="{6E9796A5-6D3B-42E7-BA3D-3BD3BF251342}"/>
    <dgm:cxn modelId="{27D2C4C3-6AB9-4EBA-9272-4D5BE3B92C03}" srcId="{DB382E7D-B085-4F72-A137-10A6601403EB}" destId="{B4D8EDF4-863F-4009-AA72-F78117252743}" srcOrd="0" destOrd="0" parTransId="{6118654C-ADA0-4AC3-A26F-5CB2A74E20A0}" sibTransId="{BBE4957D-177E-4080-B1C4-A3E1FB3E2516}"/>
    <dgm:cxn modelId="{B4FD13DE-9CBA-4553-B48E-9F516F330B3D}" srcId="{E178F70A-5F5A-49FC-AB22-A6A39D85EEBD}" destId="{DB382E7D-B085-4F72-A137-10A6601403EB}" srcOrd="0" destOrd="0" parTransId="{58AF27B5-2C77-43F5-AE08-D1B443DCF8AC}" sibTransId="{6394213F-B63B-4AA7-A9F7-3F11C249DA20}"/>
    <dgm:cxn modelId="{388904EB-4637-48D3-9C9F-749802F25BFD}" type="presOf" srcId="{E178F70A-5F5A-49FC-AB22-A6A39D85EEBD}" destId="{6AFFD913-BF4D-4F88-A0A5-03CA8861233B}" srcOrd="0" destOrd="0" presId="urn:microsoft.com/office/officeart/2005/8/layout/list1"/>
    <dgm:cxn modelId="{3DAB1FDD-D935-4343-8538-70FFBBDCED36}" type="presParOf" srcId="{6AFFD913-BF4D-4F88-A0A5-03CA8861233B}" destId="{B9678C8B-A9F3-4227-BAB8-E5E1CD5826D7}" srcOrd="0" destOrd="0" presId="urn:microsoft.com/office/officeart/2005/8/layout/list1"/>
    <dgm:cxn modelId="{28D52DF3-E4D6-4B23-BD99-92CFA30CF2F3}" type="presParOf" srcId="{B9678C8B-A9F3-4227-BAB8-E5E1CD5826D7}" destId="{53EA1BD9-2A50-4AD6-BB70-8084152EDFAF}" srcOrd="0" destOrd="0" presId="urn:microsoft.com/office/officeart/2005/8/layout/list1"/>
    <dgm:cxn modelId="{C41FC5AB-8EA2-43B8-AC8A-E190671DBC56}" type="presParOf" srcId="{B9678C8B-A9F3-4227-BAB8-E5E1CD5826D7}" destId="{0909E513-719B-4FD3-8853-159FF7E1C6AE}" srcOrd="1" destOrd="0" presId="urn:microsoft.com/office/officeart/2005/8/layout/list1"/>
    <dgm:cxn modelId="{09C79706-E0E1-4A91-A05D-9C6571765170}" type="presParOf" srcId="{6AFFD913-BF4D-4F88-A0A5-03CA8861233B}" destId="{1D910166-DE98-4C38-B2E2-C624FC422CB0}" srcOrd="1" destOrd="0" presId="urn:microsoft.com/office/officeart/2005/8/layout/list1"/>
    <dgm:cxn modelId="{813801BF-417A-4341-938B-43B39FF103C6}" type="presParOf" srcId="{6AFFD913-BF4D-4F88-A0A5-03CA8861233B}" destId="{2670E9B1-95D2-4930-9C95-D61602D993D8}" srcOrd="2" destOrd="0" presId="urn:microsoft.com/office/officeart/2005/8/layout/list1"/>
    <dgm:cxn modelId="{77408361-05E0-4628-895F-14C8BD4F8153}" type="presParOf" srcId="{6AFFD913-BF4D-4F88-A0A5-03CA8861233B}" destId="{C039E1D0-367E-4282-8E89-8C232F4A854C}" srcOrd="3" destOrd="0" presId="urn:microsoft.com/office/officeart/2005/8/layout/list1"/>
    <dgm:cxn modelId="{AE0A98D2-5829-43D3-A3B7-599C6E3BD4BC}" type="presParOf" srcId="{6AFFD913-BF4D-4F88-A0A5-03CA8861233B}" destId="{234D0C5B-8362-4FF5-AE61-1A19434A06FE}" srcOrd="4" destOrd="0" presId="urn:microsoft.com/office/officeart/2005/8/layout/list1"/>
    <dgm:cxn modelId="{26191252-2C73-4057-9988-C79D88279BE3}" type="presParOf" srcId="{234D0C5B-8362-4FF5-AE61-1A19434A06FE}" destId="{CE84958D-533A-4801-9347-59D543D539E2}" srcOrd="0" destOrd="0" presId="urn:microsoft.com/office/officeart/2005/8/layout/list1"/>
    <dgm:cxn modelId="{1190956B-5D61-4B16-9398-B08DFC9291DB}" type="presParOf" srcId="{234D0C5B-8362-4FF5-AE61-1A19434A06FE}" destId="{5C20A8A7-CD7A-41DA-A1DD-1F8C11A31414}" srcOrd="1" destOrd="0" presId="urn:microsoft.com/office/officeart/2005/8/layout/list1"/>
    <dgm:cxn modelId="{727D04EE-B069-4272-B825-41065BDA3359}" type="presParOf" srcId="{6AFFD913-BF4D-4F88-A0A5-03CA8861233B}" destId="{F3AFECCD-9794-4073-BFE8-079E953D71A9}" srcOrd="5" destOrd="0" presId="urn:microsoft.com/office/officeart/2005/8/layout/list1"/>
    <dgm:cxn modelId="{6CC10CD9-5C7C-4FD5-837A-98BCF922A100}" type="presParOf" srcId="{6AFFD913-BF4D-4F88-A0A5-03CA8861233B}" destId="{C23BA252-3946-444C-9DD6-37B91BE8A7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4EFC5E-F8B4-4835-A532-0A8AD18B81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E9F812-DCFC-4F82-B231-7F72C70ADD8A}">
      <dgm:prSet/>
      <dgm:spPr/>
      <dgm:t>
        <a:bodyPr/>
        <a:lstStyle/>
        <a:p>
          <a:r>
            <a:rPr lang="en-US"/>
            <a:t>Efficiency: Multi-tenancy allows resource pooling, where unused capacity from one application can be reallocated to another.</a:t>
          </a:r>
        </a:p>
      </dgm:t>
    </dgm:pt>
    <dgm:pt modelId="{19BA1213-E99F-42ED-ABEA-69E8D51E8895}" type="parTrans" cxnId="{50A0DD13-0DE9-44B4-9612-653F3FBCFAE2}">
      <dgm:prSet/>
      <dgm:spPr/>
      <dgm:t>
        <a:bodyPr/>
        <a:lstStyle/>
        <a:p>
          <a:endParaRPr lang="en-US"/>
        </a:p>
      </dgm:t>
    </dgm:pt>
    <dgm:pt modelId="{06DFA89F-59CB-44B0-ACF3-2BE933E24049}" type="sibTrans" cxnId="{50A0DD13-0DE9-44B4-9612-653F3FBCFAE2}">
      <dgm:prSet/>
      <dgm:spPr/>
      <dgm:t>
        <a:bodyPr/>
        <a:lstStyle/>
        <a:p>
          <a:endParaRPr lang="en-US"/>
        </a:p>
      </dgm:t>
    </dgm:pt>
    <dgm:pt modelId="{E25803CE-DB1A-4570-9D18-E5B1F8285DD3}">
      <dgm:prSet/>
      <dgm:spPr/>
      <dgm:t>
        <a:bodyPr/>
        <a:lstStyle/>
        <a:p>
          <a:r>
            <a:rPr lang="en-US"/>
            <a:t>Responsiveness: Auto-scaling minimizes idle resources while ensuring availability during peaks.</a:t>
          </a:r>
        </a:p>
      </dgm:t>
    </dgm:pt>
    <dgm:pt modelId="{2EF00C53-9499-47B2-83DD-025E99DC97A5}" type="parTrans" cxnId="{472AE771-A14F-433F-B2C4-52D081F2CEAC}">
      <dgm:prSet/>
      <dgm:spPr/>
      <dgm:t>
        <a:bodyPr/>
        <a:lstStyle/>
        <a:p>
          <a:endParaRPr lang="en-US"/>
        </a:p>
      </dgm:t>
    </dgm:pt>
    <dgm:pt modelId="{9B275E06-3688-4AD9-9B17-D104B7F62A73}" type="sibTrans" cxnId="{472AE771-A14F-433F-B2C4-52D081F2CEAC}">
      <dgm:prSet/>
      <dgm:spPr/>
      <dgm:t>
        <a:bodyPr/>
        <a:lstStyle/>
        <a:p>
          <a:endParaRPr lang="en-US"/>
        </a:p>
      </dgm:t>
    </dgm:pt>
    <dgm:pt modelId="{41CEBB76-E597-4020-AD8B-DC61F8500F1E}">
      <dgm:prSet/>
      <dgm:spPr/>
      <dgm:t>
        <a:bodyPr/>
        <a:lstStyle/>
        <a:p>
          <a:r>
            <a:rPr lang="en-US"/>
            <a:t>Challenges: While useful, lazy design can lead to reliance on auto-scaling without proper capacity planning.</a:t>
          </a:r>
        </a:p>
      </dgm:t>
    </dgm:pt>
    <dgm:pt modelId="{BD444A2F-B991-4EF5-A328-E864592429F5}" type="parTrans" cxnId="{F52A860F-A5F9-498D-84CE-B4554C9D188F}">
      <dgm:prSet/>
      <dgm:spPr/>
      <dgm:t>
        <a:bodyPr/>
        <a:lstStyle/>
        <a:p>
          <a:endParaRPr lang="en-US"/>
        </a:p>
      </dgm:t>
    </dgm:pt>
    <dgm:pt modelId="{4257DDB8-1D50-4C38-96DF-B662370F8821}" type="sibTrans" cxnId="{F52A860F-A5F9-498D-84CE-B4554C9D188F}">
      <dgm:prSet/>
      <dgm:spPr/>
      <dgm:t>
        <a:bodyPr/>
        <a:lstStyle/>
        <a:p>
          <a:endParaRPr lang="en-US"/>
        </a:p>
      </dgm:t>
    </dgm:pt>
    <dgm:pt modelId="{5D3FE678-529E-4DA8-9546-B51BC8310487}" type="pres">
      <dgm:prSet presAssocID="{EA4EFC5E-F8B4-4835-A532-0A8AD18B81D0}" presName="linear" presStyleCnt="0">
        <dgm:presLayoutVars>
          <dgm:animLvl val="lvl"/>
          <dgm:resizeHandles val="exact"/>
        </dgm:presLayoutVars>
      </dgm:prSet>
      <dgm:spPr/>
    </dgm:pt>
    <dgm:pt modelId="{2BDD7F41-6878-424C-8042-CEEC42DFA2B7}" type="pres">
      <dgm:prSet presAssocID="{B8E9F812-DCFC-4F82-B231-7F72C70ADD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C41EB-7174-4639-8204-9745889A652C}" type="pres">
      <dgm:prSet presAssocID="{06DFA89F-59CB-44B0-ACF3-2BE933E24049}" presName="spacer" presStyleCnt="0"/>
      <dgm:spPr/>
    </dgm:pt>
    <dgm:pt modelId="{221BF5F0-92C6-4E97-8679-723144B143A2}" type="pres">
      <dgm:prSet presAssocID="{E25803CE-DB1A-4570-9D18-E5B1F8285D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6F4C05-73F7-4373-A844-080F42BA2C5E}" type="pres">
      <dgm:prSet presAssocID="{9B275E06-3688-4AD9-9B17-D104B7F62A73}" presName="spacer" presStyleCnt="0"/>
      <dgm:spPr/>
    </dgm:pt>
    <dgm:pt modelId="{58CDE977-A9F6-477F-8632-83BB770A9A9C}" type="pres">
      <dgm:prSet presAssocID="{41CEBB76-E597-4020-AD8B-DC61F8500F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5FE704-A3D4-412B-A4C8-677A8E89D854}" type="presOf" srcId="{B8E9F812-DCFC-4F82-B231-7F72C70ADD8A}" destId="{2BDD7F41-6878-424C-8042-CEEC42DFA2B7}" srcOrd="0" destOrd="0" presId="urn:microsoft.com/office/officeart/2005/8/layout/vList2"/>
    <dgm:cxn modelId="{F52A860F-A5F9-498D-84CE-B4554C9D188F}" srcId="{EA4EFC5E-F8B4-4835-A532-0A8AD18B81D0}" destId="{41CEBB76-E597-4020-AD8B-DC61F8500F1E}" srcOrd="2" destOrd="0" parTransId="{BD444A2F-B991-4EF5-A328-E864592429F5}" sibTransId="{4257DDB8-1D50-4C38-96DF-B662370F8821}"/>
    <dgm:cxn modelId="{50A0DD13-0DE9-44B4-9612-653F3FBCFAE2}" srcId="{EA4EFC5E-F8B4-4835-A532-0A8AD18B81D0}" destId="{B8E9F812-DCFC-4F82-B231-7F72C70ADD8A}" srcOrd="0" destOrd="0" parTransId="{19BA1213-E99F-42ED-ABEA-69E8D51E8895}" sibTransId="{06DFA89F-59CB-44B0-ACF3-2BE933E24049}"/>
    <dgm:cxn modelId="{472AE771-A14F-433F-B2C4-52D081F2CEAC}" srcId="{EA4EFC5E-F8B4-4835-A532-0A8AD18B81D0}" destId="{E25803CE-DB1A-4570-9D18-E5B1F8285DD3}" srcOrd="1" destOrd="0" parTransId="{2EF00C53-9499-47B2-83DD-025E99DC97A5}" sibTransId="{9B275E06-3688-4AD9-9B17-D104B7F62A73}"/>
    <dgm:cxn modelId="{F5A82995-A2E0-4647-8DFC-C406F83A26AC}" type="presOf" srcId="{E25803CE-DB1A-4570-9D18-E5B1F8285DD3}" destId="{221BF5F0-92C6-4E97-8679-723144B143A2}" srcOrd="0" destOrd="0" presId="urn:microsoft.com/office/officeart/2005/8/layout/vList2"/>
    <dgm:cxn modelId="{E5EC72B2-8F06-49D7-9A5E-963E8472FDE1}" type="presOf" srcId="{EA4EFC5E-F8B4-4835-A532-0A8AD18B81D0}" destId="{5D3FE678-529E-4DA8-9546-B51BC8310487}" srcOrd="0" destOrd="0" presId="urn:microsoft.com/office/officeart/2005/8/layout/vList2"/>
    <dgm:cxn modelId="{80EA3EB6-5ED6-4DC1-9539-B3DAE00E12C5}" type="presOf" srcId="{41CEBB76-E597-4020-AD8B-DC61F8500F1E}" destId="{58CDE977-A9F6-477F-8632-83BB770A9A9C}" srcOrd="0" destOrd="0" presId="urn:microsoft.com/office/officeart/2005/8/layout/vList2"/>
    <dgm:cxn modelId="{7BE2409F-7538-403B-9BB0-368662CFE245}" type="presParOf" srcId="{5D3FE678-529E-4DA8-9546-B51BC8310487}" destId="{2BDD7F41-6878-424C-8042-CEEC42DFA2B7}" srcOrd="0" destOrd="0" presId="urn:microsoft.com/office/officeart/2005/8/layout/vList2"/>
    <dgm:cxn modelId="{9C362191-213F-4C05-BBF9-CA236CC0723C}" type="presParOf" srcId="{5D3FE678-529E-4DA8-9546-B51BC8310487}" destId="{6C9C41EB-7174-4639-8204-9745889A652C}" srcOrd="1" destOrd="0" presId="urn:microsoft.com/office/officeart/2005/8/layout/vList2"/>
    <dgm:cxn modelId="{69DC0F14-3348-45B5-B5B9-E7CB6B9E123C}" type="presParOf" srcId="{5D3FE678-529E-4DA8-9546-B51BC8310487}" destId="{221BF5F0-92C6-4E97-8679-723144B143A2}" srcOrd="2" destOrd="0" presId="urn:microsoft.com/office/officeart/2005/8/layout/vList2"/>
    <dgm:cxn modelId="{29B03190-9646-41F5-BD77-8D6EB52D2915}" type="presParOf" srcId="{5D3FE678-529E-4DA8-9546-B51BC8310487}" destId="{1D6F4C05-73F7-4373-A844-080F42BA2C5E}" srcOrd="3" destOrd="0" presId="urn:microsoft.com/office/officeart/2005/8/layout/vList2"/>
    <dgm:cxn modelId="{62770EC2-A796-46CC-AA16-7F1830B3DF87}" type="presParOf" srcId="{5D3FE678-529E-4DA8-9546-B51BC8310487}" destId="{58CDE977-A9F6-477F-8632-83BB770A9A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28389-116B-4FB7-A4B5-B3F70C8924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FEC28-7E57-461A-9DC1-A9A82C9E2F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Capacity Planning: Focuses on ensuring future resource availability to handle workloads effectively.</a:t>
          </a:r>
        </a:p>
      </dgm:t>
    </dgm:pt>
    <dgm:pt modelId="{B47818B6-7CE2-45B5-94C3-8AE9234C1BB9}" type="parTrans" cxnId="{4D75A014-6378-4099-95A4-C9446A49DE36}">
      <dgm:prSet/>
      <dgm:spPr/>
      <dgm:t>
        <a:bodyPr/>
        <a:lstStyle/>
        <a:p>
          <a:endParaRPr lang="en-US"/>
        </a:p>
      </dgm:t>
    </dgm:pt>
    <dgm:pt modelId="{D76AAA70-3170-49C4-8858-BBAC13793816}" type="sibTrans" cxnId="{4D75A014-6378-4099-95A4-C9446A49DE36}">
      <dgm:prSet/>
      <dgm:spPr/>
      <dgm:t>
        <a:bodyPr/>
        <a:lstStyle/>
        <a:p>
          <a:endParaRPr lang="en-US"/>
        </a:p>
      </dgm:t>
    </dgm:pt>
    <dgm:pt modelId="{C988B0B0-2FAB-4B69-A0DC-26119ABD6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Optimization: Aims to maximize output with existing resources, enhancing system efficiency.</a:t>
          </a:r>
        </a:p>
      </dgm:t>
    </dgm:pt>
    <dgm:pt modelId="{347050CD-C35E-49BC-9D22-375F8C849CBE}" type="parTrans" cxnId="{D50A86AB-3EA9-4BB3-B644-3893175C196A}">
      <dgm:prSet/>
      <dgm:spPr/>
      <dgm:t>
        <a:bodyPr/>
        <a:lstStyle/>
        <a:p>
          <a:endParaRPr lang="en-US"/>
        </a:p>
      </dgm:t>
    </dgm:pt>
    <dgm:pt modelId="{EC3AF6F2-1AD3-4D7F-9516-8E7DFD0454E4}" type="sibTrans" cxnId="{D50A86AB-3EA9-4BB3-B644-3893175C196A}">
      <dgm:prSet/>
      <dgm:spPr/>
      <dgm:t>
        <a:bodyPr/>
        <a:lstStyle/>
        <a:p>
          <a:endParaRPr lang="en-US"/>
        </a:p>
      </dgm:t>
    </dgm:pt>
    <dgm:pt modelId="{C8E7B334-613F-48CE-9C5C-FF1FCB96DC26}" type="pres">
      <dgm:prSet presAssocID="{8E728389-116B-4FB7-A4B5-B3F70C892475}" presName="root" presStyleCnt="0">
        <dgm:presLayoutVars>
          <dgm:dir/>
          <dgm:resizeHandles val="exact"/>
        </dgm:presLayoutVars>
      </dgm:prSet>
      <dgm:spPr/>
    </dgm:pt>
    <dgm:pt modelId="{B362BE1E-0855-41B8-B064-6E8D7D5D1B44}" type="pres">
      <dgm:prSet presAssocID="{7EAFEC28-7E57-461A-9DC1-A9A82C9E2F41}" presName="compNode" presStyleCnt="0"/>
      <dgm:spPr/>
    </dgm:pt>
    <dgm:pt modelId="{DC3E36FF-E7F4-48D8-A505-225C971AE112}" type="pres">
      <dgm:prSet presAssocID="{7EAFEC28-7E57-461A-9DC1-A9A82C9E2F41}" presName="bgRect" presStyleLbl="bgShp" presStyleIdx="0" presStyleCnt="2"/>
      <dgm:spPr/>
    </dgm:pt>
    <dgm:pt modelId="{AF603A91-A91D-4FB3-88D5-5DF81A77EEA5}" type="pres">
      <dgm:prSet presAssocID="{7EAFEC28-7E57-461A-9DC1-A9A82C9E2F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E446BE1-39DB-4728-9B62-FB42A15B8BC4}" type="pres">
      <dgm:prSet presAssocID="{7EAFEC28-7E57-461A-9DC1-A9A82C9E2F41}" presName="spaceRect" presStyleCnt="0"/>
      <dgm:spPr/>
    </dgm:pt>
    <dgm:pt modelId="{A9E7FD77-47B3-4197-9CF5-6E7A8AE8DDC8}" type="pres">
      <dgm:prSet presAssocID="{7EAFEC28-7E57-461A-9DC1-A9A82C9E2F41}" presName="parTx" presStyleLbl="revTx" presStyleIdx="0" presStyleCnt="2">
        <dgm:presLayoutVars>
          <dgm:chMax val="0"/>
          <dgm:chPref val="0"/>
        </dgm:presLayoutVars>
      </dgm:prSet>
      <dgm:spPr/>
    </dgm:pt>
    <dgm:pt modelId="{8C3680CB-A3F5-434D-AC03-5C50C2C12E98}" type="pres">
      <dgm:prSet presAssocID="{D76AAA70-3170-49C4-8858-BBAC13793816}" presName="sibTrans" presStyleCnt="0"/>
      <dgm:spPr/>
    </dgm:pt>
    <dgm:pt modelId="{5C251FB1-2C3A-4DCE-A8E1-915F233571DC}" type="pres">
      <dgm:prSet presAssocID="{C988B0B0-2FAB-4B69-A0DC-26119ABD61EF}" presName="compNode" presStyleCnt="0"/>
      <dgm:spPr/>
    </dgm:pt>
    <dgm:pt modelId="{9C34E8C5-1CE4-4E0E-890C-1DCFFB566052}" type="pres">
      <dgm:prSet presAssocID="{C988B0B0-2FAB-4B69-A0DC-26119ABD61EF}" presName="bgRect" presStyleLbl="bgShp" presStyleIdx="1" presStyleCnt="2"/>
      <dgm:spPr/>
    </dgm:pt>
    <dgm:pt modelId="{6D3308F7-68F4-485C-BC7E-9135B7650435}" type="pres">
      <dgm:prSet presAssocID="{C988B0B0-2FAB-4B69-A0DC-26119ABD61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4873ABAD-9B01-47BE-906F-FE5B583B7993}" type="pres">
      <dgm:prSet presAssocID="{C988B0B0-2FAB-4B69-A0DC-26119ABD61EF}" presName="spaceRect" presStyleCnt="0"/>
      <dgm:spPr/>
    </dgm:pt>
    <dgm:pt modelId="{458F86AA-23D6-471C-9046-944DCB9F26F1}" type="pres">
      <dgm:prSet presAssocID="{C988B0B0-2FAB-4B69-A0DC-26119ABD61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D75A014-6378-4099-95A4-C9446A49DE36}" srcId="{8E728389-116B-4FB7-A4B5-B3F70C892475}" destId="{7EAFEC28-7E57-461A-9DC1-A9A82C9E2F41}" srcOrd="0" destOrd="0" parTransId="{B47818B6-7CE2-45B5-94C3-8AE9234C1BB9}" sibTransId="{D76AAA70-3170-49C4-8858-BBAC13793816}"/>
    <dgm:cxn modelId="{D5654D96-CF1A-44D5-8C93-435D5C4E933C}" type="presOf" srcId="{7EAFEC28-7E57-461A-9DC1-A9A82C9E2F41}" destId="{A9E7FD77-47B3-4197-9CF5-6E7A8AE8DDC8}" srcOrd="0" destOrd="0" presId="urn:microsoft.com/office/officeart/2018/2/layout/IconVerticalSolidList"/>
    <dgm:cxn modelId="{D50A86AB-3EA9-4BB3-B644-3893175C196A}" srcId="{8E728389-116B-4FB7-A4B5-B3F70C892475}" destId="{C988B0B0-2FAB-4B69-A0DC-26119ABD61EF}" srcOrd="1" destOrd="0" parTransId="{347050CD-C35E-49BC-9D22-375F8C849CBE}" sibTransId="{EC3AF6F2-1AD3-4D7F-9516-8E7DFD0454E4}"/>
    <dgm:cxn modelId="{D4B746CB-CD6F-40FA-A92B-6EA42C9C8C31}" type="presOf" srcId="{8E728389-116B-4FB7-A4B5-B3F70C892475}" destId="{C8E7B334-613F-48CE-9C5C-FF1FCB96DC26}" srcOrd="0" destOrd="0" presId="urn:microsoft.com/office/officeart/2018/2/layout/IconVerticalSolidList"/>
    <dgm:cxn modelId="{FA0F30E6-3141-492B-BBC1-45C74F98B671}" type="presOf" srcId="{C988B0B0-2FAB-4B69-A0DC-26119ABD61EF}" destId="{458F86AA-23D6-471C-9046-944DCB9F26F1}" srcOrd="0" destOrd="0" presId="urn:microsoft.com/office/officeart/2018/2/layout/IconVerticalSolidList"/>
    <dgm:cxn modelId="{27776490-BCD6-4A48-9672-94133D46A595}" type="presParOf" srcId="{C8E7B334-613F-48CE-9C5C-FF1FCB96DC26}" destId="{B362BE1E-0855-41B8-B064-6E8D7D5D1B44}" srcOrd="0" destOrd="0" presId="urn:microsoft.com/office/officeart/2018/2/layout/IconVerticalSolidList"/>
    <dgm:cxn modelId="{96D6287F-1C98-413D-8A6E-A9F0EDE63BCD}" type="presParOf" srcId="{B362BE1E-0855-41B8-B064-6E8D7D5D1B44}" destId="{DC3E36FF-E7F4-48D8-A505-225C971AE112}" srcOrd="0" destOrd="0" presId="urn:microsoft.com/office/officeart/2018/2/layout/IconVerticalSolidList"/>
    <dgm:cxn modelId="{0C7FE2F2-20C5-4BF9-B107-E41FA1D03E03}" type="presParOf" srcId="{B362BE1E-0855-41B8-B064-6E8D7D5D1B44}" destId="{AF603A91-A91D-4FB3-88D5-5DF81A77EEA5}" srcOrd="1" destOrd="0" presId="urn:microsoft.com/office/officeart/2018/2/layout/IconVerticalSolidList"/>
    <dgm:cxn modelId="{5E2CB94A-0CD8-4CF5-ACF1-69FC85DAC37A}" type="presParOf" srcId="{B362BE1E-0855-41B8-B064-6E8D7D5D1B44}" destId="{BE446BE1-39DB-4728-9B62-FB42A15B8BC4}" srcOrd="2" destOrd="0" presId="urn:microsoft.com/office/officeart/2018/2/layout/IconVerticalSolidList"/>
    <dgm:cxn modelId="{F78A9987-099C-4FC9-B51B-6AB75B0738F1}" type="presParOf" srcId="{B362BE1E-0855-41B8-B064-6E8D7D5D1B44}" destId="{A9E7FD77-47B3-4197-9CF5-6E7A8AE8DDC8}" srcOrd="3" destOrd="0" presId="urn:microsoft.com/office/officeart/2018/2/layout/IconVerticalSolidList"/>
    <dgm:cxn modelId="{20AA0204-8869-421C-9F6E-D1A3F169E135}" type="presParOf" srcId="{C8E7B334-613F-48CE-9C5C-FF1FCB96DC26}" destId="{8C3680CB-A3F5-434D-AC03-5C50C2C12E98}" srcOrd="1" destOrd="0" presId="urn:microsoft.com/office/officeart/2018/2/layout/IconVerticalSolidList"/>
    <dgm:cxn modelId="{899890BD-7EB2-4B27-AA06-3629E880C092}" type="presParOf" srcId="{C8E7B334-613F-48CE-9C5C-FF1FCB96DC26}" destId="{5C251FB1-2C3A-4DCE-A8E1-915F233571DC}" srcOrd="2" destOrd="0" presId="urn:microsoft.com/office/officeart/2018/2/layout/IconVerticalSolidList"/>
    <dgm:cxn modelId="{D7A61643-21F4-487D-A934-DCD2799AD9D5}" type="presParOf" srcId="{5C251FB1-2C3A-4DCE-A8E1-915F233571DC}" destId="{9C34E8C5-1CE4-4E0E-890C-1DCFFB566052}" srcOrd="0" destOrd="0" presId="urn:microsoft.com/office/officeart/2018/2/layout/IconVerticalSolidList"/>
    <dgm:cxn modelId="{588C998A-3FFC-4B7B-9810-8AF715876CAA}" type="presParOf" srcId="{5C251FB1-2C3A-4DCE-A8E1-915F233571DC}" destId="{6D3308F7-68F4-485C-BC7E-9135B7650435}" srcOrd="1" destOrd="0" presId="urn:microsoft.com/office/officeart/2018/2/layout/IconVerticalSolidList"/>
    <dgm:cxn modelId="{10E99551-2853-47C8-BB00-67DE3DD4DE6D}" type="presParOf" srcId="{5C251FB1-2C3A-4DCE-A8E1-915F233571DC}" destId="{4873ABAD-9B01-47BE-906F-FE5B583B7993}" srcOrd="2" destOrd="0" presId="urn:microsoft.com/office/officeart/2018/2/layout/IconVerticalSolidList"/>
    <dgm:cxn modelId="{A2235606-12C5-4B74-ACFC-0EE674612FA4}" type="presParOf" srcId="{5C251FB1-2C3A-4DCE-A8E1-915F233571DC}" destId="{458F86AA-23D6-471C-9046-944DCB9F26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C65962-E130-4577-941C-0AEBBF39417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1EEF1B-F635-4FAF-BBA7-BA6841748FE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Determine Expected Demand:</a:t>
          </a:r>
        </a:p>
      </dgm:t>
    </dgm:pt>
    <dgm:pt modelId="{EED76730-1CAC-456A-BE70-BEFBA64A4EEF}" type="parTrans" cxnId="{EF51A51E-795F-4E2D-8294-A7047BD6C43F}">
      <dgm:prSet/>
      <dgm:spPr/>
      <dgm:t>
        <a:bodyPr/>
        <a:lstStyle/>
        <a:p>
          <a:endParaRPr lang="en-US" sz="2000"/>
        </a:p>
      </dgm:t>
    </dgm:pt>
    <dgm:pt modelId="{363F2D23-8CDD-45F9-AF63-FE77049DAA82}" type="sibTrans" cxnId="{EF51A51E-795F-4E2D-8294-A7047BD6C43F}">
      <dgm:prSet/>
      <dgm:spPr/>
      <dgm:t>
        <a:bodyPr/>
        <a:lstStyle/>
        <a:p>
          <a:endParaRPr lang="en-US" sz="2000"/>
        </a:p>
      </dgm:t>
    </dgm:pt>
    <dgm:pt modelId="{DB84956B-C0BD-43D3-B644-77ACDC0980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Analyze demand patterns (hourly, daily, weekly, yearly).</a:t>
          </a:r>
        </a:p>
      </dgm:t>
    </dgm:pt>
    <dgm:pt modelId="{25CE5B4D-D33B-477B-9CE4-C2B2F18771A6}" type="parTrans" cxnId="{708B1675-1E8D-4AFE-BF54-DD3413298C67}">
      <dgm:prSet/>
      <dgm:spPr/>
      <dgm:t>
        <a:bodyPr/>
        <a:lstStyle/>
        <a:p>
          <a:endParaRPr lang="en-US" sz="2000"/>
        </a:p>
      </dgm:t>
    </dgm:pt>
    <dgm:pt modelId="{F6C22963-A174-4F0E-946D-130BCA629476}" type="sibTrans" cxnId="{708B1675-1E8D-4AFE-BF54-DD3413298C67}">
      <dgm:prSet/>
      <dgm:spPr/>
      <dgm:t>
        <a:bodyPr/>
        <a:lstStyle/>
        <a:p>
          <a:endParaRPr lang="en-US" sz="2000"/>
        </a:p>
      </dgm:t>
    </dgm:pt>
    <dgm:pt modelId="{4D498F8C-1B6C-4B64-8300-2AAD34AC3E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historical data or expert assumptions for new applications.</a:t>
          </a:r>
        </a:p>
      </dgm:t>
    </dgm:pt>
    <dgm:pt modelId="{F9BC6455-654A-480C-B030-0B76340D40FF}" type="parTrans" cxnId="{CDAA5B35-E562-46E3-B137-C35D3F26C5E1}">
      <dgm:prSet/>
      <dgm:spPr/>
      <dgm:t>
        <a:bodyPr/>
        <a:lstStyle/>
        <a:p>
          <a:endParaRPr lang="en-US" sz="2000"/>
        </a:p>
      </dgm:t>
    </dgm:pt>
    <dgm:pt modelId="{70D1400C-CFA5-4C1F-B976-F8C60B10ADEF}" type="sibTrans" cxnId="{CDAA5B35-E562-46E3-B137-C35D3F26C5E1}">
      <dgm:prSet/>
      <dgm:spPr/>
      <dgm:t>
        <a:bodyPr/>
        <a:lstStyle/>
        <a:p>
          <a:endParaRPr lang="en-US" sz="2000"/>
        </a:p>
      </dgm:t>
    </dgm:pt>
    <dgm:pt modelId="{038A4294-E7A2-4DDD-AF5F-09CBFE330D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correlations between spikes and business events (e.g., product launches).</a:t>
          </a:r>
        </a:p>
      </dgm:t>
    </dgm:pt>
    <dgm:pt modelId="{EE9CCAAE-49FB-41A6-A085-3D144522DE49}" type="parTrans" cxnId="{AA5F5A0D-CFA4-4E6E-AFFD-AC2192E616DB}">
      <dgm:prSet/>
      <dgm:spPr/>
      <dgm:t>
        <a:bodyPr/>
        <a:lstStyle/>
        <a:p>
          <a:endParaRPr lang="en-US" sz="2000"/>
        </a:p>
      </dgm:t>
    </dgm:pt>
    <dgm:pt modelId="{0CA79A77-A499-464A-9316-47612AD81884}" type="sibTrans" cxnId="{AA5F5A0D-CFA4-4E6E-AFFD-AC2192E616DB}">
      <dgm:prSet/>
      <dgm:spPr/>
      <dgm:t>
        <a:bodyPr/>
        <a:lstStyle/>
        <a:p>
          <a:endParaRPr lang="en-US" sz="2000"/>
        </a:p>
      </dgm:t>
    </dgm:pt>
    <dgm:pt modelId="{82E1C132-9BCD-4A6E-8740-D62D1D6105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Analyze Current Response to Load:</a:t>
          </a:r>
        </a:p>
      </dgm:t>
    </dgm:pt>
    <dgm:pt modelId="{5154A4E7-7258-4F78-83CF-C7266A9F7A17}" type="parTrans" cxnId="{A8BD78EB-0D7C-4CE0-83F4-D2C772F1E985}">
      <dgm:prSet/>
      <dgm:spPr/>
      <dgm:t>
        <a:bodyPr/>
        <a:lstStyle/>
        <a:p>
          <a:endParaRPr lang="en-US" sz="2000"/>
        </a:p>
      </dgm:t>
    </dgm:pt>
    <dgm:pt modelId="{EC91068A-C7B9-409E-8509-F0DEE7215D75}" type="sibTrans" cxnId="{A8BD78EB-0D7C-4CE0-83F4-D2C772F1E985}">
      <dgm:prSet/>
      <dgm:spPr/>
      <dgm:t>
        <a:bodyPr/>
        <a:lstStyle/>
        <a:p>
          <a:endParaRPr lang="en-US" sz="2000"/>
        </a:p>
      </dgm:t>
    </dgm:pt>
    <dgm:pt modelId="{D31A1BAF-C468-4942-B3AC-41552978ED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Measure resource loads (processor, memory, storage, network).</a:t>
          </a:r>
        </a:p>
      </dgm:t>
    </dgm:pt>
    <dgm:pt modelId="{8EA6DEDF-C4DF-4A50-BE30-998F7002E85A}" type="parTrans" cxnId="{AA3B3207-C2A8-44BA-B0E7-BF6C55B42DDA}">
      <dgm:prSet/>
      <dgm:spPr/>
      <dgm:t>
        <a:bodyPr/>
        <a:lstStyle/>
        <a:p>
          <a:endParaRPr lang="en-US" sz="2000"/>
        </a:p>
      </dgm:t>
    </dgm:pt>
    <dgm:pt modelId="{06EE86A5-BBB9-4FF6-A630-3D2016427B79}" type="sibTrans" cxnId="{AA3B3207-C2A8-44BA-B0E7-BF6C55B42DDA}">
      <dgm:prSet/>
      <dgm:spPr/>
      <dgm:t>
        <a:bodyPr/>
        <a:lstStyle/>
        <a:p>
          <a:endParaRPr lang="en-US" sz="2000"/>
        </a:p>
      </dgm:t>
    </dgm:pt>
    <dgm:pt modelId="{FA6D0469-81D7-4E10-B33E-65CA128DDD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stress points through testing.</a:t>
          </a:r>
        </a:p>
      </dgm:t>
    </dgm:pt>
    <dgm:pt modelId="{A7325F5D-75C0-4CAA-8C44-A44934305ACF}" type="parTrans" cxnId="{C29A3C4B-DD43-4A56-B8F2-75C4532D0E8A}">
      <dgm:prSet/>
      <dgm:spPr/>
      <dgm:t>
        <a:bodyPr/>
        <a:lstStyle/>
        <a:p>
          <a:endParaRPr lang="en-US" sz="2000"/>
        </a:p>
      </dgm:t>
    </dgm:pt>
    <dgm:pt modelId="{4F36A541-0F81-432C-8D46-85FCCD36D668}" type="sibTrans" cxnId="{C29A3C4B-DD43-4A56-B8F2-75C4532D0E8A}">
      <dgm:prSet/>
      <dgm:spPr/>
      <dgm:t>
        <a:bodyPr/>
        <a:lstStyle/>
        <a:p>
          <a:endParaRPr lang="en-US" sz="2000"/>
        </a:p>
      </dgm:t>
    </dgm:pt>
    <dgm:pt modelId="{33D2AF02-CE50-412A-A072-4605C88CD6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Know the System's Value:</a:t>
          </a:r>
        </a:p>
      </dgm:t>
    </dgm:pt>
    <dgm:pt modelId="{D7C1AE58-1E6C-48C5-9899-349FD052E864}" type="parTrans" cxnId="{0EE90370-7BAC-449B-9CEC-1464B89FEABD}">
      <dgm:prSet/>
      <dgm:spPr/>
      <dgm:t>
        <a:bodyPr/>
        <a:lstStyle/>
        <a:p>
          <a:endParaRPr lang="en-US" sz="2000"/>
        </a:p>
      </dgm:t>
    </dgm:pt>
    <dgm:pt modelId="{479A68BC-F45C-46FA-93DC-A69B51C94F2E}" type="sibTrans" cxnId="{0EE90370-7BAC-449B-9CEC-1464B89FEABD}">
      <dgm:prSet/>
      <dgm:spPr/>
      <dgm:t>
        <a:bodyPr/>
        <a:lstStyle/>
        <a:p>
          <a:endParaRPr lang="en-US" sz="2000"/>
        </a:p>
      </dgm:t>
    </dgm:pt>
    <dgm:pt modelId="{D4BE6767-30B1-4213-AD48-BCF2D28C7A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Assess the cost-benefit of adding capacity.</a:t>
          </a:r>
        </a:p>
      </dgm:t>
    </dgm:pt>
    <dgm:pt modelId="{55B0EC34-23FB-4C90-941C-AFDFC4B5E150}" type="parTrans" cxnId="{DC0B4C1F-90D0-4145-9346-B7F0A754AF77}">
      <dgm:prSet/>
      <dgm:spPr/>
      <dgm:t>
        <a:bodyPr/>
        <a:lstStyle/>
        <a:p>
          <a:endParaRPr lang="en-US" sz="2000"/>
        </a:p>
      </dgm:t>
    </dgm:pt>
    <dgm:pt modelId="{38C8384C-2059-420E-A768-598AD4760E35}" type="sibTrans" cxnId="{DC0B4C1F-90D0-4145-9346-B7F0A754AF77}">
      <dgm:prSet/>
      <dgm:spPr/>
      <dgm:t>
        <a:bodyPr/>
        <a:lstStyle/>
        <a:p>
          <a:endParaRPr lang="en-US" sz="2000"/>
        </a:p>
      </dgm:t>
    </dgm:pt>
    <dgm:pt modelId="{2F44303B-5355-467D-9A83-C6990AF73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Focus on balancing investment with performance gains.</a:t>
          </a:r>
        </a:p>
      </dgm:t>
    </dgm:pt>
    <dgm:pt modelId="{7A7E33E2-767F-422A-B756-74398FADD19E}" type="parTrans" cxnId="{A6BB61BF-8CA2-4525-A972-A9A115623CF1}">
      <dgm:prSet/>
      <dgm:spPr/>
      <dgm:t>
        <a:bodyPr/>
        <a:lstStyle/>
        <a:p>
          <a:endParaRPr lang="en-US" sz="2000"/>
        </a:p>
      </dgm:t>
    </dgm:pt>
    <dgm:pt modelId="{9A958263-3311-49F6-9DE9-334B3BE9ACE6}" type="sibTrans" cxnId="{A6BB61BF-8CA2-4525-A972-A9A115623CF1}">
      <dgm:prSet/>
      <dgm:spPr/>
      <dgm:t>
        <a:bodyPr/>
        <a:lstStyle/>
        <a:p>
          <a:endParaRPr lang="en-US" sz="2000"/>
        </a:p>
      </dgm:t>
    </dgm:pt>
    <dgm:pt modelId="{0025797F-97CF-4845-A915-F5798F75D7F6}" type="pres">
      <dgm:prSet presAssocID="{9CC65962-E130-4577-941C-0AEBBF394179}" presName="root" presStyleCnt="0">
        <dgm:presLayoutVars>
          <dgm:dir/>
          <dgm:resizeHandles val="exact"/>
        </dgm:presLayoutVars>
      </dgm:prSet>
      <dgm:spPr/>
    </dgm:pt>
    <dgm:pt modelId="{690D61DC-2971-41EC-927B-05B1DC15FFF4}" type="pres">
      <dgm:prSet presAssocID="{131EEF1B-F635-4FAF-BBA7-BA6841748FE4}" presName="compNode" presStyleCnt="0"/>
      <dgm:spPr/>
    </dgm:pt>
    <dgm:pt modelId="{78D535A2-8F3C-4FA3-8A51-4075E98CEE4D}" type="pres">
      <dgm:prSet presAssocID="{131EEF1B-F635-4FAF-BBA7-BA6841748F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7F416E6-8C08-486D-A063-C3A4E8039694}" type="pres">
      <dgm:prSet presAssocID="{131EEF1B-F635-4FAF-BBA7-BA6841748FE4}" presName="iconSpace" presStyleCnt="0"/>
      <dgm:spPr/>
    </dgm:pt>
    <dgm:pt modelId="{88260C6F-4D8C-4075-8B93-73B1D38EED7A}" type="pres">
      <dgm:prSet presAssocID="{131EEF1B-F635-4FAF-BBA7-BA6841748FE4}" presName="parTx" presStyleLbl="revTx" presStyleIdx="0" presStyleCnt="6">
        <dgm:presLayoutVars>
          <dgm:chMax val="0"/>
          <dgm:chPref val="0"/>
        </dgm:presLayoutVars>
      </dgm:prSet>
      <dgm:spPr/>
    </dgm:pt>
    <dgm:pt modelId="{09C4F53A-6203-444D-B25F-71B3C445872D}" type="pres">
      <dgm:prSet presAssocID="{131EEF1B-F635-4FAF-BBA7-BA6841748FE4}" presName="txSpace" presStyleCnt="0"/>
      <dgm:spPr/>
    </dgm:pt>
    <dgm:pt modelId="{93890455-737B-4BB1-985E-D9212C52A0F5}" type="pres">
      <dgm:prSet presAssocID="{131EEF1B-F635-4FAF-BBA7-BA6841748FE4}" presName="desTx" presStyleLbl="revTx" presStyleIdx="1" presStyleCnt="6">
        <dgm:presLayoutVars/>
      </dgm:prSet>
      <dgm:spPr/>
    </dgm:pt>
    <dgm:pt modelId="{DF905A9F-E6A6-431B-9831-BD240DD87C3C}" type="pres">
      <dgm:prSet presAssocID="{363F2D23-8CDD-45F9-AF63-FE77049DAA82}" presName="sibTrans" presStyleCnt="0"/>
      <dgm:spPr/>
    </dgm:pt>
    <dgm:pt modelId="{BC8D7538-0172-4686-8705-014B31074CDF}" type="pres">
      <dgm:prSet presAssocID="{82E1C132-9BCD-4A6E-8740-D62D1D6105E6}" presName="compNode" presStyleCnt="0"/>
      <dgm:spPr/>
    </dgm:pt>
    <dgm:pt modelId="{0C056E95-1750-4CBB-AB14-32DF1BC496A1}" type="pres">
      <dgm:prSet presAssocID="{82E1C132-9BCD-4A6E-8740-D62D1D6105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AE23196D-3DCB-4406-8B38-32AC91AF1698}" type="pres">
      <dgm:prSet presAssocID="{82E1C132-9BCD-4A6E-8740-D62D1D6105E6}" presName="iconSpace" presStyleCnt="0"/>
      <dgm:spPr/>
    </dgm:pt>
    <dgm:pt modelId="{4E99AD89-B78D-43DA-855F-3A8DD1D32C73}" type="pres">
      <dgm:prSet presAssocID="{82E1C132-9BCD-4A6E-8740-D62D1D6105E6}" presName="parTx" presStyleLbl="revTx" presStyleIdx="2" presStyleCnt="6">
        <dgm:presLayoutVars>
          <dgm:chMax val="0"/>
          <dgm:chPref val="0"/>
        </dgm:presLayoutVars>
      </dgm:prSet>
      <dgm:spPr/>
    </dgm:pt>
    <dgm:pt modelId="{C73E1923-B450-4AB2-AFB1-67DFD25BC4BD}" type="pres">
      <dgm:prSet presAssocID="{82E1C132-9BCD-4A6E-8740-D62D1D6105E6}" presName="txSpace" presStyleCnt="0"/>
      <dgm:spPr/>
    </dgm:pt>
    <dgm:pt modelId="{18D78F75-06E6-4938-88EA-4948CF603213}" type="pres">
      <dgm:prSet presAssocID="{82E1C132-9BCD-4A6E-8740-D62D1D6105E6}" presName="desTx" presStyleLbl="revTx" presStyleIdx="3" presStyleCnt="6">
        <dgm:presLayoutVars/>
      </dgm:prSet>
      <dgm:spPr/>
    </dgm:pt>
    <dgm:pt modelId="{85CFAF2E-77B0-4095-AF30-5CC77F65C201}" type="pres">
      <dgm:prSet presAssocID="{EC91068A-C7B9-409E-8509-F0DEE7215D75}" presName="sibTrans" presStyleCnt="0"/>
      <dgm:spPr/>
    </dgm:pt>
    <dgm:pt modelId="{9C520DB9-6EE5-46F3-A5C5-B483BEB92A70}" type="pres">
      <dgm:prSet presAssocID="{33D2AF02-CE50-412A-A072-4605C88CD674}" presName="compNode" presStyleCnt="0"/>
      <dgm:spPr/>
    </dgm:pt>
    <dgm:pt modelId="{60F276B5-C104-417C-979A-C112FF0BC1BD}" type="pres">
      <dgm:prSet presAssocID="{33D2AF02-CE50-412A-A072-4605C88CD6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2085B58-A6B1-4ACC-80B2-713BC58BE101}" type="pres">
      <dgm:prSet presAssocID="{33D2AF02-CE50-412A-A072-4605C88CD674}" presName="iconSpace" presStyleCnt="0"/>
      <dgm:spPr/>
    </dgm:pt>
    <dgm:pt modelId="{6EE1EF5C-DD4B-4A5E-8E21-4AE2BC39BA3C}" type="pres">
      <dgm:prSet presAssocID="{33D2AF02-CE50-412A-A072-4605C88CD674}" presName="parTx" presStyleLbl="revTx" presStyleIdx="4" presStyleCnt="6">
        <dgm:presLayoutVars>
          <dgm:chMax val="0"/>
          <dgm:chPref val="0"/>
        </dgm:presLayoutVars>
      </dgm:prSet>
      <dgm:spPr/>
    </dgm:pt>
    <dgm:pt modelId="{F7F634C7-3B54-47F9-8D32-93F6DB540D58}" type="pres">
      <dgm:prSet presAssocID="{33D2AF02-CE50-412A-A072-4605C88CD674}" presName="txSpace" presStyleCnt="0"/>
      <dgm:spPr/>
    </dgm:pt>
    <dgm:pt modelId="{6CF3C1D7-BBCD-4CF5-9FCD-1B388C2F62E1}" type="pres">
      <dgm:prSet presAssocID="{33D2AF02-CE50-412A-A072-4605C88CD674}" presName="desTx" presStyleLbl="revTx" presStyleIdx="5" presStyleCnt="6">
        <dgm:presLayoutVars/>
      </dgm:prSet>
      <dgm:spPr/>
    </dgm:pt>
  </dgm:ptLst>
  <dgm:cxnLst>
    <dgm:cxn modelId="{AA3B3207-C2A8-44BA-B0E7-BF6C55B42DDA}" srcId="{82E1C132-9BCD-4A6E-8740-D62D1D6105E6}" destId="{D31A1BAF-C468-4942-B3AC-41552978ED7F}" srcOrd="0" destOrd="0" parTransId="{8EA6DEDF-C4DF-4A50-BE30-998F7002E85A}" sibTransId="{06EE86A5-BBB9-4FF6-A630-3D2016427B79}"/>
    <dgm:cxn modelId="{AA5F5A0D-CFA4-4E6E-AFFD-AC2192E616DB}" srcId="{131EEF1B-F635-4FAF-BBA7-BA6841748FE4}" destId="{038A4294-E7A2-4DDD-AF5F-09CBFE330DA3}" srcOrd="2" destOrd="0" parTransId="{EE9CCAAE-49FB-41A6-A085-3D144522DE49}" sibTransId="{0CA79A77-A499-464A-9316-47612AD81884}"/>
    <dgm:cxn modelId="{EF51A51E-795F-4E2D-8294-A7047BD6C43F}" srcId="{9CC65962-E130-4577-941C-0AEBBF394179}" destId="{131EEF1B-F635-4FAF-BBA7-BA6841748FE4}" srcOrd="0" destOrd="0" parTransId="{EED76730-1CAC-456A-BE70-BEFBA64A4EEF}" sibTransId="{363F2D23-8CDD-45F9-AF63-FE77049DAA82}"/>
    <dgm:cxn modelId="{DC0B4C1F-90D0-4145-9346-B7F0A754AF77}" srcId="{33D2AF02-CE50-412A-A072-4605C88CD674}" destId="{D4BE6767-30B1-4213-AD48-BCF2D28C7A99}" srcOrd="0" destOrd="0" parTransId="{55B0EC34-23FB-4C90-941C-AFDFC4B5E150}" sibTransId="{38C8384C-2059-420E-A768-598AD4760E35}"/>
    <dgm:cxn modelId="{CDAA5B35-E562-46E3-B137-C35D3F26C5E1}" srcId="{131EEF1B-F635-4FAF-BBA7-BA6841748FE4}" destId="{4D498F8C-1B6C-4B64-8300-2AAD34AC3EC0}" srcOrd="1" destOrd="0" parTransId="{F9BC6455-654A-480C-B030-0B76340D40FF}" sibTransId="{70D1400C-CFA5-4C1F-B976-F8C60B10ADEF}"/>
    <dgm:cxn modelId="{8AC5DA41-E49D-4B0F-9C39-7D57EA42C88F}" type="presOf" srcId="{FA6D0469-81D7-4E10-B33E-65CA128DDD27}" destId="{18D78F75-06E6-4938-88EA-4948CF603213}" srcOrd="0" destOrd="1" presId="urn:microsoft.com/office/officeart/2018/2/layout/IconLabelDescriptionList"/>
    <dgm:cxn modelId="{43792764-ADE4-4E40-81AA-E3D46B150CAC}" type="presOf" srcId="{DB84956B-C0BD-43D3-B644-77ACDC0980D5}" destId="{93890455-737B-4BB1-985E-D9212C52A0F5}" srcOrd="0" destOrd="0" presId="urn:microsoft.com/office/officeart/2018/2/layout/IconLabelDescriptionList"/>
    <dgm:cxn modelId="{88C3AE6A-32CD-4367-968E-6C8C9A8BFA1E}" type="presOf" srcId="{131EEF1B-F635-4FAF-BBA7-BA6841748FE4}" destId="{88260C6F-4D8C-4075-8B93-73B1D38EED7A}" srcOrd="0" destOrd="0" presId="urn:microsoft.com/office/officeart/2018/2/layout/IconLabelDescriptionList"/>
    <dgm:cxn modelId="{C29A3C4B-DD43-4A56-B8F2-75C4532D0E8A}" srcId="{82E1C132-9BCD-4A6E-8740-D62D1D6105E6}" destId="{FA6D0469-81D7-4E10-B33E-65CA128DDD27}" srcOrd="1" destOrd="0" parTransId="{A7325F5D-75C0-4CAA-8C44-A44934305ACF}" sibTransId="{4F36A541-0F81-432C-8D46-85FCCD36D668}"/>
    <dgm:cxn modelId="{AEDA264D-7D76-4464-A45B-275313E4910D}" type="presOf" srcId="{4D498F8C-1B6C-4B64-8300-2AAD34AC3EC0}" destId="{93890455-737B-4BB1-985E-D9212C52A0F5}" srcOrd="0" destOrd="1" presId="urn:microsoft.com/office/officeart/2018/2/layout/IconLabelDescriptionList"/>
    <dgm:cxn modelId="{0EE90370-7BAC-449B-9CEC-1464B89FEABD}" srcId="{9CC65962-E130-4577-941C-0AEBBF394179}" destId="{33D2AF02-CE50-412A-A072-4605C88CD674}" srcOrd="2" destOrd="0" parTransId="{D7C1AE58-1E6C-48C5-9899-349FD052E864}" sibTransId="{479A68BC-F45C-46FA-93DC-A69B51C94F2E}"/>
    <dgm:cxn modelId="{708B1675-1E8D-4AFE-BF54-DD3413298C67}" srcId="{131EEF1B-F635-4FAF-BBA7-BA6841748FE4}" destId="{DB84956B-C0BD-43D3-B644-77ACDC0980D5}" srcOrd="0" destOrd="0" parTransId="{25CE5B4D-D33B-477B-9CE4-C2B2F18771A6}" sibTransId="{F6C22963-A174-4F0E-946D-130BCA629476}"/>
    <dgm:cxn modelId="{1731A879-27AB-49A7-9ACF-8EFB7960E491}" type="presOf" srcId="{33D2AF02-CE50-412A-A072-4605C88CD674}" destId="{6EE1EF5C-DD4B-4A5E-8E21-4AE2BC39BA3C}" srcOrd="0" destOrd="0" presId="urn:microsoft.com/office/officeart/2018/2/layout/IconLabelDescriptionList"/>
    <dgm:cxn modelId="{62BF015A-AE8B-4BD4-94F4-EA9C6F2DC9AA}" type="presOf" srcId="{2F44303B-5355-467D-9A83-C6990AF737D9}" destId="{6CF3C1D7-BBCD-4CF5-9FCD-1B388C2F62E1}" srcOrd="0" destOrd="1" presId="urn:microsoft.com/office/officeart/2018/2/layout/IconLabelDescriptionList"/>
    <dgm:cxn modelId="{7FF54586-564C-498E-972D-01ED520532A0}" type="presOf" srcId="{038A4294-E7A2-4DDD-AF5F-09CBFE330DA3}" destId="{93890455-737B-4BB1-985E-D9212C52A0F5}" srcOrd="0" destOrd="2" presId="urn:microsoft.com/office/officeart/2018/2/layout/IconLabelDescriptionList"/>
    <dgm:cxn modelId="{A6BB61BF-8CA2-4525-A972-A9A115623CF1}" srcId="{33D2AF02-CE50-412A-A072-4605C88CD674}" destId="{2F44303B-5355-467D-9A83-C6990AF737D9}" srcOrd="1" destOrd="0" parTransId="{7A7E33E2-767F-422A-B756-74398FADD19E}" sibTransId="{9A958263-3311-49F6-9DE9-334B3BE9ACE6}"/>
    <dgm:cxn modelId="{2EDCE8BF-D0BA-49B7-8EF1-C79029E70B10}" type="presOf" srcId="{D4BE6767-30B1-4213-AD48-BCF2D28C7A99}" destId="{6CF3C1D7-BBCD-4CF5-9FCD-1B388C2F62E1}" srcOrd="0" destOrd="0" presId="urn:microsoft.com/office/officeart/2018/2/layout/IconLabelDescriptionList"/>
    <dgm:cxn modelId="{9160D2C2-D288-4FE0-9327-966F6D25E6C1}" type="presOf" srcId="{82E1C132-9BCD-4A6E-8740-D62D1D6105E6}" destId="{4E99AD89-B78D-43DA-855F-3A8DD1D32C73}" srcOrd="0" destOrd="0" presId="urn:microsoft.com/office/officeart/2018/2/layout/IconLabelDescriptionList"/>
    <dgm:cxn modelId="{A8BD78EB-0D7C-4CE0-83F4-D2C772F1E985}" srcId="{9CC65962-E130-4577-941C-0AEBBF394179}" destId="{82E1C132-9BCD-4A6E-8740-D62D1D6105E6}" srcOrd="1" destOrd="0" parTransId="{5154A4E7-7258-4F78-83CF-C7266A9F7A17}" sibTransId="{EC91068A-C7B9-409E-8509-F0DEE7215D75}"/>
    <dgm:cxn modelId="{8044DAED-C6F6-4B3A-8B12-327A65207387}" type="presOf" srcId="{D31A1BAF-C468-4942-B3AC-41552978ED7F}" destId="{18D78F75-06E6-4938-88EA-4948CF603213}" srcOrd="0" destOrd="0" presId="urn:microsoft.com/office/officeart/2018/2/layout/IconLabelDescriptionList"/>
    <dgm:cxn modelId="{07DEA6FB-4506-4485-ACB3-FE0AF1F5A876}" type="presOf" srcId="{9CC65962-E130-4577-941C-0AEBBF394179}" destId="{0025797F-97CF-4845-A915-F5798F75D7F6}" srcOrd="0" destOrd="0" presId="urn:microsoft.com/office/officeart/2018/2/layout/IconLabelDescriptionList"/>
    <dgm:cxn modelId="{05309158-B4AB-468F-99D3-11A282422139}" type="presParOf" srcId="{0025797F-97CF-4845-A915-F5798F75D7F6}" destId="{690D61DC-2971-41EC-927B-05B1DC15FFF4}" srcOrd="0" destOrd="0" presId="urn:microsoft.com/office/officeart/2018/2/layout/IconLabelDescriptionList"/>
    <dgm:cxn modelId="{4111AC84-895A-4B6E-966C-99191E847E64}" type="presParOf" srcId="{690D61DC-2971-41EC-927B-05B1DC15FFF4}" destId="{78D535A2-8F3C-4FA3-8A51-4075E98CEE4D}" srcOrd="0" destOrd="0" presId="urn:microsoft.com/office/officeart/2018/2/layout/IconLabelDescriptionList"/>
    <dgm:cxn modelId="{ED36467A-9C01-4A7F-979B-7EFA785DEC1A}" type="presParOf" srcId="{690D61DC-2971-41EC-927B-05B1DC15FFF4}" destId="{47F416E6-8C08-486D-A063-C3A4E8039694}" srcOrd="1" destOrd="0" presId="urn:microsoft.com/office/officeart/2018/2/layout/IconLabelDescriptionList"/>
    <dgm:cxn modelId="{36616DEA-495F-4007-BFC1-568EF155CDC5}" type="presParOf" srcId="{690D61DC-2971-41EC-927B-05B1DC15FFF4}" destId="{88260C6F-4D8C-4075-8B93-73B1D38EED7A}" srcOrd="2" destOrd="0" presId="urn:microsoft.com/office/officeart/2018/2/layout/IconLabelDescriptionList"/>
    <dgm:cxn modelId="{7FF03151-3711-418B-89E6-5AB51E3DA9B2}" type="presParOf" srcId="{690D61DC-2971-41EC-927B-05B1DC15FFF4}" destId="{09C4F53A-6203-444D-B25F-71B3C445872D}" srcOrd="3" destOrd="0" presId="urn:microsoft.com/office/officeart/2018/2/layout/IconLabelDescriptionList"/>
    <dgm:cxn modelId="{F9CFC98B-10B1-483D-B6FE-9A541D8805EE}" type="presParOf" srcId="{690D61DC-2971-41EC-927B-05B1DC15FFF4}" destId="{93890455-737B-4BB1-985E-D9212C52A0F5}" srcOrd="4" destOrd="0" presId="urn:microsoft.com/office/officeart/2018/2/layout/IconLabelDescriptionList"/>
    <dgm:cxn modelId="{6BC16B2F-4DBF-437D-BDAB-C2FCA5A23D6C}" type="presParOf" srcId="{0025797F-97CF-4845-A915-F5798F75D7F6}" destId="{DF905A9F-E6A6-431B-9831-BD240DD87C3C}" srcOrd="1" destOrd="0" presId="urn:microsoft.com/office/officeart/2018/2/layout/IconLabelDescriptionList"/>
    <dgm:cxn modelId="{8C8AB770-7D9D-4C9F-B124-60ADA921C2C5}" type="presParOf" srcId="{0025797F-97CF-4845-A915-F5798F75D7F6}" destId="{BC8D7538-0172-4686-8705-014B31074CDF}" srcOrd="2" destOrd="0" presId="urn:microsoft.com/office/officeart/2018/2/layout/IconLabelDescriptionList"/>
    <dgm:cxn modelId="{36504BB6-3BA5-4848-9AD2-B1B6E90EF679}" type="presParOf" srcId="{BC8D7538-0172-4686-8705-014B31074CDF}" destId="{0C056E95-1750-4CBB-AB14-32DF1BC496A1}" srcOrd="0" destOrd="0" presId="urn:microsoft.com/office/officeart/2018/2/layout/IconLabelDescriptionList"/>
    <dgm:cxn modelId="{E5BD8AC9-EBE4-4A6C-915C-C26A81E2A9EA}" type="presParOf" srcId="{BC8D7538-0172-4686-8705-014B31074CDF}" destId="{AE23196D-3DCB-4406-8B38-32AC91AF1698}" srcOrd="1" destOrd="0" presId="urn:microsoft.com/office/officeart/2018/2/layout/IconLabelDescriptionList"/>
    <dgm:cxn modelId="{FE3A3D21-3324-4075-A185-7518536E877F}" type="presParOf" srcId="{BC8D7538-0172-4686-8705-014B31074CDF}" destId="{4E99AD89-B78D-43DA-855F-3A8DD1D32C73}" srcOrd="2" destOrd="0" presId="urn:microsoft.com/office/officeart/2018/2/layout/IconLabelDescriptionList"/>
    <dgm:cxn modelId="{AF81A444-5C06-4217-8791-FE9127A5156E}" type="presParOf" srcId="{BC8D7538-0172-4686-8705-014B31074CDF}" destId="{C73E1923-B450-4AB2-AFB1-67DFD25BC4BD}" srcOrd="3" destOrd="0" presId="urn:microsoft.com/office/officeart/2018/2/layout/IconLabelDescriptionList"/>
    <dgm:cxn modelId="{6DF2C309-050F-451E-86D1-CFAE42E4115E}" type="presParOf" srcId="{BC8D7538-0172-4686-8705-014B31074CDF}" destId="{18D78F75-06E6-4938-88EA-4948CF603213}" srcOrd="4" destOrd="0" presId="urn:microsoft.com/office/officeart/2018/2/layout/IconLabelDescriptionList"/>
    <dgm:cxn modelId="{D7B9F948-73EC-4EED-9089-99A8353036C1}" type="presParOf" srcId="{0025797F-97CF-4845-A915-F5798F75D7F6}" destId="{85CFAF2E-77B0-4095-AF30-5CC77F65C201}" srcOrd="3" destOrd="0" presId="urn:microsoft.com/office/officeart/2018/2/layout/IconLabelDescriptionList"/>
    <dgm:cxn modelId="{8FE890CA-8F95-4690-9374-A1F1904B0528}" type="presParOf" srcId="{0025797F-97CF-4845-A915-F5798F75D7F6}" destId="{9C520DB9-6EE5-46F3-A5C5-B483BEB92A70}" srcOrd="4" destOrd="0" presId="urn:microsoft.com/office/officeart/2018/2/layout/IconLabelDescriptionList"/>
    <dgm:cxn modelId="{A2747425-9D7D-4AF9-839F-B809CBD83DF8}" type="presParOf" srcId="{9C520DB9-6EE5-46F3-A5C5-B483BEB92A70}" destId="{60F276B5-C104-417C-979A-C112FF0BC1BD}" srcOrd="0" destOrd="0" presId="urn:microsoft.com/office/officeart/2018/2/layout/IconLabelDescriptionList"/>
    <dgm:cxn modelId="{5AA46E76-EE07-4F7E-85C1-566DD4D8D767}" type="presParOf" srcId="{9C520DB9-6EE5-46F3-A5C5-B483BEB92A70}" destId="{22085B58-A6B1-4ACC-80B2-713BC58BE101}" srcOrd="1" destOrd="0" presId="urn:microsoft.com/office/officeart/2018/2/layout/IconLabelDescriptionList"/>
    <dgm:cxn modelId="{251FE055-5442-4C18-BE54-E3C09F812F6A}" type="presParOf" srcId="{9C520DB9-6EE5-46F3-A5C5-B483BEB92A70}" destId="{6EE1EF5C-DD4B-4A5E-8E21-4AE2BC39BA3C}" srcOrd="2" destOrd="0" presId="urn:microsoft.com/office/officeart/2018/2/layout/IconLabelDescriptionList"/>
    <dgm:cxn modelId="{AA42AF92-4D43-43BA-B67A-799ED65CF284}" type="presParOf" srcId="{9C520DB9-6EE5-46F3-A5C5-B483BEB92A70}" destId="{F7F634C7-3B54-47F9-8D32-93F6DB540D58}" srcOrd="3" destOrd="0" presId="urn:microsoft.com/office/officeart/2018/2/layout/IconLabelDescriptionList"/>
    <dgm:cxn modelId="{E1A32DE6-86A5-411F-9E3D-F5502F209B5B}" type="presParOf" srcId="{9C520DB9-6EE5-46F3-A5C5-B483BEB92A70}" destId="{6CF3C1D7-BBCD-4CF5-9FCD-1B388C2F62E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EFA38B-9207-44C6-9C17-2A6C3512C4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D8468-3BFF-4D7B-86F5-A44883A51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 Utilization</a:t>
          </a:r>
        </a:p>
      </dgm:t>
    </dgm:pt>
    <dgm:pt modelId="{78DA997D-DCF7-4E5C-BD37-17D9C73CD64A}" type="parTrans" cxnId="{1C30B2EE-9BAB-408A-A1A0-192E653D1891}">
      <dgm:prSet/>
      <dgm:spPr/>
      <dgm:t>
        <a:bodyPr/>
        <a:lstStyle/>
        <a:p>
          <a:endParaRPr lang="en-US"/>
        </a:p>
      </dgm:t>
    </dgm:pt>
    <dgm:pt modelId="{4E38378B-53CE-4B6D-90F7-AB9A91EE9312}" type="sibTrans" cxnId="{1C30B2EE-9BAB-408A-A1A0-192E653D1891}">
      <dgm:prSet/>
      <dgm:spPr/>
      <dgm:t>
        <a:bodyPr/>
        <a:lstStyle/>
        <a:p>
          <a:endParaRPr lang="en-US"/>
        </a:p>
      </dgm:t>
    </dgm:pt>
    <dgm:pt modelId="{8A8DDDE0-A395-464E-BB69-7AC80FD84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even distribution of workloads to avoid overloading any single resource.</a:t>
          </a:r>
        </a:p>
      </dgm:t>
    </dgm:pt>
    <dgm:pt modelId="{31A7FBA8-F5EA-4A3D-A40F-1DB13E5F2017}" type="parTrans" cxnId="{C07EF623-133D-4113-8479-FE11E8AC0318}">
      <dgm:prSet/>
      <dgm:spPr/>
      <dgm:t>
        <a:bodyPr/>
        <a:lstStyle/>
        <a:p>
          <a:endParaRPr lang="en-US"/>
        </a:p>
      </dgm:t>
    </dgm:pt>
    <dgm:pt modelId="{2EC0F263-20D5-4FB9-A46E-2AF85813B623}" type="sibTrans" cxnId="{C07EF623-133D-4113-8479-FE11E8AC0318}">
      <dgm:prSet/>
      <dgm:spPr/>
      <dgm:t>
        <a:bodyPr/>
        <a:lstStyle/>
        <a:p>
          <a:endParaRPr lang="en-US"/>
        </a:p>
      </dgm:t>
    </dgm:pt>
    <dgm:pt modelId="{611C42EB-9932-4644-97C8-717447F3F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Time</a:t>
          </a:r>
        </a:p>
      </dgm:t>
    </dgm:pt>
    <dgm:pt modelId="{69469D6C-70AE-4E7D-93D2-EA1DBDB22641}" type="parTrans" cxnId="{5E10C235-36DB-43CF-AB8B-3C0298411EFE}">
      <dgm:prSet/>
      <dgm:spPr/>
      <dgm:t>
        <a:bodyPr/>
        <a:lstStyle/>
        <a:p>
          <a:endParaRPr lang="en-US"/>
        </a:p>
      </dgm:t>
    </dgm:pt>
    <dgm:pt modelId="{D1822B86-26F5-43B6-91F7-C290455A9402}" type="sibTrans" cxnId="{5E10C235-36DB-43CF-AB8B-3C0298411EFE}">
      <dgm:prSet/>
      <dgm:spPr/>
      <dgm:t>
        <a:bodyPr/>
        <a:lstStyle/>
        <a:p>
          <a:endParaRPr lang="en-US"/>
        </a:p>
      </dgm:t>
    </dgm:pt>
    <dgm:pt modelId="{E5B1FC29-1DA0-417B-8C05-E92A5B530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Minimizes the delay in handling service requests to enhance user experience.</a:t>
          </a:r>
        </a:p>
      </dgm:t>
    </dgm:pt>
    <dgm:pt modelId="{DFA40132-83C8-4BD9-AD09-5EE039B7AB49}" type="parTrans" cxnId="{CE50CAC9-ACD7-46A0-A924-0545168E7155}">
      <dgm:prSet/>
      <dgm:spPr/>
      <dgm:t>
        <a:bodyPr/>
        <a:lstStyle/>
        <a:p>
          <a:endParaRPr lang="en-US"/>
        </a:p>
      </dgm:t>
    </dgm:pt>
    <dgm:pt modelId="{52FACB6E-8EB9-4654-976B-F69FF9743C03}" type="sibTrans" cxnId="{CE50CAC9-ACD7-46A0-A924-0545168E7155}">
      <dgm:prSet/>
      <dgm:spPr/>
      <dgm:t>
        <a:bodyPr/>
        <a:lstStyle/>
        <a:p>
          <a:endParaRPr lang="en-US"/>
        </a:p>
      </dgm:t>
    </dgm:pt>
    <dgm:pt modelId="{8B6D2138-BCFA-43EA-8421-500F00D06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Health</a:t>
          </a:r>
        </a:p>
      </dgm:t>
    </dgm:pt>
    <dgm:pt modelId="{1BB1FD52-9DB2-4653-862B-9D014CC7C46E}" type="parTrans" cxnId="{7FAC3AA0-F994-4FDA-9D78-3577B1C7B4D7}">
      <dgm:prSet/>
      <dgm:spPr/>
      <dgm:t>
        <a:bodyPr/>
        <a:lstStyle/>
        <a:p>
          <a:endParaRPr lang="en-US"/>
        </a:p>
      </dgm:t>
    </dgm:pt>
    <dgm:pt modelId="{E6D9130B-0332-4393-999E-4B547BF43B0F}" type="sibTrans" cxnId="{7FAC3AA0-F994-4FDA-9D78-3577B1C7B4D7}">
      <dgm:prSet/>
      <dgm:spPr/>
      <dgm:t>
        <a:bodyPr/>
        <a:lstStyle/>
        <a:p>
          <a:endParaRPr lang="en-US"/>
        </a:p>
      </dgm:t>
    </dgm:pt>
    <dgm:pt modelId="{07A0A30D-017C-4594-AAF5-BF2D93D00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Monitors and manages node failures to maintain system efficiency.</a:t>
          </a:r>
        </a:p>
      </dgm:t>
    </dgm:pt>
    <dgm:pt modelId="{F62EDF12-C076-4083-B266-97715B93F86E}" type="parTrans" cxnId="{1A8F6F25-FF72-4E17-B11A-12DC2D083D44}">
      <dgm:prSet/>
      <dgm:spPr/>
      <dgm:t>
        <a:bodyPr/>
        <a:lstStyle/>
        <a:p>
          <a:endParaRPr lang="en-US"/>
        </a:p>
      </dgm:t>
    </dgm:pt>
    <dgm:pt modelId="{D0477222-D1EE-4D11-9592-49A9952D2C05}" type="sibTrans" cxnId="{1A8F6F25-FF72-4E17-B11A-12DC2D083D44}">
      <dgm:prSet/>
      <dgm:spPr/>
      <dgm:t>
        <a:bodyPr/>
        <a:lstStyle/>
        <a:p>
          <a:endParaRPr lang="en-US"/>
        </a:p>
      </dgm:t>
    </dgm:pt>
    <dgm:pt modelId="{7E15522D-B1A5-45B3-B2CD-E4E7B51E8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Associated Overhead</a:t>
          </a:r>
        </a:p>
      </dgm:t>
    </dgm:pt>
    <dgm:pt modelId="{270F06C7-5AF3-464B-A7C0-1B805B0CF770}" type="parTrans" cxnId="{07CA6A9E-65DC-4624-B102-7B5A7CED1171}">
      <dgm:prSet/>
      <dgm:spPr/>
      <dgm:t>
        <a:bodyPr/>
        <a:lstStyle/>
        <a:p>
          <a:endParaRPr lang="en-US"/>
        </a:p>
      </dgm:t>
    </dgm:pt>
    <dgm:pt modelId="{E32B1E52-E736-463F-9B9B-B19D18A3C15E}" type="sibTrans" cxnId="{07CA6A9E-65DC-4624-B102-7B5A7CED1171}">
      <dgm:prSet/>
      <dgm:spPr/>
      <dgm:t>
        <a:bodyPr/>
        <a:lstStyle/>
        <a:p>
          <a:endParaRPr lang="en-US"/>
        </a:p>
      </dgm:t>
    </dgm:pt>
    <dgm:pt modelId="{A9A609A4-693B-494D-8C91-91FEA888C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Reduces inter-node communication and task movement to optimize performance.</a:t>
          </a:r>
        </a:p>
      </dgm:t>
    </dgm:pt>
    <dgm:pt modelId="{F2D2640F-A822-4EB6-A175-2DE959A3A718}" type="parTrans" cxnId="{691654B3-AE94-4837-854E-158484FC2CEA}">
      <dgm:prSet/>
      <dgm:spPr/>
      <dgm:t>
        <a:bodyPr/>
        <a:lstStyle/>
        <a:p>
          <a:endParaRPr lang="en-US"/>
        </a:p>
      </dgm:t>
    </dgm:pt>
    <dgm:pt modelId="{6DF384E1-7CE2-461D-A6D4-BF8139AEF6F7}" type="sibTrans" cxnId="{691654B3-AE94-4837-854E-158484FC2CEA}">
      <dgm:prSet/>
      <dgm:spPr/>
      <dgm:t>
        <a:bodyPr/>
        <a:lstStyle/>
        <a:p>
          <a:endParaRPr lang="en-US"/>
        </a:p>
      </dgm:t>
    </dgm:pt>
    <dgm:pt modelId="{E589D7A1-22E7-40A5-9EEE-94B4631C6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</a:t>
          </a:r>
        </a:p>
      </dgm:t>
    </dgm:pt>
    <dgm:pt modelId="{2F78A21E-0DBC-4417-82A4-906672554C09}" type="parTrans" cxnId="{D7424C0F-9BDE-42C3-BC66-39E845BBFEBB}">
      <dgm:prSet/>
      <dgm:spPr/>
      <dgm:t>
        <a:bodyPr/>
        <a:lstStyle/>
        <a:p>
          <a:endParaRPr lang="en-US"/>
        </a:p>
      </dgm:t>
    </dgm:pt>
    <dgm:pt modelId="{FAFBA086-7501-4BD6-9066-6017C8890E71}" type="sibTrans" cxnId="{D7424C0F-9BDE-42C3-BC66-39E845BBFEBB}">
      <dgm:prSet/>
      <dgm:spPr/>
      <dgm:t>
        <a:bodyPr/>
        <a:lstStyle/>
        <a:p>
          <a:endParaRPr lang="en-US"/>
        </a:p>
      </dgm:t>
    </dgm:pt>
    <dgm:pt modelId="{74019545-87B9-4DD9-AD4F-26B7BA948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system expansion or reduction based on application demands.</a:t>
          </a:r>
        </a:p>
      </dgm:t>
    </dgm:pt>
    <dgm:pt modelId="{04D28495-7227-43EB-87D2-5BE19679177E}" type="parTrans" cxnId="{E6D4E290-2BF2-47C9-85D7-88B868F71FE4}">
      <dgm:prSet/>
      <dgm:spPr/>
      <dgm:t>
        <a:bodyPr/>
        <a:lstStyle/>
        <a:p>
          <a:endParaRPr lang="en-US"/>
        </a:p>
      </dgm:t>
    </dgm:pt>
    <dgm:pt modelId="{23CF2041-82ED-46A6-8267-1C53F9C4C6A7}" type="sibTrans" cxnId="{E6D4E290-2BF2-47C9-85D7-88B868F71FE4}">
      <dgm:prSet/>
      <dgm:spPr/>
      <dgm:t>
        <a:bodyPr/>
        <a:lstStyle/>
        <a:p>
          <a:endParaRPr lang="en-US"/>
        </a:p>
      </dgm:t>
    </dgm:pt>
    <dgm:pt modelId="{DCD3B5A7-5AE1-4D96-9BA6-5072DE34E81C}" type="pres">
      <dgm:prSet presAssocID="{6DEFA38B-9207-44C6-9C17-2A6C3512C4EC}" presName="root" presStyleCnt="0">
        <dgm:presLayoutVars>
          <dgm:dir/>
          <dgm:resizeHandles val="exact"/>
        </dgm:presLayoutVars>
      </dgm:prSet>
      <dgm:spPr/>
    </dgm:pt>
    <dgm:pt modelId="{12E35873-A147-4BB1-AF37-01D05A91D46E}" type="pres">
      <dgm:prSet presAssocID="{F18D8468-3BFF-4D7B-86F5-A44883A51854}" presName="compNode" presStyleCnt="0"/>
      <dgm:spPr/>
    </dgm:pt>
    <dgm:pt modelId="{8B4C65B0-377B-4A42-9724-CFE5C073C4DC}" type="pres">
      <dgm:prSet presAssocID="{F18D8468-3BFF-4D7B-86F5-A44883A51854}" presName="bgRect" presStyleLbl="bgShp" presStyleIdx="0" presStyleCnt="5"/>
      <dgm:spPr/>
    </dgm:pt>
    <dgm:pt modelId="{DE6BD1D8-BFA6-4679-AC62-FBF3EFBFF8D8}" type="pres">
      <dgm:prSet presAssocID="{F18D8468-3BFF-4D7B-86F5-A44883A518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B038775-37DD-4EB7-8077-779887431B23}" type="pres">
      <dgm:prSet presAssocID="{F18D8468-3BFF-4D7B-86F5-A44883A51854}" presName="spaceRect" presStyleCnt="0"/>
      <dgm:spPr/>
    </dgm:pt>
    <dgm:pt modelId="{609C7DDD-DB4D-4933-A66E-741A3D9E3F71}" type="pres">
      <dgm:prSet presAssocID="{F18D8468-3BFF-4D7B-86F5-A44883A51854}" presName="parTx" presStyleLbl="revTx" presStyleIdx="0" presStyleCnt="10">
        <dgm:presLayoutVars>
          <dgm:chMax val="0"/>
          <dgm:chPref val="0"/>
        </dgm:presLayoutVars>
      </dgm:prSet>
      <dgm:spPr/>
    </dgm:pt>
    <dgm:pt modelId="{0F4F4BEE-ED0F-4F59-9D5B-6582BA94DB1F}" type="pres">
      <dgm:prSet presAssocID="{F18D8468-3BFF-4D7B-86F5-A44883A51854}" presName="desTx" presStyleLbl="revTx" presStyleIdx="1" presStyleCnt="10">
        <dgm:presLayoutVars/>
      </dgm:prSet>
      <dgm:spPr/>
    </dgm:pt>
    <dgm:pt modelId="{2E7C3DCC-E484-4CFE-A403-51DDAB98E928}" type="pres">
      <dgm:prSet presAssocID="{4E38378B-53CE-4B6D-90F7-AB9A91EE9312}" presName="sibTrans" presStyleCnt="0"/>
      <dgm:spPr/>
    </dgm:pt>
    <dgm:pt modelId="{9E51B443-5E61-4DC5-8E49-6CA08B44F00B}" type="pres">
      <dgm:prSet presAssocID="{611C42EB-9932-4644-97C8-717447F3F873}" presName="compNode" presStyleCnt="0"/>
      <dgm:spPr/>
    </dgm:pt>
    <dgm:pt modelId="{23A62A36-36D9-44A5-8CF5-CF070A4623F6}" type="pres">
      <dgm:prSet presAssocID="{611C42EB-9932-4644-97C8-717447F3F873}" presName="bgRect" presStyleLbl="bgShp" presStyleIdx="1" presStyleCnt="5"/>
      <dgm:spPr/>
    </dgm:pt>
    <dgm:pt modelId="{377B63D5-0D71-4DB5-90E8-E7247E325BA7}" type="pres">
      <dgm:prSet presAssocID="{611C42EB-9932-4644-97C8-717447F3F8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B52B529-3563-4A89-974B-140B9D7C02D3}" type="pres">
      <dgm:prSet presAssocID="{611C42EB-9932-4644-97C8-717447F3F873}" presName="spaceRect" presStyleCnt="0"/>
      <dgm:spPr/>
    </dgm:pt>
    <dgm:pt modelId="{DFAA00BE-C92F-49D7-B853-D39187B12958}" type="pres">
      <dgm:prSet presAssocID="{611C42EB-9932-4644-97C8-717447F3F873}" presName="parTx" presStyleLbl="revTx" presStyleIdx="2" presStyleCnt="10">
        <dgm:presLayoutVars>
          <dgm:chMax val="0"/>
          <dgm:chPref val="0"/>
        </dgm:presLayoutVars>
      </dgm:prSet>
      <dgm:spPr/>
    </dgm:pt>
    <dgm:pt modelId="{9E03A4FE-7D2C-446A-999F-EE1165FCF97B}" type="pres">
      <dgm:prSet presAssocID="{611C42EB-9932-4644-97C8-717447F3F873}" presName="desTx" presStyleLbl="revTx" presStyleIdx="3" presStyleCnt="10">
        <dgm:presLayoutVars/>
      </dgm:prSet>
      <dgm:spPr/>
    </dgm:pt>
    <dgm:pt modelId="{C1F09300-EEC1-4A9C-8CA8-D078DDA47833}" type="pres">
      <dgm:prSet presAssocID="{D1822B86-26F5-43B6-91F7-C290455A9402}" presName="sibTrans" presStyleCnt="0"/>
      <dgm:spPr/>
    </dgm:pt>
    <dgm:pt modelId="{1D6E8416-F63D-4D20-8747-BCE3224AFC66}" type="pres">
      <dgm:prSet presAssocID="{8B6D2138-BCFA-43EA-8421-500F00D06B7A}" presName="compNode" presStyleCnt="0"/>
      <dgm:spPr/>
    </dgm:pt>
    <dgm:pt modelId="{1F4A04C5-018B-462D-AA97-852C52897BA6}" type="pres">
      <dgm:prSet presAssocID="{8B6D2138-BCFA-43EA-8421-500F00D06B7A}" presName="bgRect" presStyleLbl="bgShp" presStyleIdx="2" presStyleCnt="5"/>
      <dgm:spPr/>
    </dgm:pt>
    <dgm:pt modelId="{29A3B745-357B-43F9-98D3-D0EB68166904}" type="pres">
      <dgm:prSet presAssocID="{8B6D2138-BCFA-43EA-8421-500F00D06B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6F2271-4D3C-442C-83AB-CD6778907784}" type="pres">
      <dgm:prSet presAssocID="{8B6D2138-BCFA-43EA-8421-500F00D06B7A}" presName="spaceRect" presStyleCnt="0"/>
      <dgm:spPr/>
    </dgm:pt>
    <dgm:pt modelId="{9A35B1C3-5C94-4439-90A8-5054E213F57C}" type="pres">
      <dgm:prSet presAssocID="{8B6D2138-BCFA-43EA-8421-500F00D06B7A}" presName="parTx" presStyleLbl="revTx" presStyleIdx="4" presStyleCnt="10">
        <dgm:presLayoutVars>
          <dgm:chMax val="0"/>
          <dgm:chPref val="0"/>
        </dgm:presLayoutVars>
      </dgm:prSet>
      <dgm:spPr/>
    </dgm:pt>
    <dgm:pt modelId="{F478676B-6CEE-457C-828C-5B92EF7BF45D}" type="pres">
      <dgm:prSet presAssocID="{8B6D2138-BCFA-43EA-8421-500F00D06B7A}" presName="desTx" presStyleLbl="revTx" presStyleIdx="5" presStyleCnt="10">
        <dgm:presLayoutVars/>
      </dgm:prSet>
      <dgm:spPr/>
    </dgm:pt>
    <dgm:pt modelId="{70A09A95-ECB1-440A-BA5E-8D47CE159CDA}" type="pres">
      <dgm:prSet presAssocID="{E6D9130B-0332-4393-999E-4B547BF43B0F}" presName="sibTrans" presStyleCnt="0"/>
      <dgm:spPr/>
    </dgm:pt>
    <dgm:pt modelId="{EA93183F-331C-4F74-96F2-172026FF4B82}" type="pres">
      <dgm:prSet presAssocID="{7E15522D-B1A5-45B3-B2CD-E4E7B51E808B}" presName="compNode" presStyleCnt="0"/>
      <dgm:spPr/>
    </dgm:pt>
    <dgm:pt modelId="{4DD4DE87-6095-408A-ABCB-8DA519CA5CBD}" type="pres">
      <dgm:prSet presAssocID="{7E15522D-B1A5-45B3-B2CD-E4E7B51E808B}" presName="bgRect" presStyleLbl="bgShp" presStyleIdx="3" presStyleCnt="5"/>
      <dgm:spPr/>
    </dgm:pt>
    <dgm:pt modelId="{17E3755A-4526-4A39-8377-75B6C4ECE8D8}" type="pres">
      <dgm:prSet presAssocID="{7E15522D-B1A5-45B3-B2CD-E4E7B51E80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BACBF08-2D75-47EE-9AD3-A473CE7DF7E5}" type="pres">
      <dgm:prSet presAssocID="{7E15522D-B1A5-45B3-B2CD-E4E7B51E808B}" presName="spaceRect" presStyleCnt="0"/>
      <dgm:spPr/>
    </dgm:pt>
    <dgm:pt modelId="{7F91161A-8883-4405-B36C-E48E9A1720F0}" type="pres">
      <dgm:prSet presAssocID="{7E15522D-B1A5-45B3-B2CD-E4E7B51E808B}" presName="parTx" presStyleLbl="revTx" presStyleIdx="6" presStyleCnt="10">
        <dgm:presLayoutVars>
          <dgm:chMax val="0"/>
          <dgm:chPref val="0"/>
        </dgm:presLayoutVars>
      </dgm:prSet>
      <dgm:spPr/>
    </dgm:pt>
    <dgm:pt modelId="{8EE4FA83-E4C9-4488-8EFD-98D184FFFFE9}" type="pres">
      <dgm:prSet presAssocID="{7E15522D-B1A5-45B3-B2CD-E4E7B51E808B}" presName="desTx" presStyleLbl="revTx" presStyleIdx="7" presStyleCnt="10">
        <dgm:presLayoutVars/>
      </dgm:prSet>
      <dgm:spPr/>
    </dgm:pt>
    <dgm:pt modelId="{74FF38FD-2C09-4392-BB5B-FE8ECCE4BEB0}" type="pres">
      <dgm:prSet presAssocID="{E32B1E52-E736-463F-9B9B-B19D18A3C15E}" presName="sibTrans" presStyleCnt="0"/>
      <dgm:spPr/>
    </dgm:pt>
    <dgm:pt modelId="{C5770148-8260-452D-A8D9-EAB2A186160E}" type="pres">
      <dgm:prSet presAssocID="{E589D7A1-22E7-40A5-9EEE-94B4631C6440}" presName="compNode" presStyleCnt="0"/>
      <dgm:spPr/>
    </dgm:pt>
    <dgm:pt modelId="{160576DD-3ABF-4FAE-B836-70F9AB5E72D1}" type="pres">
      <dgm:prSet presAssocID="{E589D7A1-22E7-40A5-9EEE-94B4631C6440}" presName="bgRect" presStyleLbl="bgShp" presStyleIdx="4" presStyleCnt="5"/>
      <dgm:spPr/>
    </dgm:pt>
    <dgm:pt modelId="{1AEA86EE-5E28-477E-B86F-13841D02BB30}" type="pres">
      <dgm:prSet presAssocID="{E589D7A1-22E7-40A5-9EEE-94B4631C64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0388E826-1F03-4B5B-9BC2-D4C55B334505}" type="pres">
      <dgm:prSet presAssocID="{E589D7A1-22E7-40A5-9EEE-94B4631C6440}" presName="spaceRect" presStyleCnt="0"/>
      <dgm:spPr/>
    </dgm:pt>
    <dgm:pt modelId="{E14D22C1-E2F8-4074-8CA2-BB536C3FCA09}" type="pres">
      <dgm:prSet presAssocID="{E589D7A1-22E7-40A5-9EEE-94B4631C6440}" presName="parTx" presStyleLbl="revTx" presStyleIdx="8" presStyleCnt="10">
        <dgm:presLayoutVars>
          <dgm:chMax val="0"/>
          <dgm:chPref val="0"/>
        </dgm:presLayoutVars>
      </dgm:prSet>
      <dgm:spPr/>
    </dgm:pt>
    <dgm:pt modelId="{DB60B662-9751-4C3B-BFBE-643CF6994153}" type="pres">
      <dgm:prSet presAssocID="{E589D7A1-22E7-40A5-9EEE-94B4631C6440}" presName="desTx" presStyleLbl="revTx" presStyleIdx="9" presStyleCnt="10">
        <dgm:presLayoutVars/>
      </dgm:prSet>
      <dgm:spPr/>
    </dgm:pt>
  </dgm:ptLst>
  <dgm:cxnLst>
    <dgm:cxn modelId="{D7424C0F-9BDE-42C3-BC66-39E845BBFEBB}" srcId="{6DEFA38B-9207-44C6-9C17-2A6C3512C4EC}" destId="{E589D7A1-22E7-40A5-9EEE-94B4631C6440}" srcOrd="4" destOrd="0" parTransId="{2F78A21E-0DBC-4417-82A4-906672554C09}" sibTransId="{FAFBA086-7501-4BD6-9066-6017C8890E71}"/>
    <dgm:cxn modelId="{13A39315-A149-47B6-8FF6-3D8146B0EF47}" type="presOf" srcId="{74019545-87B9-4DD9-AD4F-26B7BA94850C}" destId="{DB60B662-9751-4C3B-BFBE-643CF6994153}" srcOrd="0" destOrd="0" presId="urn:microsoft.com/office/officeart/2018/2/layout/IconVerticalSolidList"/>
    <dgm:cxn modelId="{C07EF623-133D-4113-8479-FE11E8AC0318}" srcId="{F18D8468-3BFF-4D7B-86F5-A44883A51854}" destId="{8A8DDDE0-A395-464E-BB69-7AC80FD84058}" srcOrd="0" destOrd="0" parTransId="{31A7FBA8-F5EA-4A3D-A40F-1DB13E5F2017}" sibTransId="{2EC0F263-20D5-4FB9-A46E-2AF85813B623}"/>
    <dgm:cxn modelId="{1A8F6F25-FF72-4E17-B11A-12DC2D083D44}" srcId="{8B6D2138-BCFA-43EA-8421-500F00D06B7A}" destId="{07A0A30D-017C-4594-AAF5-BF2D93D002DF}" srcOrd="0" destOrd="0" parTransId="{F62EDF12-C076-4083-B266-97715B93F86E}" sibTransId="{D0477222-D1EE-4D11-9592-49A9952D2C05}"/>
    <dgm:cxn modelId="{5E10C235-36DB-43CF-AB8B-3C0298411EFE}" srcId="{6DEFA38B-9207-44C6-9C17-2A6C3512C4EC}" destId="{611C42EB-9932-4644-97C8-717447F3F873}" srcOrd="1" destOrd="0" parTransId="{69469D6C-70AE-4E7D-93D2-EA1DBDB22641}" sibTransId="{D1822B86-26F5-43B6-91F7-C290455A9402}"/>
    <dgm:cxn modelId="{1B268163-AF3E-4F3A-8020-3C1779458BAF}" type="presOf" srcId="{A9A609A4-693B-494D-8C91-91FEA888C05B}" destId="{8EE4FA83-E4C9-4488-8EFD-98D184FFFFE9}" srcOrd="0" destOrd="0" presId="urn:microsoft.com/office/officeart/2018/2/layout/IconVerticalSolidList"/>
    <dgm:cxn modelId="{6D21FF46-1A9B-44FF-811F-0E7C7D18675C}" type="presOf" srcId="{E589D7A1-22E7-40A5-9EEE-94B4631C6440}" destId="{E14D22C1-E2F8-4074-8CA2-BB536C3FCA09}" srcOrd="0" destOrd="0" presId="urn:microsoft.com/office/officeart/2018/2/layout/IconVerticalSolidList"/>
    <dgm:cxn modelId="{6B552958-4D83-4B77-848C-3C023A1A8CAF}" type="presOf" srcId="{7E15522D-B1A5-45B3-B2CD-E4E7B51E808B}" destId="{7F91161A-8883-4405-B36C-E48E9A1720F0}" srcOrd="0" destOrd="0" presId="urn:microsoft.com/office/officeart/2018/2/layout/IconVerticalSolidList"/>
    <dgm:cxn modelId="{D496D989-ED9A-4B30-9FF3-01D95A98C477}" type="presOf" srcId="{6DEFA38B-9207-44C6-9C17-2A6C3512C4EC}" destId="{DCD3B5A7-5AE1-4D96-9BA6-5072DE34E81C}" srcOrd="0" destOrd="0" presId="urn:microsoft.com/office/officeart/2018/2/layout/IconVerticalSolidList"/>
    <dgm:cxn modelId="{058BD08C-0823-4209-ADF0-97D3E1130A6E}" type="presOf" srcId="{07A0A30D-017C-4594-AAF5-BF2D93D002DF}" destId="{F478676B-6CEE-457C-828C-5B92EF7BF45D}" srcOrd="0" destOrd="0" presId="urn:microsoft.com/office/officeart/2018/2/layout/IconVerticalSolidList"/>
    <dgm:cxn modelId="{E6D4E290-2BF2-47C9-85D7-88B868F71FE4}" srcId="{E589D7A1-22E7-40A5-9EEE-94B4631C6440}" destId="{74019545-87B9-4DD9-AD4F-26B7BA94850C}" srcOrd="0" destOrd="0" parTransId="{04D28495-7227-43EB-87D2-5BE19679177E}" sibTransId="{23CF2041-82ED-46A6-8267-1C53F9C4C6A7}"/>
    <dgm:cxn modelId="{07CA6A9E-65DC-4624-B102-7B5A7CED1171}" srcId="{6DEFA38B-9207-44C6-9C17-2A6C3512C4EC}" destId="{7E15522D-B1A5-45B3-B2CD-E4E7B51E808B}" srcOrd="3" destOrd="0" parTransId="{270F06C7-5AF3-464B-A7C0-1B805B0CF770}" sibTransId="{E32B1E52-E736-463F-9B9B-B19D18A3C15E}"/>
    <dgm:cxn modelId="{7FAC3AA0-F994-4FDA-9D78-3577B1C7B4D7}" srcId="{6DEFA38B-9207-44C6-9C17-2A6C3512C4EC}" destId="{8B6D2138-BCFA-43EA-8421-500F00D06B7A}" srcOrd="2" destOrd="0" parTransId="{1BB1FD52-9DB2-4653-862B-9D014CC7C46E}" sibTransId="{E6D9130B-0332-4393-999E-4B547BF43B0F}"/>
    <dgm:cxn modelId="{AACB88AC-5FA3-4038-ABB3-41D6CDFBFAF6}" type="presOf" srcId="{8A8DDDE0-A395-464E-BB69-7AC80FD84058}" destId="{0F4F4BEE-ED0F-4F59-9D5B-6582BA94DB1F}" srcOrd="0" destOrd="0" presId="urn:microsoft.com/office/officeart/2018/2/layout/IconVerticalSolidList"/>
    <dgm:cxn modelId="{691654B3-AE94-4837-854E-158484FC2CEA}" srcId="{7E15522D-B1A5-45B3-B2CD-E4E7B51E808B}" destId="{A9A609A4-693B-494D-8C91-91FEA888C05B}" srcOrd="0" destOrd="0" parTransId="{F2D2640F-A822-4EB6-A175-2DE959A3A718}" sibTransId="{6DF384E1-7CE2-461D-A6D4-BF8139AEF6F7}"/>
    <dgm:cxn modelId="{3D5B7CB6-CA6E-415B-93E4-1E287EC57F0B}" type="presOf" srcId="{611C42EB-9932-4644-97C8-717447F3F873}" destId="{DFAA00BE-C92F-49D7-B853-D39187B12958}" srcOrd="0" destOrd="0" presId="urn:microsoft.com/office/officeart/2018/2/layout/IconVerticalSolidList"/>
    <dgm:cxn modelId="{416644C7-778A-472E-B0E1-9EEAC6E01909}" type="presOf" srcId="{F18D8468-3BFF-4D7B-86F5-A44883A51854}" destId="{609C7DDD-DB4D-4933-A66E-741A3D9E3F71}" srcOrd="0" destOrd="0" presId="urn:microsoft.com/office/officeart/2018/2/layout/IconVerticalSolidList"/>
    <dgm:cxn modelId="{CE50CAC9-ACD7-46A0-A924-0545168E7155}" srcId="{611C42EB-9932-4644-97C8-717447F3F873}" destId="{E5B1FC29-1DA0-417B-8C05-E92A5B530832}" srcOrd="0" destOrd="0" parTransId="{DFA40132-83C8-4BD9-AD09-5EE039B7AB49}" sibTransId="{52FACB6E-8EB9-4654-976B-F69FF9743C03}"/>
    <dgm:cxn modelId="{6EC8F3D0-2106-445D-8595-6D7C79423137}" type="presOf" srcId="{8B6D2138-BCFA-43EA-8421-500F00D06B7A}" destId="{9A35B1C3-5C94-4439-90A8-5054E213F57C}" srcOrd="0" destOrd="0" presId="urn:microsoft.com/office/officeart/2018/2/layout/IconVerticalSolidList"/>
    <dgm:cxn modelId="{9E31B4DB-5619-400A-8BE6-1FEF412C5CC1}" type="presOf" srcId="{E5B1FC29-1DA0-417B-8C05-E92A5B530832}" destId="{9E03A4FE-7D2C-446A-999F-EE1165FCF97B}" srcOrd="0" destOrd="0" presId="urn:microsoft.com/office/officeart/2018/2/layout/IconVerticalSolidList"/>
    <dgm:cxn modelId="{1C30B2EE-9BAB-408A-A1A0-192E653D1891}" srcId="{6DEFA38B-9207-44C6-9C17-2A6C3512C4EC}" destId="{F18D8468-3BFF-4D7B-86F5-A44883A51854}" srcOrd="0" destOrd="0" parTransId="{78DA997D-DCF7-4E5C-BD37-17D9C73CD64A}" sibTransId="{4E38378B-53CE-4B6D-90F7-AB9A91EE9312}"/>
    <dgm:cxn modelId="{F06E04F5-CCE8-4EA6-87CF-49C46B2E746A}" type="presParOf" srcId="{DCD3B5A7-5AE1-4D96-9BA6-5072DE34E81C}" destId="{12E35873-A147-4BB1-AF37-01D05A91D46E}" srcOrd="0" destOrd="0" presId="urn:microsoft.com/office/officeart/2018/2/layout/IconVerticalSolidList"/>
    <dgm:cxn modelId="{9441B63D-4398-412C-BFF1-3680409D2D20}" type="presParOf" srcId="{12E35873-A147-4BB1-AF37-01D05A91D46E}" destId="{8B4C65B0-377B-4A42-9724-CFE5C073C4DC}" srcOrd="0" destOrd="0" presId="urn:microsoft.com/office/officeart/2018/2/layout/IconVerticalSolidList"/>
    <dgm:cxn modelId="{899BF978-321B-4786-A8B7-232EE01A782F}" type="presParOf" srcId="{12E35873-A147-4BB1-AF37-01D05A91D46E}" destId="{DE6BD1D8-BFA6-4679-AC62-FBF3EFBFF8D8}" srcOrd="1" destOrd="0" presId="urn:microsoft.com/office/officeart/2018/2/layout/IconVerticalSolidList"/>
    <dgm:cxn modelId="{55E74C0C-7A24-477F-B26F-219AF04AA725}" type="presParOf" srcId="{12E35873-A147-4BB1-AF37-01D05A91D46E}" destId="{3B038775-37DD-4EB7-8077-779887431B23}" srcOrd="2" destOrd="0" presId="urn:microsoft.com/office/officeart/2018/2/layout/IconVerticalSolidList"/>
    <dgm:cxn modelId="{09D96C1A-FDAD-4A2E-929B-BE6BC397EF55}" type="presParOf" srcId="{12E35873-A147-4BB1-AF37-01D05A91D46E}" destId="{609C7DDD-DB4D-4933-A66E-741A3D9E3F71}" srcOrd="3" destOrd="0" presId="urn:microsoft.com/office/officeart/2018/2/layout/IconVerticalSolidList"/>
    <dgm:cxn modelId="{E523BDA4-2FFC-4563-9D64-13A2C75CC2B5}" type="presParOf" srcId="{12E35873-A147-4BB1-AF37-01D05A91D46E}" destId="{0F4F4BEE-ED0F-4F59-9D5B-6582BA94DB1F}" srcOrd="4" destOrd="0" presId="urn:microsoft.com/office/officeart/2018/2/layout/IconVerticalSolidList"/>
    <dgm:cxn modelId="{C1B55B73-FFE1-4776-AC48-DBE2B9D1A513}" type="presParOf" srcId="{DCD3B5A7-5AE1-4D96-9BA6-5072DE34E81C}" destId="{2E7C3DCC-E484-4CFE-A403-51DDAB98E928}" srcOrd="1" destOrd="0" presId="urn:microsoft.com/office/officeart/2018/2/layout/IconVerticalSolidList"/>
    <dgm:cxn modelId="{CBCB4EA6-6E7A-45FE-9A44-A34E562FDAEE}" type="presParOf" srcId="{DCD3B5A7-5AE1-4D96-9BA6-5072DE34E81C}" destId="{9E51B443-5E61-4DC5-8E49-6CA08B44F00B}" srcOrd="2" destOrd="0" presId="urn:microsoft.com/office/officeart/2018/2/layout/IconVerticalSolidList"/>
    <dgm:cxn modelId="{4C34067B-0A84-435D-AB57-1D024CE8EFBB}" type="presParOf" srcId="{9E51B443-5E61-4DC5-8E49-6CA08B44F00B}" destId="{23A62A36-36D9-44A5-8CF5-CF070A4623F6}" srcOrd="0" destOrd="0" presId="urn:microsoft.com/office/officeart/2018/2/layout/IconVerticalSolidList"/>
    <dgm:cxn modelId="{895865DA-63FB-478F-BA4E-157D51AA4D33}" type="presParOf" srcId="{9E51B443-5E61-4DC5-8E49-6CA08B44F00B}" destId="{377B63D5-0D71-4DB5-90E8-E7247E325BA7}" srcOrd="1" destOrd="0" presId="urn:microsoft.com/office/officeart/2018/2/layout/IconVerticalSolidList"/>
    <dgm:cxn modelId="{B6DD99BE-5AB6-4B7B-90CE-D0B175C8287D}" type="presParOf" srcId="{9E51B443-5E61-4DC5-8E49-6CA08B44F00B}" destId="{1B52B529-3563-4A89-974B-140B9D7C02D3}" srcOrd="2" destOrd="0" presId="urn:microsoft.com/office/officeart/2018/2/layout/IconVerticalSolidList"/>
    <dgm:cxn modelId="{4BBC98B6-7E77-4A1F-B10B-DB03D06BFB95}" type="presParOf" srcId="{9E51B443-5E61-4DC5-8E49-6CA08B44F00B}" destId="{DFAA00BE-C92F-49D7-B853-D39187B12958}" srcOrd="3" destOrd="0" presId="urn:microsoft.com/office/officeart/2018/2/layout/IconVerticalSolidList"/>
    <dgm:cxn modelId="{80FEA97E-45FB-4605-8563-FFF725BED867}" type="presParOf" srcId="{9E51B443-5E61-4DC5-8E49-6CA08B44F00B}" destId="{9E03A4FE-7D2C-446A-999F-EE1165FCF97B}" srcOrd="4" destOrd="0" presId="urn:microsoft.com/office/officeart/2018/2/layout/IconVerticalSolidList"/>
    <dgm:cxn modelId="{D8A5621D-76ED-4130-9029-D26A487721D7}" type="presParOf" srcId="{DCD3B5A7-5AE1-4D96-9BA6-5072DE34E81C}" destId="{C1F09300-EEC1-4A9C-8CA8-D078DDA47833}" srcOrd="3" destOrd="0" presId="urn:microsoft.com/office/officeart/2018/2/layout/IconVerticalSolidList"/>
    <dgm:cxn modelId="{1728A5D3-83CF-4884-BA8B-E540EB56BFA4}" type="presParOf" srcId="{DCD3B5A7-5AE1-4D96-9BA6-5072DE34E81C}" destId="{1D6E8416-F63D-4D20-8747-BCE3224AFC66}" srcOrd="4" destOrd="0" presId="urn:microsoft.com/office/officeart/2018/2/layout/IconVerticalSolidList"/>
    <dgm:cxn modelId="{8007E70B-DF8B-4DC7-B2A2-512C4B002068}" type="presParOf" srcId="{1D6E8416-F63D-4D20-8747-BCE3224AFC66}" destId="{1F4A04C5-018B-462D-AA97-852C52897BA6}" srcOrd="0" destOrd="0" presId="urn:microsoft.com/office/officeart/2018/2/layout/IconVerticalSolidList"/>
    <dgm:cxn modelId="{F8658CA1-FBE9-4B33-B005-EB70FDA5CC6F}" type="presParOf" srcId="{1D6E8416-F63D-4D20-8747-BCE3224AFC66}" destId="{29A3B745-357B-43F9-98D3-D0EB68166904}" srcOrd="1" destOrd="0" presId="urn:microsoft.com/office/officeart/2018/2/layout/IconVerticalSolidList"/>
    <dgm:cxn modelId="{ABB94D67-AE65-4C5D-9882-58AE08763C3E}" type="presParOf" srcId="{1D6E8416-F63D-4D20-8747-BCE3224AFC66}" destId="{826F2271-4D3C-442C-83AB-CD6778907784}" srcOrd="2" destOrd="0" presId="urn:microsoft.com/office/officeart/2018/2/layout/IconVerticalSolidList"/>
    <dgm:cxn modelId="{697F503E-523B-420D-BEEB-DAE824D13D2A}" type="presParOf" srcId="{1D6E8416-F63D-4D20-8747-BCE3224AFC66}" destId="{9A35B1C3-5C94-4439-90A8-5054E213F57C}" srcOrd="3" destOrd="0" presId="urn:microsoft.com/office/officeart/2018/2/layout/IconVerticalSolidList"/>
    <dgm:cxn modelId="{A8283332-E4F9-490F-B6D9-1724B5A911E2}" type="presParOf" srcId="{1D6E8416-F63D-4D20-8747-BCE3224AFC66}" destId="{F478676B-6CEE-457C-828C-5B92EF7BF45D}" srcOrd="4" destOrd="0" presId="urn:microsoft.com/office/officeart/2018/2/layout/IconVerticalSolidList"/>
    <dgm:cxn modelId="{DEE5A1A3-31C1-4745-915C-3381EC9AFDB2}" type="presParOf" srcId="{DCD3B5A7-5AE1-4D96-9BA6-5072DE34E81C}" destId="{70A09A95-ECB1-440A-BA5E-8D47CE159CDA}" srcOrd="5" destOrd="0" presId="urn:microsoft.com/office/officeart/2018/2/layout/IconVerticalSolidList"/>
    <dgm:cxn modelId="{0753F8C7-2826-4876-9FA0-3F12ABA64F00}" type="presParOf" srcId="{DCD3B5A7-5AE1-4D96-9BA6-5072DE34E81C}" destId="{EA93183F-331C-4F74-96F2-172026FF4B82}" srcOrd="6" destOrd="0" presId="urn:microsoft.com/office/officeart/2018/2/layout/IconVerticalSolidList"/>
    <dgm:cxn modelId="{C33B2AA9-52FF-46D4-99AA-21D552934431}" type="presParOf" srcId="{EA93183F-331C-4F74-96F2-172026FF4B82}" destId="{4DD4DE87-6095-408A-ABCB-8DA519CA5CBD}" srcOrd="0" destOrd="0" presId="urn:microsoft.com/office/officeart/2018/2/layout/IconVerticalSolidList"/>
    <dgm:cxn modelId="{D9158D8B-8F0C-4808-8747-FE2799E375C8}" type="presParOf" srcId="{EA93183F-331C-4F74-96F2-172026FF4B82}" destId="{17E3755A-4526-4A39-8377-75B6C4ECE8D8}" srcOrd="1" destOrd="0" presId="urn:microsoft.com/office/officeart/2018/2/layout/IconVerticalSolidList"/>
    <dgm:cxn modelId="{51426505-C8F3-4C58-80F3-3FE5E6EB28A9}" type="presParOf" srcId="{EA93183F-331C-4F74-96F2-172026FF4B82}" destId="{5BACBF08-2D75-47EE-9AD3-A473CE7DF7E5}" srcOrd="2" destOrd="0" presId="urn:microsoft.com/office/officeart/2018/2/layout/IconVerticalSolidList"/>
    <dgm:cxn modelId="{CC38C285-636A-4195-9012-0ABB78286CAE}" type="presParOf" srcId="{EA93183F-331C-4F74-96F2-172026FF4B82}" destId="{7F91161A-8883-4405-B36C-E48E9A1720F0}" srcOrd="3" destOrd="0" presId="urn:microsoft.com/office/officeart/2018/2/layout/IconVerticalSolidList"/>
    <dgm:cxn modelId="{045AFE11-F3DD-40AF-8D66-6E649C5485A8}" type="presParOf" srcId="{EA93183F-331C-4F74-96F2-172026FF4B82}" destId="{8EE4FA83-E4C9-4488-8EFD-98D184FFFFE9}" srcOrd="4" destOrd="0" presId="urn:microsoft.com/office/officeart/2018/2/layout/IconVerticalSolidList"/>
    <dgm:cxn modelId="{89E91178-1386-4078-B403-D2C2F016CBF0}" type="presParOf" srcId="{DCD3B5A7-5AE1-4D96-9BA6-5072DE34E81C}" destId="{74FF38FD-2C09-4392-BB5B-FE8ECCE4BEB0}" srcOrd="7" destOrd="0" presId="urn:microsoft.com/office/officeart/2018/2/layout/IconVerticalSolidList"/>
    <dgm:cxn modelId="{67FCF3E9-2405-4514-885A-A0D8DF6645C3}" type="presParOf" srcId="{DCD3B5A7-5AE1-4D96-9BA6-5072DE34E81C}" destId="{C5770148-8260-452D-A8D9-EAB2A186160E}" srcOrd="8" destOrd="0" presId="urn:microsoft.com/office/officeart/2018/2/layout/IconVerticalSolidList"/>
    <dgm:cxn modelId="{BB8D2AD5-85D6-4616-97E6-F1BD5FCEE198}" type="presParOf" srcId="{C5770148-8260-452D-A8D9-EAB2A186160E}" destId="{160576DD-3ABF-4FAE-B836-70F9AB5E72D1}" srcOrd="0" destOrd="0" presId="urn:microsoft.com/office/officeart/2018/2/layout/IconVerticalSolidList"/>
    <dgm:cxn modelId="{D31A0209-2900-4735-880C-33680A7A7A68}" type="presParOf" srcId="{C5770148-8260-452D-A8D9-EAB2A186160E}" destId="{1AEA86EE-5E28-477E-B86F-13841D02BB30}" srcOrd="1" destOrd="0" presId="urn:microsoft.com/office/officeart/2018/2/layout/IconVerticalSolidList"/>
    <dgm:cxn modelId="{5BE1A97B-D9E3-436F-9EBB-27A73CD15711}" type="presParOf" srcId="{C5770148-8260-452D-A8D9-EAB2A186160E}" destId="{0388E826-1F03-4B5B-9BC2-D4C55B334505}" srcOrd="2" destOrd="0" presId="urn:microsoft.com/office/officeart/2018/2/layout/IconVerticalSolidList"/>
    <dgm:cxn modelId="{9899868B-9326-4316-847F-53FFF34721F1}" type="presParOf" srcId="{C5770148-8260-452D-A8D9-EAB2A186160E}" destId="{E14D22C1-E2F8-4074-8CA2-BB536C3FCA09}" srcOrd="3" destOrd="0" presId="urn:microsoft.com/office/officeart/2018/2/layout/IconVerticalSolidList"/>
    <dgm:cxn modelId="{F8424DCB-5D33-4D0C-9E63-693EDF2E6164}" type="presParOf" srcId="{C5770148-8260-452D-A8D9-EAB2A186160E}" destId="{DB60B662-9751-4C3B-BFBE-643CF699415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82BB-0A6C-42E5-B198-F8D825B48F44}">
      <dsp:nvSpPr>
        <dsp:cNvPr id="0" name=""/>
        <dsp:cNvSpPr/>
      </dsp:nvSpPr>
      <dsp:spPr>
        <a:xfrm>
          <a:off x="0" y="1583"/>
          <a:ext cx="11029950" cy="802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8AA1F-A7B5-4E37-A763-501F4EE5592B}">
      <dsp:nvSpPr>
        <dsp:cNvPr id="0" name=""/>
        <dsp:cNvSpPr/>
      </dsp:nvSpPr>
      <dsp:spPr>
        <a:xfrm>
          <a:off x="242707" y="182109"/>
          <a:ext cx="441286" cy="441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ECFBB-F6BB-40D6-956A-BA1382ED5E36}">
      <dsp:nvSpPr>
        <dsp:cNvPr id="0" name=""/>
        <dsp:cNvSpPr/>
      </dsp:nvSpPr>
      <dsp:spPr>
        <a:xfrm>
          <a:off x="926702" y="1583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A (IaaS Provider): Provides physical infrastructure.</a:t>
          </a:r>
        </a:p>
      </dsp:txBody>
      <dsp:txXfrm>
        <a:off x="926702" y="1583"/>
        <a:ext cx="10103247" cy="802339"/>
      </dsp:txXfrm>
    </dsp:sp>
    <dsp:sp modelId="{0DF8DBF3-982E-4845-BE56-73E0C81248B0}">
      <dsp:nvSpPr>
        <dsp:cNvPr id="0" name=""/>
        <dsp:cNvSpPr/>
      </dsp:nvSpPr>
      <dsp:spPr>
        <a:xfrm>
          <a:off x="0" y="1004508"/>
          <a:ext cx="11029950" cy="802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B3F01-6A17-4993-88E6-7FC5F77A2FD8}">
      <dsp:nvSpPr>
        <dsp:cNvPr id="0" name=""/>
        <dsp:cNvSpPr/>
      </dsp:nvSpPr>
      <dsp:spPr>
        <a:xfrm>
          <a:off x="242707" y="1185034"/>
          <a:ext cx="441286" cy="441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CB715-4729-4A0B-B5AE-9B099FC2EB1E}">
      <dsp:nvSpPr>
        <dsp:cNvPr id="0" name=""/>
        <dsp:cNvSpPr/>
      </dsp:nvSpPr>
      <dsp:spPr>
        <a:xfrm>
          <a:off x="926702" y="1004508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B (PaaS Provider): Builds platforms on IaaS resources &amp; Plans additional virtual servers to handle spikes.</a:t>
          </a:r>
        </a:p>
      </dsp:txBody>
      <dsp:txXfrm>
        <a:off x="926702" y="1004508"/>
        <a:ext cx="10103247" cy="802339"/>
      </dsp:txXfrm>
    </dsp:sp>
    <dsp:sp modelId="{33330540-682E-4F36-AA74-DBA4BE38E9CB}">
      <dsp:nvSpPr>
        <dsp:cNvPr id="0" name=""/>
        <dsp:cNvSpPr/>
      </dsp:nvSpPr>
      <dsp:spPr>
        <a:xfrm>
          <a:off x="0" y="2007432"/>
          <a:ext cx="11029950" cy="802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53E42-8492-4D7C-B0AE-92A50A34FBF7}">
      <dsp:nvSpPr>
        <dsp:cNvPr id="0" name=""/>
        <dsp:cNvSpPr/>
      </dsp:nvSpPr>
      <dsp:spPr>
        <a:xfrm>
          <a:off x="242707" y="2187959"/>
          <a:ext cx="441286" cy="441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0A096-1107-4BBD-B8AD-D3F50372D98F}">
      <dsp:nvSpPr>
        <dsp:cNvPr id="0" name=""/>
        <dsp:cNvSpPr/>
      </dsp:nvSpPr>
      <dsp:spPr>
        <a:xfrm>
          <a:off x="926702" y="2007432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C (SaaS Provider): Offers applications to end-users and relies on PaaS for capacity.</a:t>
          </a:r>
        </a:p>
      </dsp:txBody>
      <dsp:txXfrm>
        <a:off x="926702" y="2007432"/>
        <a:ext cx="10103247" cy="802339"/>
      </dsp:txXfrm>
    </dsp:sp>
    <dsp:sp modelId="{85DA146E-5F9F-4019-AD31-7EC7D09F0DA2}">
      <dsp:nvSpPr>
        <dsp:cNvPr id="0" name=""/>
        <dsp:cNvSpPr/>
      </dsp:nvSpPr>
      <dsp:spPr>
        <a:xfrm>
          <a:off x="0" y="3010357"/>
          <a:ext cx="11029950" cy="8023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ED4EC-4838-4C5D-B2A0-7AAF424F6F29}">
      <dsp:nvSpPr>
        <dsp:cNvPr id="0" name=""/>
        <dsp:cNvSpPr/>
      </dsp:nvSpPr>
      <dsp:spPr>
        <a:xfrm>
          <a:off x="242707" y="3190884"/>
          <a:ext cx="441286" cy="441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4390-774A-4A4E-B203-5B99BDE49518}">
      <dsp:nvSpPr>
        <dsp:cNvPr id="0" name=""/>
        <dsp:cNvSpPr/>
      </dsp:nvSpPr>
      <dsp:spPr>
        <a:xfrm>
          <a:off x="926702" y="3010357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End Users: Estimate needs or pass responsibility to the SaaS provider.</a:t>
          </a:r>
        </a:p>
      </dsp:txBody>
      <dsp:txXfrm>
        <a:off x="926702" y="3010357"/>
        <a:ext cx="10103247" cy="802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0E9B1-95D2-4930-9C95-D61602D993D8}">
      <dsp:nvSpPr>
        <dsp:cNvPr id="0" name=""/>
        <dsp:cNvSpPr/>
      </dsp:nvSpPr>
      <dsp:spPr>
        <a:xfrm>
          <a:off x="0" y="299290"/>
          <a:ext cx="110299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Redundancy: Organizations provision N+1 nodes (one extra) to handle unexpected spikes or node failures.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Limitations: Static in nature and can still result in over-provisioning or delays during unexpected surges.</a:t>
          </a:r>
        </a:p>
      </dsp:txBody>
      <dsp:txXfrm>
        <a:off x="0" y="299290"/>
        <a:ext cx="11029950" cy="1559250"/>
      </dsp:txXfrm>
    </dsp:sp>
    <dsp:sp modelId="{0909E513-719B-4FD3-8853-159FF7E1C6AE}">
      <dsp:nvSpPr>
        <dsp:cNvPr id="0" name=""/>
        <dsp:cNvSpPr/>
      </dsp:nvSpPr>
      <dsp:spPr>
        <a:xfrm>
          <a:off x="551497" y="33610"/>
          <a:ext cx="77209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Traditional Approach with N+1 Rule</a:t>
          </a:r>
        </a:p>
      </dsp:txBody>
      <dsp:txXfrm>
        <a:off x="577436" y="59549"/>
        <a:ext cx="7669087" cy="479482"/>
      </dsp:txXfrm>
    </dsp:sp>
    <dsp:sp modelId="{C23BA252-3946-444C-9DD6-37B91BE8A7F4}">
      <dsp:nvSpPr>
        <dsp:cNvPr id="0" name=""/>
        <dsp:cNvSpPr/>
      </dsp:nvSpPr>
      <dsp:spPr>
        <a:xfrm>
          <a:off x="0" y="2221420"/>
          <a:ext cx="1102995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Auto-Scaling: Automatically adjusts resources to meet demand, reducing the burden on capacity planners.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Flexibility: Cloud providers manage infrastructure using virtual resources, which scale based on usage patterns.</a:t>
          </a:r>
        </a:p>
      </dsp:txBody>
      <dsp:txXfrm>
        <a:off x="0" y="2221420"/>
        <a:ext cx="11029950" cy="1559250"/>
      </dsp:txXfrm>
    </dsp:sp>
    <dsp:sp modelId="{5C20A8A7-CD7A-41DA-A1DD-1F8C11A31414}">
      <dsp:nvSpPr>
        <dsp:cNvPr id="0" name=""/>
        <dsp:cNvSpPr/>
      </dsp:nvSpPr>
      <dsp:spPr>
        <a:xfrm>
          <a:off x="551497" y="1955740"/>
          <a:ext cx="77209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Cloud-Specific Approach</a:t>
          </a:r>
        </a:p>
      </dsp:txBody>
      <dsp:txXfrm>
        <a:off x="577436" y="1981679"/>
        <a:ext cx="766908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7F41-6878-424C-8042-CEEC42DFA2B7}">
      <dsp:nvSpPr>
        <dsp:cNvPr id="0" name=""/>
        <dsp:cNvSpPr/>
      </dsp:nvSpPr>
      <dsp:spPr>
        <a:xfrm>
          <a:off x="0" y="3293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Efficiency: Multi-tenancy allows resource pooling, where unused capacity from one application can be reallocated to another.</a:t>
          </a:r>
        </a:p>
      </dsp:txBody>
      <dsp:txXfrm>
        <a:off x="56315" y="59608"/>
        <a:ext cx="10916985" cy="1040990"/>
      </dsp:txXfrm>
    </dsp:sp>
    <dsp:sp modelId="{221BF5F0-92C6-4E97-8679-723144B143A2}">
      <dsp:nvSpPr>
        <dsp:cNvPr id="0" name=""/>
        <dsp:cNvSpPr/>
      </dsp:nvSpPr>
      <dsp:spPr>
        <a:xfrm>
          <a:off x="0" y="1240433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Responsiveness: Auto-scaling minimizes idle resources while ensuring availability during peaks.</a:t>
          </a:r>
        </a:p>
      </dsp:txBody>
      <dsp:txXfrm>
        <a:off x="56315" y="1296748"/>
        <a:ext cx="10916985" cy="1040990"/>
      </dsp:txXfrm>
    </dsp:sp>
    <dsp:sp modelId="{58CDE977-A9F6-477F-8632-83BB770A9A9C}">
      <dsp:nvSpPr>
        <dsp:cNvPr id="0" name=""/>
        <dsp:cNvSpPr/>
      </dsp:nvSpPr>
      <dsp:spPr>
        <a:xfrm>
          <a:off x="0" y="2477572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Challenges: While useful, lazy design can lead to reliance on auto-scaling without proper capacity planning.</a:t>
          </a:r>
        </a:p>
      </dsp:txBody>
      <dsp:txXfrm>
        <a:off x="56315" y="2533887"/>
        <a:ext cx="10916985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E36FF-E7F4-48D8-A505-225C971AE112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03A91-A91D-4FB3-88D5-5DF81A77EEA5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FD77-47B3-4197-9CF5-6E7A8AE8DDC8}">
      <dsp:nvSpPr>
        <dsp:cNvPr id="0" name=""/>
        <dsp:cNvSpPr/>
      </dsp:nvSpPr>
      <dsp:spPr>
        <a:xfrm>
          <a:off x="1259349" y="590603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Capacity Planning: Focuses on ensuring future resource availability to handle workloads effectively.</a:t>
          </a:r>
        </a:p>
      </dsp:txBody>
      <dsp:txXfrm>
        <a:off x="1259349" y="590603"/>
        <a:ext cx="9770265" cy="1090345"/>
      </dsp:txXfrm>
    </dsp:sp>
    <dsp:sp modelId="{9C34E8C5-1CE4-4E0E-890C-1DCFFB566052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308F7-68F4-485C-BC7E-9135B7650435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F86AA-23D6-471C-9046-944DCB9F26F1}">
      <dsp:nvSpPr>
        <dsp:cNvPr id="0" name=""/>
        <dsp:cNvSpPr/>
      </dsp:nvSpPr>
      <dsp:spPr>
        <a:xfrm>
          <a:off x="1259349" y="1953536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Performance Optimization: Aims to maximize output with existing resources, enhancing system efficiency.</a:t>
          </a:r>
        </a:p>
      </dsp:txBody>
      <dsp:txXfrm>
        <a:off x="1259349" y="1953536"/>
        <a:ext cx="9770265" cy="109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535A2-8F3C-4FA3-8A51-4075E98CEE4D}">
      <dsp:nvSpPr>
        <dsp:cNvPr id="0" name=""/>
        <dsp:cNvSpPr/>
      </dsp:nvSpPr>
      <dsp:spPr>
        <a:xfrm>
          <a:off x="8560" y="22426"/>
          <a:ext cx="1150594" cy="1150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60C6F-4D8C-4075-8B93-73B1D38EED7A}">
      <dsp:nvSpPr>
        <dsp:cNvPr id="0" name=""/>
        <dsp:cNvSpPr/>
      </dsp:nvSpPr>
      <dsp:spPr>
        <a:xfrm>
          <a:off x="8560" y="1317495"/>
          <a:ext cx="3287411" cy="55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Determine Expected Demand:</a:t>
          </a:r>
        </a:p>
      </dsp:txBody>
      <dsp:txXfrm>
        <a:off x="8560" y="1317495"/>
        <a:ext cx="3287411" cy="554750"/>
      </dsp:txXfrm>
    </dsp:sp>
    <dsp:sp modelId="{93890455-737B-4BB1-985E-D9212C52A0F5}">
      <dsp:nvSpPr>
        <dsp:cNvPr id="0" name=""/>
        <dsp:cNvSpPr/>
      </dsp:nvSpPr>
      <dsp:spPr>
        <a:xfrm>
          <a:off x="8560" y="1939443"/>
          <a:ext cx="3287411" cy="144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demand patterns (hourly, daily, weekly, yearly).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historical data or expert assumptions for new applications.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correlations between spikes and business events (e.g., product launches).</a:t>
          </a:r>
        </a:p>
      </dsp:txBody>
      <dsp:txXfrm>
        <a:off x="8560" y="1939443"/>
        <a:ext cx="3287411" cy="1442853"/>
      </dsp:txXfrm>
    </dsp:sp>
    <dsp:sp modelId="{0C056E95-1750-4CBB-AB14-32DF1BC496A1}">
      <dsp:nvSpPr>
        <dsp:cNvPr id="0" name=""/>
        <dsp:cNvSpPr/>
      </dsp:nvSpPr>
      <dsp:spPr>
        <a:xfrm>
          <a:off x="3871269" y="22426"/>
          <a:ext cx="1150594" cy="1150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9AD89-B78D-43DA-855F-3A8DD1D32C73}">
      <dsp:nvSpPr>
        <dsp:cNvPr id="0" name=""/>
        <dsp:cNvSpPr/>
      </dsp:nvSpPr>
      <dsp:spPr>
        <a:xfrm>
          <a:off x="3871269" y="1317495"/>
          <a:ext cx="3287411" cy="55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Analyze Current Response to Load:</a:t>
          </a:r>
        </a:p>
      </dsp:txBody>
      <dsp:txXfrm>
        <a:off x="3871269" y="1317495"/>
        <a:ext cx="3287411" cy="554750"/>
      </dsp:txXfrm>
    </dsp:sp>
    <dsp:sp modelId="{18D78F75-06E6-4938-88EA-4948CF603213}">
      <dsp:nvSpPr>
        <dsp:cNvPr id="0" name=""/>
        <dsp:cNvSpPr/>
      </dsp:nvSpPr>
      <dsp:spPr>
        <a:xfrm>
          <a:off x="3871269" y="1939443"/>
          <a:ext cx="3287411" cy="144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Measure resource loads (processor, memory, storage, network).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stress points through testing.</a:t>
          </a:r>
        </a:p>
      </dsp:txBody>
      <dsp:txXfrm>
        <a:off x="3871269" y="1939443"/>
        <a:ext cx="3287411" cy="1442853"/>
      </dsp:txXfrm>
    </dsp:sp>
    <dsp:sp modelId="{60F276B5-C104-417C-979A-C112FF0BC1BD}">
      <dsp:nvSpPr>
        <dsp:cNvPr id="0" name=""/>
        <dsp:cNvSpPr/>
      </dsp:nvSpPr>
      <dsp:spPr>
        <a:xfrm>
          <a:off x="7733977" y="22426"/>
          <a:ext cx="1150594" cy="1150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1EF5C-DD4B-4A5E-8E21-4AE2BC39BA3C}">
      <dsp:nvSpPr>
        <dsp:cNvPr id="0" name=""/>
        <dsp:cNvSpPr/>
      </dsp:nvSpPr>
      <dsp:spPr>
        <a:xfrm>
          <a:off x="7733977" y="1317495"/>
          <a:ext cx="3287411" cy="55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Know the System's Value:</a:t>
          </a:r>
        </a:p>
      </dsp:txBody>
      <dsp:txXfrm>
        <a:off x="7733977" y="1317495"/>
        <a:ext cx="3287411" cy="554750"/>
      </dsp:txXfrm>
    </dsp:sp>
    <dsp:sp modelId="{6CF3C1D7-BBCD-4CF5-9FCD-1B388C2F62E1}">
      <dsp:nvSpPr>
        <dsp:cNvPr id="0" name=""/>
        <dsp:cNvSpPr/>
      </dsp:nvSpPr>
      <dsp:spPr>
        <a:xfrm>
          <a:off x="7733977" y="1939443"/>
          <a:ext cx="3287411" cy="144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Assess the cost-benefit of adding capacity.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balancing investment with performance gains.</a:t>
          </a:r>
        </a:p>
      </dsp:txBody>
      <dsp:txXfrm>
        <a:off x="7733977" y="1939443"/>
        <a:ext cx="3287411" cy="14428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C65B0-377B-4A42-9724-CFE5C073C4DC}">
      <dsp:nvSpPr>
        <dsp:cNvPr id="0" name=""/>
        <dsp:cNvSpPr/>
      </dsp:nvSpPr>
      <dsp:spPr>
        <a:xfrm>
          <a:off x="0" y="3291"/>
          <a:ext cx="11029615" cy="701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D1D8-BFA6-4679-AC62-FBF3EFBFF8D8}">
      <dsp:nvSpPr>
        <dsp:cNvPr id="0" name=""/>
        <dsp:cNvSpPr/>
      </dsp:nvSpPr>
      <dsp:spPr>
        <a:xfrm>
          <a:off x="212082" y="161039"/>
          <a:ext cx="385605" cy="385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7DDD-DB4D-4933-A66E-741A3D9E3F71}">
      <dsp:nvSpPr>
        <dsp:cNvPr id="0" name=""/>
        <dsp:cNvSpPr/>
      </dsp:nvSpPr>
      <dsp:spPr>
        <a:xfrm>
          <a:off x="809770" y="3291"/>
          <a:ext cx="4963326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Utilization</a:t>
          </a:r>
        </a:p>
      </dsp:txBody>
      <dsp:txXfrm>
        <a:off x="809770" y="3291"/>
        <a:ext cx="4963326" cy="701100"/>
      </dsp:txXfrm>
    </dsp:sp>
    <dsp:sp modelId="{0F4F4BEE-ED0F-4F59-9D5B-6582BA94DB1F}">
      <dsp:nvSpPr>
        <dsp:cNvPr id="0" name=""/>
        <dsp:cNvSpPr/>
      </dsp:nvSpPr>
      <dsp:spPr>
        <a:xfrm>
          <a:off x="5773097" y="3291"/>
          <a:ext cx="5256517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Ensures even distribution of workloads to avoid overloading any single resource.</a:t>
          </a:r>
        </a:p>
      </dsp:txBody>
      <dsp:txXfrm>
        <a:off x="5773097" y="3291"/>
        <a:ext cx="5256517" cy="701100"/>
      </dsp:txXfrm>
    </dsp:sp>
    <dsp:sp modelId="{23A62A36-36D9-44A5-8CF5-CF070A4623F6}">
      <dsp:nvSpPr>
        <dsp:cNvPr id="0" name=""/>
        <dsp:cNvSpPr/>
      </dsp:nvSpPr>
      <dsp:spPr>
        <a:xfrm>
          <a:off x="0" y="879666"/>
          <a:ext cx="11029615" cy="701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B63D5-0D71-4DB5-90E8-E7247E325BA7}">
      <dsp:nvSpPr>
        <dsp:cNvPr id="0" name=""/>
        <dsp:cNvSpPr/>
      </dsp:nvSpPr>
      <dsp:spPr>
        <a:xfrm>
          <a:off x="212082" y="1037414"/>
          <a:ext cx="385605" cy="385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A00BE-C92F-49D7-B853-D39187B12958}">
      <dsp:nvSpPr>
        <dsp:cNvPr id="0" name=""/>
        <dsp:cNvSpPr/>
      </dsp:nvSpPr>
      <dsp:spPr>
        <a:xfrm>
          <a:off x="809770" y="879666"/>
          <a:ext cx="4963326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Response Time</a:t>
          </a:r>
        </a:p>
      </dsp:txBody>
      <dsp:txXfrm>
        <a:off x="809770" y="879666"/>
        <a:ext cx="4963326" cy="701100"/>
      </dsp:txXfrm>
    </dsp:sp>
    <dsp:sp modelId="{9E03A4FE-7D2C-446A-999F-EE1165FCF97B}">
      <dsp:nvSpPr>
        <dsp:cNvPr id="0" name=""/>
        <dsp:cNvSpPr/>
      </dsp:nvSpPr>
      <dsp:spPr>
        <a:xfrm>
          <a:off x="5773097" y="879666"/>
          <a:ext cx="5256517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Minimizes the delay in handling service requests to enhance user experience.</a:t>
          </a:r>
        </a:p>
      </dsp:txBody>
      <dsp:txXfrm>
        <a:off x="5773097" y="879666"/>
        <a:ext cx="5256517" cy="701100"/>
      </dsp:txXfrm>
    </dsp:sp>
    <dsp:sp modelId="{1F4A04C5-018B-462D-AA97-852C52897BA6}">
      <dsp:nvSpPr>
        <dsp:cNvPr id="0" name=""/>
        <dsp:cNvSpPr/>
      </dsp:nvSpPr>
      <dsp:spPr>
        <a:xfrm>
          <a:off x="0" y="1756042"/>
          <a:ext cx="11029615" cy="701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B745-357B-43F9-98D3-D0EB68166904}">
      <dsp:nvSpPr>
        <dsp:cNvPr id="0" name=""/>
        <dsp:cNvSpPr/>
      </dsp:nvSpPr>
      <dsp:spPr>
        <a:xfrm>
          <a:off x="212082" y="1913789"/>
          <a:ext cx="385605" cy="385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5B1C3-5C94-4439-90A8-5054E213F57C}">
      <dsp:nvSpPr>
        <dsp:cNvPr id="0" name=""/>
        <dsp:cNvSpPr/>
      </dsp:nvSpPr>
      <dsp:spPr>
        <a:xfrm>
          <a:off x="809770" y="1756042"/>
          <a:ext cx="4963326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Health</a:t>
          </a:r>
        </a:p>
      </dsp:txBody>
      <dsp:txXfrm>
        <a:off x="809770" y="1756042"/>
        <a:ext cx="4963326" cy="701100"/>
      </dsp:txXfrm>
    </dsp:sp>
    <dsp:sp modelId="{F478676B-6CEE-457C-828C-5B92EF7BF45D}">
      <dsp:nvSpPr>
        <dsp:cNvPr id="0" name=""/>
        <dsp:cNvSpPr/>
      </dsp:nvSpPr>
      <dsp:spPr>
        <a:xfrm>
          <a:off x="5773097" y="1756042"/>
          <a:ext cx="5256517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Monitors and manages node failures to maintain system efficiency.</a:t>
          </a:r>
        </a:p>
      </dsp:txBody>
      <dsp:txXfrm>
        <a:off x="5773097" y="1756042"/>
        <a:ext cx="5256517" cy="701100"/>
      </dsp:txXfrm>
    </dsp:sp>
    <dsp:sp modelId="{4DD4DE87-6095-408A-ABCB-8DA519CA5CBD}">
      <dsp:nvSpPr>
        <dsp:cNvPr id="0" name=""/>
        <dsp:cNvSpPr/>
      </dsp:nvSpPr>
      <dsp:spPr>
        <a:xfrm>
          <a:off x="0" y="2632417"/>
          <a:ext cx="11029615" cy="701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3755A-4526-4A39-8377-75B6C4ECE8D8}">
      <dsp:nvSpPr>
        <dsp:cNvPr id="0" name=""/>
        <dsp:cNvSpPr/>
      </dsp:nvSpPr>
      <dsp:spPr>
        <a:xfrm>
          <a:off x="212082" y="2790165"/>
          <a:ext cx="385605" cy="385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1161A-8883-4405-B36C-E48E9A1720F0}">
      <dsp:nvSpPr>
        <dsp:cNvPr id="0" name=""/>
        <dsp:cNvSpPr/>
      </dsp:nvSpPr>
      <dsp:spPr>
        <a:xfrm>
          <a:off x="809770" y="2632417"/>
          <a:ext cx="4963326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Associated Overhead</a:t>
          </a:r>
        </a:p>
      </dsp:txBody>
      <dsp:txXfrm>
        <a:off x="809770" y="2632417"/>
        <a:ext cx="4963326" cy="701100"/>
      </dsp:txXfrm>
    </dsp:sp>
    <dsp:sp modelId="{8EE4FA83-E4C9-4488-8EFD-98D184FFFFE9}">
      <dsp:nvSpPr>
        <dsp:cNvPr id="0" name=""/>
        <dsp:cNvSpPr/>
      </dsp:nvSpPr>
      <dsp:spPr>
        <a:xfrm>
          <a:off x="5773097" y="2632417"/>
          <a:ext cx="5256517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Reduces inter-node communication and task movement to optimize performance.</a:t>
          </a:r>
        </a:p>
      </dsp:txBody>
      <dsp:txXfrm>
        <a:off x="5773097" y="2632417"/>
        <a:ext cx="5256517" cy="701100"/>
      </dsp:txXfrm>
    </dsp:sp>
    <dsp:sp modelId="{160576DD-3ABF-4FAE-B836-70F9AB5E72D1}">
      <dsp:nvSpPr>
        <dsp:cNvPr id="0" name=""/>
        <dsp:cNvSpPr/>
      </dsp:nvSpPr>
      <dsp:spPr>
        <a:xfrm>
          <a:off x="0" y="3508793"/>
          <a:ext cx="11029615" cy="7011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A86EE-5E28-477E-B86F-13841D02BB30}">
      <dsp:nvSpPr>
        <dsp:cNvPr id="0" name=""/>
        <dsp:cNvSpPr/>
      </dsp:nvSpPr>
      <dsp:spPr>
        <a:xfrm>
          <a:off x="212082" y="3666540"/>
          <a:ext cx="385605" cy="385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D22C1-E2F8-4074-8CA2-BB536C3FCA09}">
      <dsp:nvSpPr>
        <dsp:cNvPr id="0" name=""/>
        <dsp:cNvSpPr/>
      </dsp:nvSpPr>
      <dsp:spPr>
        <a:xfrm>
          <a:off x="809770" y="3508793"/>
          <a:ext cx="4963326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</a:t>
          </a:r>
        </a:p>
      </dsp:txBody>
      <dsp:txXfrm>
        <a:off x="809770" y="3508793"/>
        <a:ext cx="4963326" cy="701100"/>
      </dsp:txXfrm>
    </dsp:sp>
    <dsp:sp modelId="{DB60B662-9751-4C3B-BFBE-643CF6994153}">
      <dsp:nvSpPr>
        <dsp:cNvPr id="0" name=""/>
        <dsp:cNvSpPr/>
      </dsp:nvSpPr>
      <dsp:spPr>
        <a:xfrm>
          <a:off x="5773097" y="3508793"/>
          <a:ext cx="5256517" cy="70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00" tIns="74200" rIns="74200" bIns="742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system expansion or reduction based on application demands.</a:t>
          </a:r>
        </a:p>
      </dsp:txBody>
      <dsp:txXfrm>
        <a:off x="5773097" y="3508793"/>
        <a:ext cx="5256517" cy="70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29/11/2024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14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Capacity Planning and Load Balancing 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01004-DEEB-DE48-3809-A104B79E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052A-8A68-4DD5-50F7-CE87D933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Capacity Planning: Then and Now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F408-EF6A-3272-3E1E-25283012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365970" cy="3401060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en-US" dirty="0"/>
              <a:t>Modern Variable Cost Computing Model:</a:t>
            </a:r>
          </a:p>
          <a:p>
            <a:pPr lvl="1"/>
            <a:r>
              <a:rPr lang="en-US" dirty="0"/>
              <a:t>Pay-Per-Use: Cloud computing allows dynamic resource provisioning where organizations rent resources as needed.</a:t>
            </a:r>
          </a:p>
          <a:p>
            <a:pPr lvl="1"/>
            <a:r>
              <a:rPr lang="en-US" dirty="0"/>
              <a:t>Dynamic Scaling: Resources align closely with demand, reducing waste and ensuring performance during spikes.</a:t>
            </a:r>
          </a:p>
          <a:p>
            <a:pPr lvl="1"/>
            <a:r>
              <a:rPr lang="en-US" dirty="0"/>
              <a:t>Efficiency Gains: Multi-tenancy in cloud environments allows providers to balance resource allocation across clients, improving overall utilization.</a:t>
            </a:r>
          </a:p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7D54F-B4B2-A839-7635-3C5D9F96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39"/>
          <a:stretch/>
        </p:blipFill>
        <p:spPr>
          <a:xfrm>
            <a:off x="5584433" y="3482613"/>
            <a:ext cx="5187888" cy="265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EB155-6EC9-AA66-9D44-8B6014E1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72273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E22E-EAAC-AC33-5559-2911158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Approaches to Maintaining Sufficient Capacity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5F5D-FE26-D972-A47E-D2EBD841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1211A6-AF42-7C12-D1FD-D09D46D33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6104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75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6EB0-5570-D5EB-1A26-A70435B01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376C-1F7B-BDFA-4F61-A8F7E69E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Auto-Scaling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ECE8FE-9888-431F-1CD0-8991D2CC9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BC7D2-A968-BCD4-AA55-5B8CDBE8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9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FBE9-38E1-BE26-52B7-ECADA496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56FE-4DBF-B2E6-E4C3-A9AD820D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vs. Performance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469177-98AB-571D-5937-9AEF7D620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0221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EFDBE-D02C-ED71-D492-2F02A4BF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0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E53AF-6C65-BA0C-3016-197CCB4D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E6F2-065C-C498-4073-80B799C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6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 for Effective Capacity Planning</a:t>
            </a:r>
            <a:endParaRPr lang="en-P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5706B-F1F3-7D0D-8D7E-E2EA0DB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24ECEC-BD9E-2BD5-875F-A37ED338F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186659"/>
              </p:ext>
            </p:extLst>
          </p:nvPr>
        </p:nvGraphicFramePr>
        <p:xfrm>
          <a:off x="581192" y="1268877"/>
          <a:ext cx="11029950" cy="3404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B55405-95EF-B07B-20CD-32C647BEC001}"/>
              </a:ext>
            </a:extLst>
          </p:cNvPr>
          <p:cNvSpPr txBox="1"/>
          <p:nvPr/>
        </p:nvSpPr>
        <p:spPr>
          <a:xfrm>
            <a:off x="1193830" y="5232514"/>
            <a:ext cx="10551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Workload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Daily/Yearly Graphs: Analyze traffic spikes and averages to anticipate demand variability.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Unexpected Peaks: Plan for predictable demand and respond to deviations dynamically.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947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37B2-069F-CFDA-D4E8-AB88F605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FE85FAB5-1F47-765D-349C-D35026B3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782D-550C-BE03-C761-B8801538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012536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CHAPTER 11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Load Balancing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046F-E122-AE87-1E1A-D5B4E7D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529" y="4942982"/>
            <a:ext cx="3313471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00EEF-7AE4-585B-31D5-2A4A168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939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0E64-128E-01B6-4404-5E8C44A2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C147-01A7-D761-EBF3-D93693E8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822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What is Load Balancing: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Distributes workloads evenly across computing resources.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Ensures no single resource is overloaded.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Improves performance, reliability, and scalability.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Importance of Load Balancing in Cloud Computing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Optimization: Maximizes resource utilization and throughput.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Scalability: Enables dynamic resource provisioning.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Reliability: Reduces risk of total system failure.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Flexibility: Supports distributed cloud architecture.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Key Objectives of Load Balancing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Optimize resource utilization.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Minimize response time.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Avoid resource overloading.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Maintain uninterrupted service.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D5ED2-E0C4-B2A7-4243-98C79D36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3815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32A81-A9B9-7CF0-B9E2-EB2CA221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Load Balancing Architecture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66E7F-8775-1067-8342-1D084B9B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2510011"/>
            <a:ext cx="4748741" cy="33834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3025-5515-6E0E-A817-57DDB5D4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Load balancer acts as an abstraction layer over resources.</a:t>
            </a:r>
          </a:p>
          <a:p>
            <a:pPr lvl="1"/>
            <a:r>
              <a:rPr lang="en-US" dirty="0"/>
              <a:t>Front-end node: Distributes requests to back-end nodes.</a:t>
            </a:r>
          </a:p>
          <a:p>
            <a:pPr lvl="1"/>
            <a:r>
              <a:rPr lang="en-US" dirty="0"/>
              <a:t>Back-end nodes: Virtual machines and physical servers process requests.</a:t>
            </a:r>
          </a:p>
          <a:p>
            <a:r>
              <a:rPr lang="en-US" dirty="0"/>
              <a:t>Types of Load Balancing</a:t>
            </a:r>
          </a:p>
          <a:p>
            <a:pPr lvl="1"/>
            <a:r>
              <a:rPr lang="en-US" dirty="0"/>
              <a:t>Hardware-based: Multi-layer switch systems (expensive but efficient).</a:t>
            </a:r>
          </a:p>
          <a:p>
            <a:pPr lvl="1"/>
            <a:r>
              <a:rPr lang="en-US" dirty="0"/>
              <a:t>Software-based: Domain Name System (DNS) servers (cost-effective and flexible).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9C76-3972-6A91-C17B-E246C53B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77283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79624-9879-EAB3-174B-C8CF51C4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Levels of Load Balancing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9099-B5DE-AC58-D89D-E847171F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VM Provisioning: Allocates service requests to virtual machines.</a:t>
            </a:r>
          </a:p>
          <a:p>
            <a:r>
              <a:rPr lang="en-US">
                <a:solidFill>
                  <a:srgbClr val="FFFFFF"/>
                </a:solidFill>
              </a:rPr>
              <a:t>Resource Provisioning: Maps requests to physical resources.</a:t>
            </a:r>
            <a:endParaRPr lang="en-PK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F977A-2FA2-6A28-469D-040D1822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71964"/>
            <a:ext cx="6831503" cy="46966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23957-49FB-AE9F-512B-7D006FDA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9057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3A27A-9171-F6CC-D3FD-5887935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Components of Load Balancing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CFA3-5957-F967-8416-43422117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we can use for load balancing:</a:t>
            </a:r>
          </a:p>
          <a:p>
            <a:r>
              <a:rPr lang="en-US" sz="2000" dirty="0"/>
              <a:t>Application server instances (CPU, memory).</a:t>
            </a:r>
          </a:p>
          <a:p>
            <a:r>
              <a:rPr lang="en-US" sz="2000" dirty="0"/>
              <a:t>Storage resources.</a:t>
            </a:r>
          </a:p>
          <a:p>
            <a:r>
              <a:rPr lang="en-US" sz="2000" dirty="0"/>
              <a:t>Network switches.</a:t>
            </a:r>
          </a:p>
          <a:p>
            <a:r>
              <a:rPr lang="en-US" sz="2000" dirty="0"/>
              <a:t>Core services: DNS, TCP, HTTP/HTTPS.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69E7D-1A90-E35D-46F7-1746D06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7920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012536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CHAPTER 10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Capacity Planning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529" y="4942982"/>
            <a:ext cx="3313471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1721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15FC7-A4BF-BB09-DFF0-184D26DE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0BA6-59CE-9994-BC9F-BA8A5238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of Load Balancing</a:t>
            </a:r>
            <a:endParaRPr lang="en-PK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182E-07C4-27E2-D83B-5C025461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Implementation complexity.</a:t>
            </a:r>
          </a:p>
          <a:p>
            <a:r>
              <a:rPr lang="en-US" sz="2000"/>
              <a:t>Maintaining performance during high traffic.</a:t>
            </a:r>
          </a:p>
          <a:p>
            <a:r>
              <a:rPr lang="en-US" sz="2000"/>
              <a:t>Adapting to unpredictable workload patterns.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F2E1E-787D-5FC6-4E14-6145DBA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06147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A3C-C5B0-5699-9FAF-95D9170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Load Balancing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0724-2B50-FE9F-87CB-339C4A82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Load balancing ensures the efficient distribution of workloads across computing resources in cloud systems. Key objectives include:</a:t>
            </a:r>
          </a:p>
          <a:p>
            <a:r>
              <a:rPr lang="en-US" dirty="0"/>
              <a:t>Improving System Performance</a:t>
            </a:r>
          </a:p>
          <a:p>
            <a:pPr lvl="1"/>
            <a:r>
              <a:rPr lang="en-US" dirty="0"/>
              <a:t>Prevents resource overloading while others remain underutilized.</a:t>
            </a:r>
          </a:p>
          <a:p>
            <a:pPr lvl="1"/>
            <a:r>
              <a:rPr lang="en-US" dirty="0"/>
              <a:t>Maintains a stable and high-performing system with balanced load distribution.</a:t>
            </a:r>
          </a:p>
          <a:p>
            <a:r>
              <a:rPr lang="en-US" dirty="0"/>
              <a:t>Maximizing Fault Tolerance</a:t>
            </a:r>
          </a:p>
          <a:p>
            <a:pPr lvl="1"/>
            <a:r>
              <a:rPr lang="en-US" dirty="0"/>
              <a:t>Enhances system resilience by redirecting traffic from failed nodes to functional ones.</a:t>
            </a:r>
          </a:p>
          <a:p>
            <a:pPr lvl="1"/>
            <a:r>
              <a:rPr lang="en-US" dirty="0"/>
              <a:t>Ensures uninterrupted user experience despite node failures.</a:t>
            </a:r>
          </a:p>
          <a:p>
            <a:r>
              <a:rPr lang="en-US" dirty="0"/>
              <a:t>Accommodating Scaling</a:t>
            </a:r>
          </a:p>
          <a:p>
            <a:pPr lvl="1"/>
            <a:r>
              <a:rPr lang="en-US" dirty="0"/>
              <a:t>Supports system growth or shrinkage by redistributing workloads accordingly.</a:t>
            </a:r>
          </a:p>
          <a:p>
            <a:pPr lvl="1"/>
            <a:r>
              <a:rPr lang="en-US" dirty="0"/>
              <a:t>Adjusts load among new nodes or scales down without affecting performance.</a:t>
            </a:r>
          </a:p>
          <a:p>
            <a:r>
              <a:rPr lang="en-US" dirty="0"/>
              <a:t>Ensuring Application Availability</a:t>
            </a:r>
          </a:p>
          <a:p>
            <a:pPr lvl="1"/>
            <a:r>
              <a:rPr lang="en-US" dirty="0"/>
              <a:t>Prevents application downtime by routing traffic to less-utilized nodes.</a:t>
            </a:r>
          </a:p>
          <a:p>
            <a:pPr lvl="1"/>
            <a:r>
              <a:rPr lang="en-US" dirty="0"/>
              <a:t>Enhances overall application reliability.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5AB95-4A13-8961-13EC-19C05E82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3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882E-6550-7CB0-2E7F-540F5DF4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EB2-DD8F-9C28-2259-4AC7A22D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Load Balancing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8ACB-E417-6EC2-7DDE-FB993A0E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008"/>
            <a:ext cx="11029615" cy="43343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Static Approach: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Distributes loads based on predefined rules without considering the system's current state.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Uses algorithms like Round Robin and Weighted Round Robin.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Dynamic Approach:</a:t>
            </a:r>
          </a:p>
          <a:p>
            <a:pPr marL="609750"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Uses feedback from resources to distribute loads dynamically based on real-time conditions.</a:t>
            </a:r>
          </a:p>
          <a:p>
            <a:pPr marL="609750"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Actively monitors resource statuses.</a:t>
            </a:r>
          </a:p>
          <a:p>
            <a:pPr marL="609750"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Redirects traffic if a node fails or becomes overloaded.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130F8-D4A3-C32B-52BE-1F9930D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73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E6587-13B4-330B-8386-D5D0F5F1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F77B-812E-267A-EF79-35F6333B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 Balancing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1AB1-0399-D1B9-6D6D-B10B14CF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Dynamic load balancing can be implemented in the following ways:</a:t>
            </a:r>
          </a:p>
          <a:p>
            <a:r>
              <a:rPr lang="en-US" sz="2000" dirty="0"/>
              <a:t>Distributed Approach: All nodes share the load-balancing responsibility.</a:t>
            </a:r>
          </a:p>
          <a:p>
            <a:pPr lvl="1"/>
            <a:r>
              <a:rPr lang="en-US" sz="1800" dirty="0"/>
              <a:t>Cooperative: Nodes work together to achieve a common goal (e.g., response time improvement).</a:t>
            </a:r>
          </a:p>
          <a:p>
            <a:pPr lvl="1"/>
            <a:r>
              <a:rPr lang="en-US" sz="1800" dirty="0"/>
              <a:t>Non-Cooperative: Nodes operate independently to meet local objectives.</a:t>
            </a:r>
          </a:p>
          <a:p>
            <a:r>
              <a:rPr lang="en-US" sz="2000" dirty="0"/>
              <a:t>Non-Distributed Approach: Managed by one or a cluster of central nodes.</a:t>
            </a:r>
          </a:p>
          <a:p>
            <a:pPr lvl="1"/>
            <a:r>
              <a:rPr lang="en-US" sz="1800" dirty="0"/>
              <a:t>Centralized: A single node controls all load balancing but risks bottlenecks and single points of failure.</a:t>
            </a:r>
          </a:p>
          <a:p>
            <a:pPr lvl="1"/>
            <a:r>
              <a:rPr lang="en-US" sz="1800" dirty="0"/>
              <a:t>Semi-Distributed: A cluster of nodes divides tasks, with each cluster operating in a centralized manner.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32C2-E8CE-5F8D-4E20-FD57567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539B-FDAF-6D41-494D-52C1E686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7CD5-243C-AB28-614C-45AEAE8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Load Balancing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22CE86-A8B2-1482-38A1-4AB443D7C9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048719"/>
          <a:ext cx="11029615" cy="42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CC14A-A393-3A0A-1D2A-DC28B019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5845C-C9C9-23CC-EB66-08C319E7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34DD-DA83-2F12-94B6-4B2FE044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400" dirty="0"/>
              <a:t>What is Capacity Planning?</a:t>
            </a:r>
          </a:p>
          <a:p>
            <a:pPr lvl="1"/>
            <a:r>
              <a:rPr lang="en-US" sz="2000" dirty="0"/>
              <a:t>It is a strategy to ensure that resources are sufficient to meet demand while minimizing costs.</a:t>
            </a:r>
          </a:p>
          <a:p>
            <a:r>
              <a:rPr lang="en-US" sz="2400" dirty="0"/>
              <a:t>Goals:</a:t>
            </a:r>
          </a:p>
          <a:p>
            <a:pPr lvl="1"/>
            <a:r>
              <a:rPr lang="en-US" sz="2000" dirty="0"/>
              <a:t>Meet current and future service demands.</a:t>
            </a:r>
          </a:p>
          <a:p>
            <a:pPr lvl="1"/>
            <a:r>
              <a:rPr lang="en-US" sz="2000" dirty="0"/>
              <a:t>Avoid resource wastage and underutilization.</a:t>
            </a:r>
          </a:p>
          <a:p>
            <a:pPr lvl="1"/>
            <a:r>
              <a:rPr lang="en-US" sz="2000" dirty="0"/>
              <a:t>Critical for maintaining system performance and controlling costs.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65B9-C6D9-6FBC-0E16-65DC893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2309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F1FF-628A-F6BD-E03C-0DD14CDD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55CD-0D68-A19A-D954-38B8B2B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Capacity Planning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6365-9595-7406-28B3-08CD91AB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Traditional Approach:</a:t>
            </a:r>
          </a:p>
          <a:p>
            <a:pPr lvl="1"/>
            <a:r>
              <a:rPr lang="en-US" sz="2400" dirty="0"/>
              <a:t>Resources were provisioned for peak demand, leading to wastage and inflated budgets.</a:t>
            </a:r>
          </a:p>
          <a:p>
            <a:pPr lvl="1"/>
            <a:r>
              <a:rPr lang="en-US" sz="2400" dirty="0"/>
              <a:t>Siloed resource management with limited stakeholder involvement.</a:t>
            </a:r>
          </a:p>
          <a:p>
            <a:r>
              <a:rPr lang="en-US" sz="2800" dirty="0"/>
              <a:t>Cloud-Based Approach:</a:t>
            </a:r>
          </a:p>
          <a:p>
            <a:pPr lvl="1"/>
            <a:r>
              <a:rPr lang="en-US" sz="2400" dirty="0"/>
              <a:t>Eliminates silos through multi-tenancy and resource sharing.</a:t>
            </a:r>
          </a:p>
          <a:p>
            <a:pPr lvl="1"/>
            <a:r>
              <a:rPr lang="en-US" sz="2400" dirty="0"/>
              <a:t>Users can self-provision resources dynamically.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5F5B-2C45-408A-0BF9-B9541350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5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834F0-1541-94AA-ACB5-D1DC840D2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0AE0C-3418-B97B-9CBA-F323D3C0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The Illusion of Infinite Resources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3F41-17CB-CBC3-D64D-8AA53695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400" dirty="0"/>
              <a:t>Cloud services create the impression of unlimited resources through:</a:t>
            </a:r>
          </a:p>
          <a:p>
            <a:pPr lvl="1"/>
            <a:r>
              <a:rPr lang="en-US" sz="2000" dirty="0"/>
              <a:t>Resource virtualization.</a:t>
            </a:r>
          </a:p>
          <a:p>
            <a:pPr lvl="1"/>
            <a:r>
              <a:rPr lang="en-US" sz="2000" dirty="0"/>
              <a:t>Auto-scaling mechanisms.</a:t>
            </a:r>
          </a:p>
          <a:p>
            <a:r>
              <a:rPr lang="en-US" sz="2400" dirty="0"/>
              <a:t>However, physical limitations exist at the data center level.</a:t>
            </a:r>
          </a:p>
          <a:p>
            <a:r>
              <a:rPr lang="en-US" sz="2400" dirty="0"/>
              <a:t>Proper capacity planning prevents resource shortages and unexpected costs.</a:t>
            </a:r>
          </a:p>
          <a:p>
            <a:r>
              <a:rPr lang="en-US" sz="2400" dirty="0"/>
              <a:t>Capacity Planning Across Cloud Service Layers</a:t>
            </a:r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D6896-4383-EFB7-8E40-D8B7117B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4258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DDB93-637C-6E35-984C-A61868F4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1E3AA-414C-91B6-4F54-5F643E5C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Capacity Planning Across Cloud Service Layers:</a:t>
            </a:r>
            <a:br>
              <a:rPr lang="en-US">
                <a:solidFill>
                  <a:srgbClr val="FFFEFF"/>
                </a:solidFill>
              </a:rPr>
            </a:br>
            <a:r>
              <a:rPr lang="en-US">
                <a:solidFill>
                  <a:srgbClr val="FFFEFF"/>
                </a:solidFill>
              </a:rPr>
              <a:t>Responsibility Distribution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EA8-1E4E-8F8D-8DCF-336A9837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792480"/>
            <a:ext cx="6725899" cy="5405120"/>
          </a:xfrm>
        </p:spPr>
        <p:txBody>
          <a:bodyPr>
            <a:normAutofit/>
          </a:bodyPr>
          <a:lstStyle/>
          <a:p>
            <a:r>
              <a:rPr lang="en-US" sz="1800" dirty="0"/>
              <a:t>IaaS Providers:</a:t>
            </a:r>
          </a:p>
          <a:p>
            <a:pPr lvl="1"/>
            <a:r>
              <a:rPr lang="en-US" sz="1600" dirty="0"/>
              <a:t>Handle physical resource planning.</a:t>
            </a:r>
          </a:p>
          <a:p>
            <a:pPr lvl="1"/>
            <a:r>
              <a:rPr lang="en-US" sz="1600" dirty="0"/>
              <a:t>Monitor consumer requirements via Service Level Agreements (SLAs).</a:t>
            </a:r>
          </a:p>
          <a:p>
            <a:r>
              <a:rPr lang="en-US" sz="1800" dirty="0"/>
              <a:t>PaaS Providers:</a:t>
            </a:r>
          </a:p>
          <a:p>
            <a:pPr lvl="1"/>
            <a:r>
              <a:rPr lang="en-US" sz="1600" dirty="0"/>
              <a:t>Manage virtual resources or rely on IaaS providers.</a:t>
            </a:r>
          </a:p>
          <a:p>
            <a:r>
              <a:rPr lang="en-US" sz="1800" dirty="0"/>
              <a:t>SaaS Providers:</a:t>
            </a:r>
          </a:p>
          <a:p>
            <a:pPr lvl="1"/>
            <a:r>
              <a:rPr lang="en-US" sz="1600" dirty="0"/>
              <a:t>Plan capacity based on consumer needs and SLAs.</a:t>
            </a:r>
          </a:p>
          <a:p>
            <a:r>
              <a:rPr lang="en-US" sz="1800" dirty="0"/>
              <a:t>Consumer Roles in Capacity Planning</a:t>
            </a:r>
          </a:p>
          <a:p>
            <a:pPr lvl="1"/>
            <a:r>
              <a:rPr lang="en-US" sz="1600" dirty="0"/>
              <a:t>Consumers must estimate and communicate resource needs to service providers.</a:t>
            </a:r>
          </a:p>
          <a:p>
            <a:pPr lvl="1"/>
            <a:r>
              <a:rPr lang="en-US" sz="1600" dirty="0"/>
              <a:t>Inaccurate estimations may result in higher costs due to dynamic billing 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398B4-FEEE-2720-C11A-EC14F979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2308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AA7D1-DAAC-F696-778E-CBB306D6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06148-FBC7-B72C-10F6-728595EA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Multi-Layer Capacity Planning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F353-F589-4B00-ECF4-0F18AE30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23CB0D-0FA5-FF09-A9CF-9AA9E9BE6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514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1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538C1-96A3-67AD-E50C-E351F706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Strategies for Effective Capacity Planning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7EE1-7ECA-87F7-2824-6CB47A01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Data Collection: Analyze consumer behavior and application usage patterns.</a:t>
            </a:r>
          </a:p>
          <a:p>
            <a:r>
              <a:rPr lang="en-US" sz="2000" dirty="0"/>
              <a:t>Dynamic Resource Management: Use auto-scaling to meet fluctuating demands.</a:t>
            </a:r>
          </a:p>
          <a:p>
            <a:r>
              <a:rPr lang="en-US" sz="2000" dirty="0"/>
              <a:t>Collaboration: Ensure communication across layers (SaaS, PaaS, IaaS).</a:t>
            </a:r>
          </a:p>
          <a:p>
            <a:r>
              <a:rPr lang="en-US" sz="2000" dirty="0"/>
              <a:t>SLAs: Define responsibilities and capacity requirements clearly.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DA639-7CB9-0508-8A35-651FFB98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091371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E9543-6410-CF6F-2EC2-8D8FE5DD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Capacity Planning: Then and Now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B16AE-F809-804A-E4AF-E19EE96A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en-US" sz="1800" dirty="0"/>
              <a:t>Traditional Fixed Cost Computing Model:</a:t>
            </a:r>
          </a:p>
          <a:p>
            <a:pPr lvl="1"/>
            <a:r>
              <a:rPr lang="en-US" sz="1600" dirty="0"/>
              <a:t>Fixed Investment: Organizations allocated resources for several years based on average demand estimations, leading to two main issues:</a:t>
            </a:r>
          </a:p>
          <a:p>
            <a:pPr lvl="2"/>
            <a:r>
              <a:rPr lang="en-US" sz="1400" dirty="0"/>
              <a:t>Over-Provisioning (A): Excess resources during low demand resulted in wastage of capacity and investment.</a:t>
            </a:r>
          </a:p>
          <a:p>
            <a:pPr lvl="2"/>
            <a:r>
              <a:rPr lang="en-US" sz="1400" dirty="0"/>
              <a:t>Under-Provisioning (B): Insufficient resources during peak demand led to degraded performance and lost revenue opportunities.</a:t>
            </a:r>
          </a:p>
          <a:p>
            <a:pPr lvl="1"/>
            <a:r>
              <a:rPr lang="en-US" sz="1600" dirty="0"/>
              <a:t>Resource Wastage: Idle resources in low-demand periods increased costs.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8B34E-040E-D833-85ED-3C15591D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71" y="4149588"/>
            <a:ext cx="5079394" cy="21968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ED00-7580-FCB8-671E-0A3BCBB2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493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1470</Words>
  <Application>Microsoft Office PowerPoint</Application>
  <PresentationFormat>Widescreen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CHAPTER 10 Capacity Planning</vt:lpstr>
      <vt:lpstr>Introduction</vt:lpstr>
      <vt:lpstr>Evolution of Capacity Planning</vt:lpstr>
      <vt:lpstr>The Illusion of Infinite Resources</vt:lpstr>
      <vt:lpstr>Capacity Planning Across Cloud Service Layers: Responsibility Distribution</vt:lpstr>
      <vt:lpstr>Multi-Layer Capacity Planning</vt:lpstr>
      <vt:lpstr>Strategies for Effective Capacity Planning</vt:lpstr>
      <vt:lpstr>Capacity Planning: Then and Now</vt:lpstr>
      <vt:lpstr>Capacity Planning: Then and Now</vt:lpstr>
      <vt:lpstr>Approaches to Maintaining Sufficient Capacity</vt:lpstr>
      <vt:lpstr>Role of Auto-Scaling</vt:lpstr>
      <vt:lpstr>Capacity vs. Performance</vt:lpstr>
      <vt:lpstr>Steps for Effective Capacity Planning</vt:lpstr>
      <vt:lpstr>CHAPTER 11 Load Balancing</vt:lpstr>
      <vt:lpstr>Introduction</vt:lpstr>
      <vt:lpstr>Load Balancing Architecture</vt:lpstr>
      <vt:lpstr>Levels of Load Balancing</vt:lpstr>
      <vt:lpstr>Components of Load Balancing</vt:lpstr>
      <vt:lpstr>Challenges of Load Balancing</vt:lpstr>
      <vt:lpstr>Goals of Load Balancing</vt:lpstr>
      <vt:lpstr>Categories of Load Balancing </vt:lpstr>
      <vt:lpstr>Dynamic Load Balancing</vt:lpstr>
      <vt:lpstr>Parameters for Load Balancing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31</cp:revision>
  <dcterms:created xsi:type="dcterms:W3CDTF">2024-08-20T00:20:53Z</dcterms:created>
  <dcterms:modified xsi:type="dcterms:W3CDTF">2024-11-29T11:32:36Z</dcterms:modified>
</cp:coreProperties>
</file>