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4"/>
  </p:notesMasterIdLst>
  <p:sldIdLst>
    <p:sldId id="256" r:id="rId2"/>
    <p:sldId id="531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7" r:id="rId14"/>
    <p:sldId id="576" r:id="rId15"/>
    <p:sldId id="556" r:id="rId16"/>
    <p:sldId id="578" r:id="rId17"/>
    <p:sldId id="579" r:id="rId18"/>
    <p:sldId id="580" r:id="rId19"/>
    <p:sldId id="581" r:id="rId20"/>
    <p:sldId id="582" r:id="rId21"/>
    <p:sldId id="583" r:id="rId22"/>
    <p:sldId id="584" r:id="rId2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63FE5-9399-48D0-A00F-A3F15E9AB2FD}">
          <p14:sldIdLst>
            <p14:sldId id="256"/>
          </p14:sldIdLst>
        </p14:section>
        <p14:section name="Chapter 12 - Book 1" id="{6AD22094-E808-4B57-8356-FF58102D8959}">
          <p14:sldIdLst>
            <p14:sldId id="531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7"/>
            <p14:sldId id="576"/>
          </p14:sldIdLst>
        </p14:section>
        <p14:section name="Chapter 15 - Book 1" id="{3D1917D6-3241-4F66-B681-C4FACA095B62}">
          <p14:sldIdLst>
            <p14:sldId id="556"/>
            <p14:sldId id="578"/>
            <p14:sldId id="579"/>
            <p14:sldId id="580"/>
            <p14:sldId id="581"/>
            <p14:sldId id="582"/>
            <p14:sldId id="583"/>
            <p14:sldId id="5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2DB"/>
    <a:srgbClr val="0B5CA8"/>
    <a:srgbClr val="243941"/>
    <a:srgbClr val="82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6" Type="http://schemas.openxmlformats.org/officeDocument/2006/relationships/image" Target="../media/image39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6" Type="http://schemas.openxmlformats.org/officeDocument/2006/relationships/image" Target="../media/image39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79A92-CCBC-4662-B3EF-2EA1436E01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8939EE-192C-4DE6-925D-8DC66260A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Self-Contained: Services should ideally operate independently, though they may have some dependencies.</a:t>
          </a:r>
        </a:p>
      </dgm:t>
    </dgm:pt>
    <dgm:pt modelId="{3414F9EC-8D21-405D-AC9B-4472BA74A0BB}" type="parTrans" cxnId="{83E250A7-C96C-4EEE-90F6-74EBE5FC5857}">
      <dgm:prSet/>
      <dgm:spPr/>
      <dgm:t>
        <a:bodyPr/>
        <a:lstStyle/>
        <a:p>
          <a:endParaRPr lang="en-US"/>
        </a:p>
      </dgm:t>
    </dgm:pt>
    <dgm:pt modelId="{10716330-11F4-4120-8107-18DE7071EA87}" type="sibTrans" cxnId="{83E250A7-C96C-4EEE-90F6-74EBE5FC5857}">
      <dgm:prSet/>
      <dgm:spPr/>
      <dgm:t>
        <a:bodyPr/>
        <a:lstStyle/>
        <a:p>
          <a:endParaRPr lang="en-US"/>
        </a:p>
      </dgm:t>
    </dgm:pt>
    <dgm:pt modelId="{19F704F0-AFBF-4ED0-A55F-5C6B0515B4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Coarse-Grained: Services should be larger in scope to improve performance and security.</a:t>
          </a:r>
        </a:p>
      </dgm:t>
    </dgm:pt>
    <dgm:pt modelId="{1AC23DBC-A2BA-43CF-8539-E6B819A248CD}" type="parTrans" cxnId="{29CB624F-BE95-42AE-A440-812A6DCEABA9}">
      <dgm:prSet/>
      <dgm:spPr/>
      <dgm:t>
        <a:bodyPr/>
        <a:lstStyle/>
        <a:p>
          <a:endParaRPr lang="en-US"/>
        </a:p>
      </dgm:t>
    </dgm:pt>
    <dgm:pt modelId="{296CD492-EE58-4C57-9A1B-4B3A29C51CEC}" type="sibTrans" cxnId="{29CB624F-BE95-42AE-A440-812A6DCEABA9}">
      <dgm:prSet/>
      <dgm:spPr/>
      <dgm:t>
        <a:bodyPr/>
        <a:lstStyle/>
        <a:p>
          <a:endParaRPr lang="en-US"/>
        </a:p>
      </dgm:t>
    </dgm:pt>
    <dgm:pt modelId="{013B5382-07F6-4045-A233-7F46936519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Stateless: Services should not maintain state between transactions, making them easier to manage.</a:t>
          </a:r>
        </a:p>
      </dgm:t>
    </dgm:pt>
    <dgm:pt modelId="{8AB86451-7D22-445E-A00E-5332FE9C64BB}" type="parTrans" cxnId="{48B2B8CF-6BA9-427A-A498-D146C9AD31EC}">
      <dgm:prSet/>
      <dgm:spPr/>
      <dgm:t>
        <a:bodyPr/>
        <a:lstStyle/>
        <a:p>
          <a:endParaRPr lang="en-US"/>
        </a:p>
      </dgm:t>
    </dgm:pt>
    <dgm:pt modelId="{F19DB3FA-6865-4D1A-B32D-F63B3CA915FF}" type="sibTrans" cxnId="{48B2B8CF-6BA9-427A-A498-D146C9AD31EC}">
      <dgm:prSet/>
      <dgm:spPr/>
      <dgm:t>
        <a:bodyPr/>
        <a:lstStyle/>
        <a:p>
          <a:endParaRPr lang="en-US"/>
        </a:p>
      </dgm:t>
    </dgm:pt>
    <dgm:pt modelId="{20B67A91-29CC-4D44-B89B-963DDD3B5B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Reusable: Services should be designed for reusability across different applications and business functions, avoiding redundancy.</a:t>
          </a:r>
        </a:p>
      </dgm:t>
    </dgm:pt>
    <dgm:pt modelId="{D9483213-70A6-480F-8F8E-158E5BD5D828}" type="parTrans" cxnId="{EA5D97C4-F6FE-4E4C-A681-74F10AFF453B}">
      <dgm:prSet/>
      <dgm:spPr/>
      <dgm:t>
        <a:bodyPr/>
        <a:lstStyle/>
        <a:p>
          <a:endParaRPr lang="en-US"/>
        </a:p>
      </dgm:t>
    </dgm:pt>
    <dgm:pt modelId="{C3DE01E5-996B-4E4D-989A-7CB8F0AF5EFF}" type="sibTrans" cxnId="{EA5D97C4-F6FE-4E4C-A681-74F10AFF453B}">
      <dgm:prSet/>
      <dgm:spPr/>
      <dgm:t>
        <a:bodyPr/>
        <a:lstStyle/>
        <a:p>
          <a:endParaRPr lang="en-US"/>
        </a:p>
      </dgm:t>
    </dgm:pt>
    <dgm:pt modelId="{84A80A09-B079-481C-A5A9-113FA7E8AD4C}" type="pres">
      <dgm:prSet presAssocID="{82079A92-CCBC-4662-B3EF-2EA1436E0141}" presName="root" presStyleCnt="0">
        <dgm:presLayoutVars>
          <dgm:dir/>
          <dgm:resizeHandles val="exact"/>
        </dgm:presLayoutVars>
      </dgm:prSet>
      <dgm:spPr/>
    </dgm:pt>
    <dgm:pt modelId="{B52DEDC7-E741-4296-94D2-009D7AD8C874}" type="pres">
      <dgm:prSet presAssocID="{658939EE-192C-4DE6-925D-8DC66260A5A3}" presName="compNode" presStyleCnt="0"/>
      <dgm:spPr/>
    </dgm:pt>
    <dgm:pt modelId="{CE8F98DC-66CC-4C9D-89F0-998A100939A7}" type="pres">
      <dgm:prSet presAssocID="{658939EE-192C-4DE6-925D-8DC66260A5A3}" presName="bgRect" presStyleLbl="bgShp" presStyleIdx="0" presStyleCnt="4"/>
      <dgm:spPr/>
    </dgm:pt>
    <dgm:pt modelId="{A245BFBA-CABC-47F0-82C4-724721ABBC91}" type="pres">
      <dgm:prSet presAssocID="{658939EE-192C-4DE6-925D-8DC66260A5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9F2986E-BF29-4A39-982A-72DF54EB2B97}" type="pres">
      <dgm:prSet presAssocID="{658939EE-192C-4DE6-925D-8DC66260A5A3}" presName="spaceRect" presStyleCnt="0"/>
      <dgm:spPr/>
    </dgm:pt>
    <dgm:pt modelId="{D8FB7445-F451-443B-8790-14C05B681D7A}" type="pres">
      <dgm:prSet presAssocID="{658939EE-192C-4DE6-925D-8DC66260A5A3}" presName="parTx" presStyleLbl="revTx" presStyleIdx="0" presStyleCnt="4">
        <dgm:presLayoutVars>
          <dgm:chMax val="0"/>
          <dgm:chPref val="0"/>
        </dgm:presLayoutVars>
      </dgm:prSet>
      <dgm:spPr/>
    </dgm:pt>
    <dgm:pt modelId="{D1FFED71-EAFF-45BF-B4F0-E84155BABDBA}" type="pres">
      <dgm:prSet presAssocID="{10716330-11F4-4120-8107-18DE7071EA87}" presName="sibTrans" presStyleCnt="0"/>
      <dgm:spPr/>
    </dgm:pt>
    <dgm:pt modelId="{DE1C9053-12DE-4DF3-A5A9-FEC506B44FD6}" type="pres">
      <dgm:prSet presAssocID="{19F704F0-AFBF-4ED0-A55F-5C6B0515B49B}" presName="compNode" presStyleCnt="0"/>
      <dgm:spPr/>
    </dgm:pt>
    <dgm:pt modelId="{E282846F-851E-4D33-A5AD-8E73BAC98226}" type="pres">
      <dgm:prSet presAssocID="{19F704F0-AFBF-4ED0-A55F-5C6B0515B49B}" presName="bgRect" presStyleLbl="bgShp" presStyleIdx="1" presStyleCnt="4"/>
      <dgm:spPr/>
    </dgm:pt>
    <dgm:pt modelId="{E1D64ED1-009C-461A-A499-5C3DF15FDE20}" type="pres">
      <dgm:prSet presAssocID="{19F704F0-AFBF-4ED0-A55F-5C6B0515B4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B88E4441-7372-43E3-9DFB-5413C05C9DCF}" type="pres">
      <dgm:prSet presAssocID="{19F704F0-AFBF-4ED0-A55F-5C6B0515B49B}" presName="spaceRect" presStyleCnt="0"/>
      <dgm:spPr/>
    </dgm:pt>
    <dgm:pt modelId="{A529663C-ADFB-440E-A2BB-AE801B6F4C07}" type="pres">
      <dgm:prSet presAssocID="{19F704F0-AFBF-4ED0-A55F-5C6B0515B49B}" presName="parTx" presStyleLbl="revTx" presStyleIdx="1" presStyleCnt="4">
        <dgm:presLayoutVars>
          <dgm:chMax val="0"/>
          <dgm:chPref val="0"/>
        </dgm:presLayoutVars>
      </dgm:prSet>
      <dgm:spPr/>
    </dgm:pt>
    <dgm:pt modelId="{06EBCD99-031C-4C8B-9A09-F95EA01C368C}" type="pres">
      <dgm:prSet presAssocID="{296CD492-EE58-4C57-9A1B-4B3A29C51CEC}" presName="sibTrans" presStyleCnt="0"/>
      <dgm:spPr/>
    </dgm:pt>
    <dgm:pt modelId="{F62F0883-0532-49EE-A6FA-EEEE9550D722}" type="pres">
      <dgm:prSet presAssocID="{013B5382-07F6-4045-A233-7F4693651982}" presName="compNode" presStyleCnt="0"/>
      <dgm:spPr/>
    </dgm:pt>
    <dgm:pt modelId="{60337F53-DE46-49E0-8048-7EBB44BFE7F3}" type="pres">
      <dgm:prSet presAssocID="{013B5382-07F6-4045-A233-7F4693651982}" presName="bgRect" presStyleLbl="bgShp" presStyleIdx="2" presStyleCnt="4"/>
      <dgm:spPr/>
    </dgm:pt>
    <dgm:pt modelId="{48779843-6353-4420-8571-119CCDE04498}" type="pres">
      <dgm:prSet presAssocID="{013B5382-07F6-4045-A233-7F46936519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Brick Wall with solid fill"/>
        </a:ext>
      </dgm:extLst>
    </dgm:pt>
    <dgm:pt modelId="{87CED6D2-64C4-4C85-8305-062F3019A37A}" type="pres">
      <dgm:prSet presAssocID="{013B5382-07F6-4045-A233-7F4693651982}" presName="spaceRect" presStyleCnt="0"/>
      <dgm:spPr/>
    </dgm:pt>
    <dgm:pt modelId="{BF563E8D-7F15-491C-BE2A-72E26EE4C8B9}" type="pres">
      <dgm:prSet presAssocID="{013B5382-07F6-4045-A233-7F4693651982}" presName="parTx" presStyleLbl="revTx" presStyleIdx="2" presStyleCnt="4">
        <dgm:presLayoutVars>
          <dgm:chMax val="0"/>
          <dgm:chPref val="0"/>
        </dgm:presLayoutVars>
      </dgm:prSet>
      <dgm:spPr/>
    </dgm:pt>
    <dgm:pt modelId="{8451848D-5D24-4947-89E2-A8FAFD8D5501}" type="pres">
      <dgm:prSet presAssocID="{F19DB3FA-6865-4D1A-B32D-F63B3CA915FF}" presName="sibTrans" presStyleCnt="0"/>
      <dgm:spPr/>
    </dgm:pt>
    <dgm:pt modelId="{16DCA37A-8093-4C96-9D14-AC39EBDE1939}" type="pres">
      <dgm:prSet presAssocID="{20B67A91-29CC-4D44-B89B-963DDD3B5BE4}" presName="compNode" presStyleCnt="0"/>
      <dgm:spPr/>
    </dgm:pt>
    <dgm:pt modelId="{AA4156BC-9D6E-4B12-9232-2A01616D54B6}" type="pres">
      <dgm:prSet presAssocID="{20B67A91-29CC-4D44-B89B-963DDD3B5BE4}" presName="bgRect" presStyleLbl="bgShp" presStyleIdx="3" presStyleCnt="4"/>
      <dgm:spPr/>
    </dgm:pt>
    <dgm:pt modelId="{1E7262D6-95B6-4E8F-BD4A-8FA8B727E982}" type="pres">
      <dgm:prSet presAssocID="{20B67A91-29CC-4D44-B89B-963DDD3B5B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with solid fill"/>
        </a:ext>
      </dgm:extLst>
    </dgm:pt>
    <dgm:pt modelId="{CF2575CB-C314-4321-A535-67C28701E303}" type="pres">
      <dgm:prSet presAssocID="{20B67A91-29CC-4D44-B89B-963DDD3B5BE4}" presName="spaceRect" presStyleCnt="0"/>
      <dgm:spPr/>
    </dgm:pt>
    <dgm:pt modelId="{95E0ADEE-FAB6-4DB9-8FDE-3F6DE7BB1D90}" type="pres">
      <dgm:prSet presAssocID="{20B67A91-29CC-4D44-B89B-963DDD3B5B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9C3231E-6EA2-407D-934B-054DB4472CFB}" type="presOf" srcId="{20B67A91-29CC-4D44-B89B-963DDD3B5BE4}" destId="{95E0ADEE-FAB6-4DB9-8FDE-3F6DE7BB1D90}" srcOrd="0" destOrd="0" presId="urn:microsoft.com/office/officeart/2018/2/layout/IconVerticalSolidList"/>
    <dgm:cxn modelId="{56CFF05B-3E17-4913-92FF-22D3E06E44A1}" type="presOf" srcId="{82079A92-CCBC-4662-B3EF-2EA1436E0141}" destId="{84A80A09-B079-481C-A5A9-113FA7E8AD4C}" srcOrd="0" destOrd="0" presId="urn:microsoft.com/office/officeart/2018/2/layout/IconVerticalSolidList"/>
    <dgm:cxn modelId="{29CB624F-BE95-42AE-A440-812A6DCEABA9}" srcId="{82079A92-CCBC-4662-B3EF-2EA1436E0141}" destId="{19F704F0-AFBF-4ED0-A55F-5C6B0515B49B}" srcOrd="1" destOrd="0" parTransId="{1AC23DBC-A2BA-43CF-8539-E6B819A248CD}" sibTransId="{296CD492-EE58-4C57-9A1B-4B3A29C51CEC}"/>
    <dgm:cxn modelId="{83E250A7-C96C-4EEE-90F6-74EBE5FC5857}" srcId="{82079A92-CCBC-4662-B3EF-2EA1436E0141}" destId="{658939EE-192C-4DE6-925D-8DC66260A5A3}" srcOrd="0" destOrd="0" parTransId="{3414F9EC-8D21-405D-AC9B-4472BA74A0BB}" sibTransId="{10716330-11F4-4120-8107-18DE7071EA87}"/>
    <dgm:cxn modelId="{D4A865BD-8665-47D1-B327-53611772E29A}" type="presOf" srcId="{013B5382-07F6-4045-A233-7F4693651982}" destId="{BF563E8D-7F15-491C-BE2A-72E26EE4C8B9}" srcOrd="0" destOrd="0" presId="urn:microsoft.com/office/officeart/2018/2/layout/IconVerticalSolidList"/>
    <dgm:cxn modelId="{EA5D97C4-F6FE-4E4C-A681-74F10AFF453B}" srcId="{82079A92-CCBC-4662-B3EF-2EA1436E0141}" destId="{20B67A91-29CC-4D44-B89B-963DDD3B5BE4}" srcOrd="3" destOrd="0" parTransId="{D9483213-70A6-480F-8F8E-158E5BD5D828}" sibTransId="{C3DE01E5-996B-4E4D-989A-7CB8F0AF5EFF}"/>
    <dgm:cxn modelId="{48B2B8CF-6BA9-427A-A498-D146C9AD31EC}" srcId="{82079A92-CCBC-4662-B3EF-2EA1436E0141}" destId="{013B5382-07F6-4045-A233-7F4693651982}" srcOrd="2" destOrd="0" parTransId="{8AB86451-7D22-445E-A00E-5332FE9C64BB}" sibTransId="{F19DB3FA-6865-4D1A-B32D-F63B3CA915FF}"/>
    <dgm:cxn modelId="{078365D1-A3D3-4534-B9CA-C1A7CDB0BD58}" type="presOf" srcId="{658939EE-192C-4DE6-925D-8DC66260A5A3}" destId="{D8FB7445-F451-443B-8790-14C05B681D7A}" srcOrd="0" destOrd="0" presId="urn:microsoft.com/office/officeart/2018/2/layout/IconVerticalSolidList"/>
    <dgm:cxn modelId="{05891AE9-6AE9-4F67-9E52-5EA22DA9D58E}" type="presOf" srcId="{19F704F0-AFBF-4ED0-A55F-5C6B0515B49B}" destId="{A529663C-ADFB-440E-A2BB-AE801B6F4C07}" srcOrd="0" destOrd="0" presId="urn:microsoft.com/office/officeart/2018/2/layout/IconVerticalSolidList"/>
    <dgm:cxn modelId="{B204D5B3-B29C-4F3B-8DB6-4363D1BFF9EB}" type="presParOf" srcId="{84A80A09-B079-481C-A5A9-113FA7E8AD4C}" destId="{B52DEDC7-E741-4296-94D2-009D7AD8C874}" srcOrd="0" destOrd="0" presId="urn:microsoft.com/office/officeart/2018/2/layout/IconVerticalSolidList"/>
    <dgm:cxn modelId="{4F0FDA0F-71BC-40A2-B84B-A0F579BADB7F}" type="presParOf" srcId="{B52DEDC7-E741-4296-94D2-009D7AD8C874}" destId="{CE8F98DC-66CC-4C9D-89F0-998A100939A7}" srcOrd="0" destOrd="0" presId="urn:microsoft.com/office/officeart/2018/2/layout/IconVerticalSolidList"/>
    <dgm:cxn modelId="{CD29C039-51A1-4BB0-8C4B-DC410025D4EC}" type="presParOf" srcId="{B52DEDC7-E741-4296-94D2-009D7AD8C874}" destId="{A245BFBA-CABC-47F0-82C4-724721ABBC91}" srcOrd="1" destOrd="0" presId="urn:microsoft.com/office/officeart/2018/2/layout/IconVerticalSolidList"/>
    <dgm:cxn modelId="{F05E216E-BFE0-410A-AF83-A794B5FB55D7}" type="presParOf" srcId="{B52DEDC7-E741-4296-94D2-009D7AD8C874}" destId="{09F2986E-BF29-4A39-982A-72DF54EB2B97}" srcOrd="2" destOrd="0" presId="urn:microsoft.com/office/officeart/2018/2/layout/IconVerticalSolidList"/>
    <dgm:cxn modelId="{620EAA56-D14B-47F6-99EE-40A8B4674B14}" type="presParOf" srcId="{B52DEDC7-E741-4296-94D2-009D7AD8C874}" destId="{D8FB7445-F451-443B-8790-14C05B681D7A}" srcOrd="3" destOrd="0" presId="urn:microsoft.com/office/officeart/2018/2/layout/IconVerticalSolidList"/>
    <dgm:cxn modelId="{54E87779-0F5F-431B-A0E6-290AE0236F23}" type="presParOf" srcId="{84A80A09-B079-481C-A5A9-113FA7E8AD4C}" destId="{D1FFED71-EAFF-45BF-B4F0-E84155BABDBA}" srcOrd="1" destOrd="0" presId="urn:microsoft.com/office/officeart/2018/2/layout/IconVerticalSolidList"/>
    <dgm:cxn modelId="{63FC635A-5813-41D8-93A0-35F38DE74D7B}" type="presParOf" srcId="{84A80A09-B079-481C-A5A9-113FA7E8AD4C}" destId="{DE1C9053-12DE-4DF3-A5A9-FEC506B44FD6}" srcOrd="2" destOrd="0" presId="urn:microsoft.com/office/officeart/2018/2/layout/IconVerticalSolidList"/>
    <dgm:cxn modelId="{FB41767D-CC26-489C-9CA0-42BF94876DDF}" type="presParOf" srcId="{DE1C9053-12DE-4DF3-A5A9-FEC506B44FD6}" destId="{E282846F-851E-4D33-A5AD-8E73BAC98226}" srcOrd="0" destOrd="0" presId="urn:microsoft.com/office/officeart/2018/2/layout/IconVerticalSolidList"/>
    <dgm:cxn modelId="{2E325D23-599F-4763-8922-A77159947DB7}" type="presParOf" srcId="{DE1C9053-12DE-4DF3-A5A9-FEC506B44FD6}" destId="{E1D64ED1-009C-461A-A499-5C3DF15FDE20}" srcOrd="1" destOrd="0" presId="urn:microsoft.com/office/officeart/2018/2/layout/IconVerticalSolidList"/>
    <dgm:cxn modelId="{DAE006E5-9B74-4D8C-B956-7ED6E5CE60ED}" type="presParOf" srcId="{DE1C9053-12DE-4DF3-A5A9-FEC506B44FD6}" destId="{B88E4441-7372-43E3-9DFB-5413C05C9DCF}" srcOrd="2" destOrd="0" presId="urn:microsoft.com/office/officeart/2018/2/layout/IconVerticalSolidList"/>
    <dgm:cxn modelId="{8F29D2E4-C519-47DD-A97E-5014EDB676FB}" type="presParOf" srcId="{DE1C9053-12DE-4DF3-A5A9-FEC506B44FD6}" destId="{A529663C-ADFB-440E-A2BB-AE801B6F4C07}" srcOrd="3" destOrd="0" presId="urn:microsoft.com/office/officeart/2018/2/layout/IconVerticalSolidList"/>
    <dgm:cxn modelId="{2DA8EDE8-2809-46BA-8C4C-A26466ECEA75}" type="presParOf" srcId="{84A80A09-B079-481C-A5A9-113FA7E8AD4C}" destId="{06EBCD99-031C-4C8B-9A09-F95EA01C368C}" srcOrd="3" destOrd="0" presId="urn:microsoft.com/office/officeart/2018/2/layout/IconVerticalSolidList"/>
    <dgm:cxn modelId="{4DB81688-0FEB-4E8F-9F92-C947388BC994}" type="presParOf" srcId="{84A80A09-B079-481C-A5A9-113FA7E8AD4C}" destId="{F62F0883-0532-49EE-A6FA-EEEE9550D722}" srcOrd="4" destOrd="0" presId="urn:microsoft.com/office/officeart/2018/2/layout/IconVerticalSolidList"/>
    <dgm:cxn modelId="{3AA19F95-C320-42A1-AA2A-516681C90CDA}" type="presParOf" srcId="{F62F0883-0532-49EE-A6FA-EEEE9550D722}" destId="{60337F53-DE46-49E0-8048-7EBB44BFE7F3}" srcOrd="0" destOrd="0" presId="urn:microsoft.com/office/officeart/2018/2/layout/IconVerticalSolidList"/>
    <dgm:cxn modelId="{E7393AFD-011B-4A74-B5AB-AF6232AD8226}" type="presParOf" srcId="{F62F0883-0532-49EE-A6FA-EEEE9550D722}" destId="{48779843-6353-4420-8571-119CCDE04498}" srcOrd="1" destOrd="0" presId="urn:microsoft.com/office/officeart/2018/2/layout/IconVerticalSolidList"/>
    <dgm:cxn modelId="{98570D9E-2C21-4DA5-A968-1A135B732AB1}" type="presParOf" srcId="{F62F0883-0532-49EE-A6FA-EEEE9550D722}" destId="{87CED6D2-64C4-4C85-8305-062F3019A37A}" srcOrd="2" destOrd="0" presId="urn:microsoft.com/office/officeart/2018/2/layout/IconVerticalSolidList"/>
    <dgm:cxn modelId="{F005758E-7002-4148-9B5F-10CF31939950}" type="presParOf" srcId="{F62F0883-0532-49EE-A6FA-EEEE9550D722}" destId="{BF563E8D-7F15-491C-BE2A-72E26EE4C8B9}" srcOrd="3" destOrd="0" presId="urn:microsoft.com/office/officeart/2018/2/layout/IconVerticalSolidList"/>
    <dgm:cxn modelId="{84C83489-CE86-4E94-AC94-70ABBB0B6BF1}" type="presParOf" srcId="{84A80A09-B079-481C-A5A9-113FA7E8AD4C}" destId="{8451848D-5D24-4947-89E2-A8FAFD8D5501}" srcOrd="5" destOrd="0" presId="urn:microsoft.com/office/officeart/2018/2/layout/IconVerticalSolidList"/>
    <dgm:cxn modelId="{3528CC95-47EF-40D0-A26C-13626DAC5DF3}" type="presParOf" srcId="{84A80A09-B079-481C-A5A9-113FA7E8AD4C}" destId="{16DCA37A-8093-4C96-9D14-AC39EBDE1939}" srcOrd="6" destOrd="0" presId="urn:microsoft.com/office/officeart/2018/2/layout/IconVerticalSolidList"/>
    <dgm:cxn modelId="{D5976980-1B64-4807-83BA-2D246E7B7F0A}" type="presParOf" srcId="{16DCA37A-8093-4C96-9D14-AC39EBDE1939}" destId="{AA4156BC-9D6E-4B12-9232-2A01616D54B6}" srcOrd="0" destOrd="0" presId="urn:microsoft.com/office/officeart/2018/2/layout/IconVerticalSolidList"/>
    <dgm:cxn modelId="{7CFFE327-BA16-4CB8-BBAF-31F525412B0D}" type="presParOf" srcId="{16DCA37A-8093-4C96-9D14-AC39EBDE1939}" destId="{1E7262D6-95B6-4E8F-BD4A-8FA8B727E982}" srcOrd="1" destOrd="0" presId="urn:microsoft.com/office/officeart/2018/2/layout/IconVerticalSolidList"/>
    <dgm:cxn modelId="{78A355D6-BC15-4A46-ABF0-38D96704C033}" type="presParOf" srcId="{16DCA37A-8093-4C96-9D14-AC39EBDE1939}" destId="{CF2575CB-C314-4321-A535-67C28701E303}" srcOrd="2" destOrd="0" presId="urn:microsoft.com/office/officeart/2018/2/layout/IconVerticalSolidList"/>
    <dgm:cxn modelId="{453D4D83-878A-43B8-9A93-55D9580F15B4}" type="presParOf" srcId="{16DCA37A-8093-4C96-9D14-AC39EBDE1939}" destId="{95E0ADEE-FAB6-4DB9-8FDE-3F6DE7BB1D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54064F-F5BD-40DE-8A05-DA1686E19E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747A7-1FFA-49A3-9499-B6B941ACC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Caching Mechanism</a:t>
          </a:r>
          <a:r>
            <a:rPr lang="en-US"/>
            <a:t>: Content is stored on geographically distributed edge servers.</a:t>
          </a:r>
        </a:p>
      </dgm:t>
    </dgm:pt>
    <dgm:pt modelId="{1B389D33-216F-4DB1-8015-AEBA05BEDF67}" type="parTrans" cxnId="{88B07FE8-72BA-41C5-8C53-13D3CE4C7D08}">
      <dgm:prSet/>
      <dgm:spPr/>
      <dgm:t>
        <a:bodyPr/>
        <a:lstStyle/>
        <a:p>
          <a:endParaRPr lang="en-US"/>
        </a:p>
      </dgm:t>
    </dgm:pt>
    <dgm:pt modelId="{C53E866B-3177-477D-A054-6DDC71C5A786}" type="sibTrans" cxnId="{88B07FE8-72BA-41C5-8C53-13D3CE4C7D08}">
      <dgm:prSet/>
      <dgm:spPr/>
      <dgm:t>
        <a:bodyPr/>
        <a:lstStyle/>
        <a:p>
          <a:endParaRPr lang="en-US"/>
        </a:p>
      </dgm:t>
    </dgm:pt>
    <dgm:pt modelId="{BF017C3C-1063-4E4C-AF77-5E803F7224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Request Redirection</a:t>
          </a:r>
          <a:r>
            <a:rPr lang="en-US"/>
            <a:t>: Users are directed to the nearest server, minimizing delays.</a:t>
          </a:r>
        </a:p>
      </dgm:t>
    </dgm:pt>
    <dgm:pt modelId="{A04EF693-6117-42A1-9E08-E0EEF1E0DC0B}" type="parTrans" cxnId="{413E431A-A4AD-4302-8B4E-7CACB44E4008}">
      <dgm:prSet/>
      <dgm:spPr/>
      <dgm:t>
        <a:bodyPr/>
        <a:lstStyle/>
        <a:p>
          <a:endParaRPr lang="en-US"/>
        </a:p>
      </dgm:t>
    </dgm:pt>
    <dgm:pt modelId="{E4008977-7990-42B7-BAB7-657B8776D90E}" type="sibTrans" cxnId="{413E431A-A4AD-4302-8B4E-7CACB44E4008}">
      <dgm:prSet/>
      <dgm:spPr/>
      <dgm:t>
        <a:bodyPr/>
        <a:lstStyle/>
        <a:p>
          <a:endParaRPr lang="en-US"/>
        </a:p>
      </dgm:t>
    </dgm:pt>
    <dgm:pt modelId="{B8352D10-3BA6-47DC-ABC4-36C3FFC44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Load Balancing</a:t>
          </a:r>
          <a:r>
            <a:rPr lang="en-US"/>
            <a:t>: Distributes traffic across multiple servers to prevent overload.</a:t>
          </a:r>
        </a:p>
      </dgm:t>
    </dgm:pt>
    <dgm:pt modelId="{A51EC313-A599-45BF-9003-6D65021EE9B4}" type="parTrans" cxnId="{9A542AEB-9159-484E-A145-BC4EC82B71C9}">
      <dgm:prSet/>
      <dgm:spPr/>
      <dgm:t>
        <a:bodyPr/>
        <a:lstStyle/>
        <a:p>
          <a:endParaRPr lang="en-US"/>
        </a:p>
      </dgm:t>
    </dgm:pt>
    <dgm:pt modelId="{6ACCD55B-A15F-411F-9AC5-803D05239864}" type="sibTrans" cxnId="{9A542AEB-9159-484E-A145-BC4EC82B71C9}">
      <dgm:prSet/>
      <dgm:spPr/>
      <dgm:t>
        <a:bodyPr/>
        <a:lstStyle/>
        <a:p>
          <a:endParaRPr lang="en-US"/>
        </a:p>
      </dgm:t>
    </dgm:pt>
    <dgm:pt modelId="{F70EB879-FA51-429C-AF4B-7E5A92F1A916}" type="pres">
      <dgm:prSet presAssocID="{1F54064F-F5BD-40DE-8A05-DA1686E19E3D}" presName="root" presStyleCnt="0">
        <dgm:presLayoutVars>
          <dgm:dir/>
          <dgm:resizeHandles val="exact"/>
        </dgm:presLayoutVars>
      </dgm:prSet>
      <dgm:spPr/>
    </dgm:pt>
    <dgm:pt modelId="{48F7F2DF-03A3-47F5-8052-D739A7AFB584}" type="pres">
      <dgm:prSet presAssocID="{985747A7-1FFA-49A3-9499-B6B941ACC3BC}" presName="compNode" presStyleCnt="0"/>
      <dgm:spPr/>
    </dgm:pt>
    <dgm:pt modelId="{715D35A9-9A4E-4728-B35C-5F6DE01373C8}" type="pres">
      <dgm:prSet presAssocID="{985747A7-1FFA-49A3-9499-B6B941ACC3BC}" presName="bgRect" presStyleLbl="bgShp" presStyleIdx="0" presStyleCnt="3"/>
      <dgm:spPr/>
    </dgm:pt>
    <dgm:pt modelId="{E4C8EC17-5BE7-4B8C-9C1D-00D694BF1CD2}" type="pres">
      <dgm:prSet presAssocID="{985747A7-1FFA-49A3-9499-B6B941ACC3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F9561B4-A164-4107-B0E3-183B023D6185}" type="pres">
      <dgm:prSet presAssocID="{985747A7-1FFA-49A3-9499-B6B941ACC3BC}" presName="spaceRect" presStyleCnt="0"/>
      <dgm:spPr/>
    </dgm:pt>
    <dgm:pt modelId="{88E58D58-842B-4B38-A692-F308D92E7FFC}" type="pres">
      <dgm:prSet presAssocID="{985747A7-1FFA-49A3-9499-B6B941ACC3BC}" presName="parTx" presStyleLbl="revTx" presStyleIdx="0" presStyleCnt="3">
        <dgm:presLayoutVars>
          <dgm:chMax val="0"/>
          <dgm:chPref val="0"/>
        </dgm:presLayoutVars>
      </dgm:prSet>
      <dgm:spPr/>
    </dgm:pt>
    <dgm:pt modelId="{CEE0EA10-5CB3-4A7E-9A5F-48B7A2C4BD00}" type="pres">
      <dgm:prSet presAssocID="{C53E866B-3177-477D-A054-6DDC71C5A786}" presName="sibTrans" presStyleCnt="0"/>
      <dgm:spPr/>
    </dgm:pt>
    <dgm:pt modelId="{3BD0204D-DDA9-4D3B-BCD2-E791B07D57F3}" type="pres">
      <dgm:prSet presAssocID="{BF017C3C-1063-4E4C-AF77-5E803F7224F1}" presName="compNode" presStyleCnt="0"/>
      <dgm:spPr/>
    </dgm:pt>
    <dgm:pt modelId="{9C1FFF38-9A8C-49B7-A1D4-7F9717E39D12}" type="pres">
      <dgm:prSet presAssocID="{BF017C3C-1063-4E4C-AF77-5E803F7224F1}" presName="bgRect" presStyleLbl="bgShp" presStyleIdx="1" presStyleCnt="3"/>
      <dgm:spPr/>
    </dgm:pt>
    <dgm:pt modelId="{C3547F7D-B046-441D-92BC-2B758467BAAE}" type="pres">
      <dgm:prSet presAssocID="{BF017C3C-1063-4E4C-AF77-5E803F7224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94DCBF2C-B7BC-42CD-A6EC-C2A0787B3953}" type="pres">
      <dgm:prSet presAssocID="{BF017C3C-1063-4E4C-AF77-5E803F7224F1}" presName="spaceRect" presStyleCnt="0"/>
      <dgm:spPr/>
    </dgm:pt>
    <dgm:pt modelId="{F057547F-7B42-41F4-86F7-E4E32BF75124}" type="pres">
      <dgm:prSet presAssocID="{BF017C3C-1063-4E4C-AF77-5E803F7224F1}" presName="parTx" presStyleLbl="revTx" presStyleIdx="1" presStyleCnt="3">
        <dgm:presLayoutVars>
          <dgm:chMax val="0"/>
          <dgm:chPref val="0"/>
        </dgm:presLayoutVars>
      </dgm:prSet>
      <dgm:spPr/>
    </dgm:pt>
    <dgm:pt modelId="{710CDEA8-F3C4-48E6-ABA8-D397EACA127E}" type="pres">
      <dgm:prSet presAssocID="{E4008977-7990-42B7-BAB7-657B8776D90E}" presName="sibTrans" presStyleCnt="0"/>
      <dgm:spPr/>
    </dgm:pt>
    <dgm:pt modelId="{67894A92-7428-4336-A9FE-F1607F191008}" type="pres">
      <dgm:prSet presAssocID="{B8352D10-3BA6-47DC-ABC4-36C3FFC442F5}" presName="compNode" presStyleCnt="0"/>
      <dgm:spPr/>
    </dgm:pt>
    <dgm:pt modelId="{6B4674D1-CB76-4FB6-B292-ED62E434C0E8}" type="pres">
      <dgm:prSet presAssocID="{B8352D10-3BA6-47DC-ABC4-36C3FFC442F5}" presName="bgRect" presStyleLbl="bgShp" presStyleIdx="2" presStyleCnt="3"/>
      <dgm:spPr/>
    </dgm:pt>
    <dgm:pt modelId="{641AE089-00E5-4679-99F1-1CB6B0D9E0F9}" type="pres">
      <dgm:prSet presAssocID="{B8352D10-3BA6-47DC-ABC4-36C3FFC442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A6D69ED-A9DF-41E4-B0EC-2BDA2752BDED}" type="pres">
      <dgm:prSet presAssocID="{B8352D10-3BA6-47DC-ABC4-36C3FFC442F5}" presName="spaceRect" presStyleCnt="0"/>
      <dgm:spPr/>
    </dgm:pt>
    <dgm:pt modelId="{A4F31CA5-53C6-4F55-8B2B-50216F0E1945}" type="pres">
      <dgm:prSet presAssocID="{B8352D10-3BA6-47DC-ABC4-36C3FFC442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3E431A-A4AD-4302-8B4E-7CACB44E4008}" srcId="{1F54064F-F5BD-40DE-8A05-DA1686E19E3D}" destId="{BF017C3C-1063-4E4C-AF77-5E803F7224F1}" srcOrd="1" destOrd="0" parTransId="{A04EF693-6117-42A1-9E08-E0EEF1E0DC0B}" sibTransId="{E4008977-7990-42B7-BAB7-657B8776D90E}"/>
    <dgm:cxn modelId="{9299F924-6A8C-4FF9-9784-5CC5770B5731}" type="presOf" srcId="{985747A7-1FFA-49A3-9499-B6B941ACC3BC}" destId="{88E58D58-842B-4B38-A692-F308D92E7FFC}" srcOrd="0" destOrd="0" presId="urn:microsoft.com/office/officeart/2018/2/layout/IconVerticalSolidList"/>
    <dgm:cxn modelId="{EE79FE81-3690-41E0-B4CE-7F4A7729E270}" type="presOf" srcId="{1F54064F-F5BD-40DE-8A05-DA1686E19E3D}" destId="{F70EB879-FA51-429C-AF4B-7E5A92F1A916}" srcOrd="0" destOrd="0" presId="urn:microsoft.com/office/officeart/2018/2/layout/IconVerticalSolidList"/>
    <dgm:cxn modelId="{EBCC8CD3-2DA9-46B6-85E6-E8009B1A5ED9}" type="presOf" srcId="{B8352D10-3BA6-47DC-ABC4-36C3FFC442F5}" destId="{A4F31CA5-53C6-4F55-8B2B-50216F0E1945}" srcOrd="0" destOrd="0" presId="urn:microsoft.com/office/officeart/2018/2/layout/IconVerticalSolidList"/>
    <dgm:cxn modelId="{88B07FE8-72BA-41C5-8C53-13D3CE4C7D08}" srcId="{1F54064F-F5BD-40DE-8A05-DA1686E19E3D}" destId="{985747A7-1FFA-49A3-9499-B6B941ACC3BC}" srcOrd="0" destOrd="0" parTransId="{1B389D33-216F-4DB1-8015-AEBA05BEDF67}" sibTransId="{C53E866B-3177-477D-A054-6DDC71C5A786}"/>
    <dgm:cxn modelId="{9A542AEB-9159-484E-A145-BC4EC82B71C9}" srcId="{1F54064F-F5BD-40DE-8A05-DA1686E19E3D}" destId="{B8352D10-3BA6-47DC-ABC4-36C3FFC442F5}" srcOrd="2" destOrd="0" parTransId="{A51EC313-A599-45BF-9003-6D65021EE9B4}" sibTransId="{6ACCD55B-A15F-411F-9AC5-803D05239864}"/>
    <dgm:cxn modelId="{47395DEC-8255-4C53-8306-CDCA3805CFEA}" type="presOf" srcId="{BF017C3C-1063-4E4C-AF77-5E803F7224F1}" destId="{F057547F-7B42-41F4-86F7-E4E32BF75124}" srcOrd="0" destOrd="0" presId="urn:microsoft.com/office/officeart/2018/2/layout/IconVerticalSolidList"/>
    <dgm:cxn modelId="{CCC6A532-C807-485B-A730-5CBAF8C71227}" type="presParOf" srcId="{F70EB879-FA51-429C-AF4B-7E5A92F1A916}" destId="{48F7F2DF-03A3-47F5-8052-D739A7AFB584}" srcOrd="0" destOrd="0" presId="urn:microsoft.com/office/officeart/2018/2/layout/IconVerticalSolidList"/>
    <dgm:cxn modelId="{E0E36BE4-3617-43AF-9A2A-62BC530A0EAA}" type="presParOf" srcId="{48F7F2DF-03A3-47F5-8052-D739A7AFB584}" destId="{715D35A9-9A4E-4728-B35C-5F6DE01373C8}" srcOrd="0" destOrd="0" presId="urn:microsoft.com/office/officeart/2018/2/layout/IconVerticalSolidList"/>
    <dgm:cxn modelId="{9F254D62-AAD4-4511-8B7A-7CB5D7EBE7A5}" type="presParOf" srcId="{48F7F2DF-03A3-47F5-8052-D739A7AFB584}" destId="{E4C8EC17-5BE7-4B8C-9C1D-00D694BF1CD2}" srcOrd="1" destOrd="0" presId="urn:microsoft.com/office/officeart/2018/2/layout/IconVerticalSolidList"/>
    <dgm:cxn modelId="{8E50D17A-C2A0-4381-B624-1C85BEAD08A3}" type="presParOf" srcId="{48F7F2DF-03A3-47F5-8052-D739A7AFB584}" destId="{0F9561B4-A164-4107-B0E3-183B023D6185}" srcOrd="2" destOrd="0" presId="urn:microsoft.com/office/officeart/2018/2/layout/IconVerticalSolidList"/>
    <dgm:cxn modelId="{95ACAC1B-5200-43FD-8B89-D81AD755E09E}" type="presParOf" srcId="{48F7F2DF-03A3-47F5-8052-D739A7AFB584}" destId="{88E58D58-842B-4B38-A692-F308D92E7FFC}" srcOrd="3" destOrd="0" presId="urn:microsoft.com/office/officeart/2018/2/layout/IconVerticalSolidList"/>
    <dgm:cxn modelId="{977384F7-3876-483F-A2A9-E07EB975B3D4}" type="presParOf" srcId="{F70EB879-FA51-429C-AF4B-7E5A92F1A916}" destId="{CEE0EA10-5CB3-4A7E-9A5F-48B7A2C4BD00}" srcOrd="1" destOrd="0" presId="urn:microsoft.com/office/officeart/2018/2/layout/IconVerticalSolidList"/>
    <dgm:cxn modelId="{AA71B572-05BC-462A-93A8-4446493F2E2A}" type="presParOf" srcId="{F70EB879-FA51-429C-AF4B-7E5A92F1A916}" destId="{3BD0204D-DDA9-4D3B-BCD2-E791B07D57F3}" srcOrd="2" destOrd="0" presId="urn:microsoft.com/office/officeart/2018/2/layout/IconVerticalSolidList"/>
    <dgm:cxn modelId="{3B68C8CB-7D57-4ADA-8D47-6A87607CB4A1}" type="presParOf" srcId="{3BD0204D-DDA9-4D3B-BCD2-E791B07D57F3}" destId="{9C1FFF38-9A8C-49B7-A1D4-7F9717E39D12}" srcOrd="0" destOrd="0" presId="urn:microsoft.com/office/officeart/2018/2/layout/IconVerticalSolidList"/>
    <dgm:cxn modelId="{64E2EE35-CE57-43FF-A966-F2C2508867DC}" type="presParOf" srcId="{3BD0204D-DDA9-4D3B-BCD2-E791B07D57F3}" destId="{C3547F7D-B046-441D-92BC-2B758467BAAE}" srcOrd="1" destOrd="0" presId="urn:microsoft.com/office/officeart/2018/2/layout/IconVerticalSolidList"/>
    <dgm:cxn modelId="{F8D797AB-4292-4D66-8F38-5F84E2C7886D}" type="presParOf" srcId="{3BD0204D-DDA9-4D3B-BCD2-E791B07D57F3}" destId="{94DCBF2C-B7BC-42CD-A6EC-C2A0787B3953}" srcOrd="2" destOrd="0" presId="urn:microsoft.com/office/officeart/2018/2/layout/IconVerticalSolidList"/>
    <dgm:cxn modelId="{DD075C3D-C0DD-4E2A-ABE9-D29EA69038A3}" type="presParOf" srcId="{3BD0204D-DDA9-4D3B-BCD2-E791B07D57F3}" destId="{F057547F-7B42-41F4-86F7-E4E32BF75124}" srcOrd="3" destOrd="0" presId="urn:microsoft.com/office/officeart/2018/2/layout/IconVerticalSolidList"/>
    <dgm:cxn modelId="{9E801EA1-30B8-42B4-A089-E8E5286E5F15}" type="presParOf" srcId="{F70EB879-FA51-429C-AF4B-7E5A92F1A916}" destId="{710CDEA8-F3C4-48E6-ABA8-D397EACA127E}" srcOrd="3" destOrd="0" presId="urn:microsoft.com/office/officeart/2018/2/layout/IconVerticalSolidList"/>
    <dgm:cxn modelId="{14EA16CF-07C5-4B6C-AE39-A9D2EDB65963}" type="presParOf" srcId="{F70EB879-FA51-429C-AF4B-7E5A92F1A916}" destId="{67894A92-7428-4336-A9FE-F1607F191008}" srcOrd="4" destOrd="0" presId="urn:microsoft.com/office/officeart/2018/2/layout/IconVerticalSolidList"/>
    <dgm:cxn modelId="{E6E6A533-64F5-40D6-974C-4C91910AA9FE}" type="presParOf" srcId="{67894A92-7428-4336-A9FE-F1607F191008}" destId="{6B4674D1-CB76-4FB6-B292-ED62E434C0E8}" srcOrd="0" destOrd="0" presId="urn:microsoft.com/office/officeart/2018/2/layout/IconVerticalSolidList"/>
    <dgm:cxn modelId="{5B0AA387-EECE-40D6-BBBC-D53401DE7DB2}" type="presParOf" srcId="{67894A92-7428-4336-A9FE-F1607F191008}" destId="{641AE089-00E5-4679-99F1-1CB6B0D9E0F9}" srcOrd="1" destOrd="0" presId="urn:microsoft.com/office/officeart/2018/2/layout/IconVerticalSolidList"/>
    <dgm:cxn modelId="{4E0581C4-80C5-4293-AFEA-3C3FD7350E9B}" type="presParOf" srcId="{67894A92-7428-4336-A9FE-F1607F191008}" destId="{2A6D69ED-A9DF-41E4-B0EC-2BDA2752BDED}" srcOrd="2" destOrd="0" presId="urn:microsoft.com/office/officeart/2018/2/layout/IconVerticalSolidList"/>
    <dgm:cxn modelId="{4544DF45-B897-427D-B338-C5329A6045BE}" type="presParOf" srcId="{67894A92-7428-4336-A9FE-F1607F191008}" destId="{A4F31CA5-53C6-4F55-8B2B-50216F0E19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4D1E6-B68D-4C25-9790-F112EF27912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43A979-3A53-46E8-B3D8-A85697C85D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Static Content: Images, JavaScript, CSS files, etc.</a:t>
          </a:r>
        </a:p>
      </dgm:t>
    </dgm:pt>
    <dgm:pt modelId="{8B515702-E2D2-4EE5-A665-F503234AC5F1}" type="parTrans" cxnId="{E2938C31-B72E-419E-90FA-56EFFB1F8F3A}">
      <dgm:prSet/>
      <dgm:spPr/>
      <dgm:t>
        <a:bodyPr/>
        <a:lstStyle/>
        <a:p>
          <a:endParaRPr lang="en-US" sz="2000"/>
        </a:p>
      </dgm:t>
    </dgm:pt>
    <dgm:pt modelId="{38CB6A69-84BD-47A1-BF99-1AACEB891319}" type="sibTrans" cxnId="{E2938C31-B72E-419E-90FA-56EFFB1F8F3A}">
      <dgm:prSet/>
      <dgm:spPr/>
      <dgm:t>
        <a:bodyPr/>
        <a:lstStyle/>
        <a:p>
          <a:endParaRPr lang="en-US" sz="2000"/>
        </a:p>
      </dgm:t>
    </dgm:pt>
    <dgm:pt modelId="{08EEB1B8-B4E6-470C-BCC7-3A74922CD2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Dynamic Content: Videos, audio, live streaming.</a:t>
          </a:r>
        </a:p>
      </dgm:t>
    </dgm:pt>
    <dgm:pt modelId="{7FE49890-4C5C-44D7-A578-7A8548F65368}" type="parTrans" cxnId="{BA781977-C165-4456-9E69-95C630880F0C}">
      <dgm:prSet/>
      <dgm:spPr/>
      <dgm:t>
        <a:bodyPr/>
        <a:lstStyle/>
        <a:p>
          <a:endParaRPr lang="en-US" sz="2000"/>
        </a:p>
      </dgm:t>
    </dgm:pt>
    <dgm:pt modelId="{615957E1-CB34-4619-B4DE-FD1B06CF6132}" type="sibTrans" cxnId="{BA781977-C165-4456-9E69-95C630880F0C}">
      <dgm:prSet/>
      <dgm:spPr/>
      <dgm:t>
        <a:bodyPr/>
        <a:lstStyle/>
        <a:p>
          <a:endParaRPr lang="en-US" sz="2000"/>
        </a:p>
      </dgm:t>
    </dgm:pt>
    <dgm:pt modelId="{7E706052-E9AD-4366-8D56-4F2353A1F8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Web Applications: APIs and interactive content for better performance.</a:t>
          </a:r>
        </a:p>
      </dgm:t>
    </dgm:pt>
    <dgm:pt modelId="{C2733227-94F5-4C33-A898-D0E652468EA4}" type="parTrans" cxnId="{4771032A-FEFC-4734-9192-C085DD2B658D}">
      <dgm:prSet/>
      <dgm:spPr/>
      <dgm:t>
        <a:bodyPr/>
        <a:lstStyle/>
        <a:p>
          <a:endParaRPr lang="en-US" sz="2000"/>
        </a:p>
      </dgm:t>
    </dgm:pt>
    <dgm:pt modelId="{0882138E-CB13-48C6-82CB-549E230CE21C}" type="sibTrans" cxnId="{4771032A-FEFC-4734-9192-C085DD2B658D}">
      <dgm:prSet/>
      <dgm:spPr/>
      <dgm:t>
        <a:bodyPr/>
        <a:lstStyle/>
        <a:p>
          <a:endParaRPr lang="en-US" sz="2000"/>
        </a:p>
      </dgm:t>
    </dgm:pt>
    <dgm:pt modelId="{CF3AA857-0CDF-4F8A-9FA7-443CF430C8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Software Downloads: Large software packages, updates, and patches.</a:t>
          </a:r>
        </a:p>
      </dgm:t>
    </dgm:pt>
    <dgm:pt modelId="{7C67F120-A007-40AE-BA0A-8FB054966A35}" type="parTrans" cxnId="{1CD2934C-C8AB-41CE-B4ED-838A95113AB6}">
      <dgm:prSet/>
      <dgm:spPr/>
      <dgm:t>
        <a:bodyPr/>
        <a:lstStyle/>
        <a:p>
          <a:endParaRPr lang="en-US" sz="2000"/>
        </a:p>
      </dgm:t>
    </dgm:pt>
    <dgm:pt modelId="{6821D7DF-011C-4699-9E63-5D7F9EADF887}" type="sibTrans" cxnId="{1CD2934C-C8AB-41CE-B4ED-838A95113AB6}">
      <dgm:prSet/>
      <dgm:spPr/>
      <dgm:t>
        <a:bodyPr/>
        <a:lstStyle/>
        <a:p>
          <a:endParaRPr lang="en-US" sz="2000"/>
        </a:p>
      </dgm:t>
    </dgm:pt>
    <dgm:pt modelId="{C9A3E6DE-88ED-4E58-A566-1D8DE9AAF8B4}" type="pres">
      <dgm:prSet presAssocID="{D844D1E6-B68D-4C25-9790-F112EF27912A}" presName="root" presStyleCnt="0">
        <dgm:presLayoutVars>
          <dgm:dir/>
          <dgm:resizeHandles val="exact"/>
        </dgm:presLayoutVars>
      </dgm:prSet>
      <dgm:spPr/>
    </dgm:pt>
    <dgm:pt modelId="{35C98354-D51E-4467-8C17-0E351F1FBBF7}" type="pres">
      <dgm:prSet presAssocID="{7B43A979-3A53-46E8-B3D8-A85697C85DA4}" presName="compNode" presStyleCnt="0"/>
      <dgm:spPr/>
    </dgm:pt>
    <dgm:pt modelId="{02CD531D-C40A-43A6-B07A-314AE5954C50}" type="pres">
      <dgm:prSet presAssocID="{7B43A979-3A53-46E8-B3D8-A85697C85D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645648E-94A9-45D0-A23D-C71C1042A8C1}" type="pres">
      <dgm:prSet presAssocID="{7B43A979-3A53-46E8-B3D8-A85697C85DA4}" presName="spaceRect" presStyleCnt="0"/>
      <dgm:spPr/>
    </dgm:pt>
    <dgm:pt modelId="{F26F9FAC-A177-46F9-9CF7-D89D67EAB090}" type="pres">
      <dgm:prSet presAssocID="{7B43A979-3A53-46E8-B3D8-A85697C85DA4}" presName="textRect" presStyleLbl="revTx" presStyleIdx="0" presStyleCnt="4">
        <dgm:presLayoutVars>
          <dgm:chMax val="1"/>
          <dgm:chPref val="1"/>
        </dgm:presLayoutVars>
      </dgm:prSet>
      <dgm:spPr/>
    </dgm:pt>
    <dgm:pt modelId="{A22932B1-8760-4043-AC5E-7C38AB051A81}" type="pres">
      <dgm:prSet presAssocID="{38CB6A69-84BD-47A1-BF99-1AACEB891319}" presName="sibTrans" presStyleCnt="0"/>
      <dgm:spPr/>
    </dgm:pt>
    <dgm:pt modelId="{E3F5E5CF-3C22-4CE2-BBC3-FD05066DA2FE}" type="pres">
      <dgm:prSet presAssocID="{08EEB1B8-B4E6-470C-BCC7-3A74922CD224}" presName="compNode" presStyleCnt="0"/>
      <dgm:spPr/>
    </dgm:pt>
    <dgm:pt modelId="{C6976354-C0CB-4739-AF76-EB14E9D96E68}" type="pres">
      <dgm:prSet presAssocID="{08EEB1B8-B4E6-470C-BCC7-3A74922CD2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DB543414-51A2-4556-8A99-30847D6DEC4E}" type="pres">
      <dgm:prSet presAssocID="{08EEB1B8-B4E6-470C-BCC7-3A74922CD224}" presName="spaceRect" presStyleCnt="0"/>
      <dgm:spPr/>
    </dgm:pt>
    <dgm:pt modelId="{745958B8-BE43-4DAC-A63C-4C77A0E20589}" type="pres">
      <dgm:prSet presAssocID="{08EEB1B8-B4E6-470C-BCC7-3A74922CD224}" presName="textRect" presStyleLbl="revTx" presStyleIdx="1" presStyleCnt="4">
        <dgm:presLayoutVars>
          <dgm:chMax val="1"/>
          <dgm:chPref val="1"/>
        </dgm:presLayoutVars>
      </dgm:prSet>
      <dgm:spPr/>
    </dgm:pt>
    <dgm:pt modelId="{62FE88EB-A430-4516-9EFE-0A14DFD7DAAD}" type="pres">
      <dgm:prSet presAssocID="{615957E1-CB34-4619-B4DE-FD1B06CF6132}" presName="sibTrans" presStyleCnt="0"/>
      <dgm:spPr/>
    </dgm:pt>
    <dgm:pt modelId="{7328FFAC-CAEF-43A5-9584-3621EEFF698B}" type="pres">
      <dgm:prSet presAssocID="{7E706052-E9AD-4366-8D56-4F2353A1F8D5}" presName="compNode" presStyleCnt="0"/>
      <dgm:spPr/>
    </dgm:pt>
    <dgm:pt modelId="{6CB29048-CDB8-4AAD-9706-604BC5F03BD3}" type="pres">
      <dgm:prSet presAssocID="{7E706052-E9AD-4366-8D56-4F2353A1F8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utline"/>
        </a:ext>
      </dgm:extLst>
    </dgm:pt>
    <dgm:pt modelId="{0CEDC77D-A354-461B-BD1F-A2D7ABC2033F}" type="pres">
      <dgm:prSet presAssocID="{7E706052-E9AD-4366-8D56-4F2353A1F8D5}" presName="spaceRect" presStyleCnt="0"/>
      <dgm:spPr/>
    </dgm:pt>
    <dgm:pt modelId="{B6509B0D-52C7-4728-8FB9-0B3DA1159A17}" type="pres">
      <dgm:prSet presAssocID="{7E706052-E9AD-4366-8D56-4F2353A1F8D5}" presName="textRect" presStyleLbl="revTx" presStyleIdx="2" presStyleCnt="4">
        <dgm:presLayoutVars>
          <dgm:chMax val="1"/>
          <dgm:chPref val="1"/>
        </dgm:presLayoutVars>
      </dgm:prSet>
      <dgm:spPr/>
    </dgm:pt>
    <dgm:pt modelId="{F0BA15B5-6978-45FD-8C47-1122D74126EB}" type="pres">
      <dgm:prSet presAssocID="{0882138E-CB13-48C6-82CB-549E230CE21C}" presName="sibTrans" presStyleCnt="0"/>
      <dgm:spPr/>
    </dgm:pt>
    <dgm:pt modelId="{D5F50EFE-5658-43A1-BA3F-16C6EC00B7D2}" type="pres">
      <dgm:prSet presAssocID="{CF3AA857-0CDF-4F8A-9FA7-443CF430C8D1}" presName="compNode" presStyleCnt="0"/>
      <dgm:spPr/>
    </dgm:pt>
    <dgm:pt modelId="{6FE8FDB0-F7A8-44A8-98C6-65E9193138CC}" type="pres">
      <dgm:prSet presAssocID="{CF3AA857-0CDF-4F8A-9FA7-443CF430C8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31A029AE-12D3-4986-9E9E-E8FB528A9BF3}" type="pres">
      <dgm:prSet presAssocID="{CF3AA857-0CDF-4F8A-9FA7-443CF430C8D1}" presName="spaceRect" presStyleCnt="0"/>
      <dgm:spPr/>
    </dgm:pt>
    <dgm:pt modelId="{A7002B72-FCF5-456F-B1C7-8BB59C3CE78B}" type="pres">
      <dgm:prSet presAssocID="{CF3AA857-0CDF-4F8A-9FA7-443CF430C8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6B9E0D-EECD-4FA6-84FA-9FA3C1C8522B}" type="presOf" srcId="{CF3AA857-0CDF-4F8A-9FA7-443CF430C8D1}" destId="{A7002B72-FCF5-456F-B1C7-8BB59C3CE78B}" srcOrd="0" destOrd="0" presId="urn:microsoft.com/office/officeart/2018/2/layout/IconLabelList"/>
    <dgm:cxn modelId="{4771032A-FEFC-4734-9192-C085DD2B658D}" srcId="{D844D1E6-B68D-4C25-9790-F112EF27912A}" destId="{7E706052-E9AD-4366-8D56-4F2353A1F8D5}" srcOrd="2" destOrd="0" parTransId="{C2733227-94F5-4C33-A898-D0E652468EA4}" sibTransId="{0882138E-CB13-48C6-82CB-549E230CE21C}"/>
    <dgm:cxn modelId="{E2938C31-B72E-419E-90FA-56EFFB1F8F3A}" srcId="{D844D1E6-B68D-4C25-9790-F112EF27912A}" destId="{7B43A979-3A53-46E8-B3D8-A85697C85DA4}" srcOrd="0" destOrd="0" parTransId="{8B515702-E2D2-4EE5-A665-F503234AC5F1}" sibTransId="{38CB6A69-84BD-47A1-BF99-1AACEB891319}"/>
    <dgm:cxn modelId="{1CD2934C-C8AB-41CE-B4ED-838A95113AB6}" srcId="{D844D1E6-B68D-4C25-9790-F112EF27912A}" destId="{CF3AA857-0CDF-4F8A-9FA7-443CF430C8D1}" srcOrd="3" destOrd="0" parTransId="{7C67F120-A007-40AE-BA0A-8FB054966A35}" sibTransId="{6821D7DF-011C-4699-9E63-5D7F9EADF887}"/>
    <dgm:cxn modelId="{BA781977-C165-4456-9E69-95C630880F0C}" srcId="{D844D1E6-B68D-4C25-9790-F112EF27912A}" destId="{08EEB1B8-B4E6-470C-BCC7-3A74922CD224}" srcOrd="1" destOrd="0" parTransId="{7FE49890-4C5C-44D7-A578-7A8548F65368}" sibTransId="{615957E1-CB34-4619-B4DE-FD1B06CF6132}"/>
    <dgm:cxn modelId="{044DEA9A-9035-45B8-A556-61D0062D1986}" type="presOf" srcId="{08EEB1B8-B4E6-470C-BCC7-3A74922CD224}" destId="{745958B8-BE43-4DAC-A63C-4C77A0E20589}" srcOrd="0" destOrd="0" presId="urn:microsoft.com/office/officeart/2018/2/layout/IconLabelList"/>
    <dgm:cxn modelId="{5BA7CDBA-DEF0-43DC-A8B7-3C3622EECDB0}" type="presOf" srcId="{D844D1E6-B68D-4C25-9790-F112EF27912A}" destId="{C9A3E6DE-88ED-4E58-A566-1D8DE9AAF8B4}" srcOrd="0" destOrd="0" presId="urn:microsoft.com/office/officeart/2018/2/layout/IconLabelList"/>
    <dgm:cxn modelId="{DB347CD2-EA1D-496F-B9B4-3CD99FE5D1DA}" type="presOf" srcId="{7E706052-E9AD-4366-8D56-4F2353A1F8D5}" destId="{B6509B0D-52C7-4728-8FB9-0B3DA1159A17}" srcOrd="0" destOrd="0" presId="urn:microsoft.com/office/officeart/2018/2/layout/IconLabelList"/>
    <dgm:cxn modelId="{6B1ACAD2-3221-49AB-A525-F4EC7BD1EBE5}" type="presOf" srcId="{7B43A979-3A53-46E8-B3D8-A85697C85DA4}" destId="{F26F9FAC-A177-46F9-9CF7-D89D67EAB090}" srcOrd="0" destOrd="0" presId="urn:microsoft.com/office/officeart/2018/2/layout/IconLabelList"/>
    <dgm:cxn modelId="{372E4DDF-0CE7-42C9-A21B-A7FD694D0C3B}" type="presParOf" srcId="{C9A3E6DE-88ED-4E58-A566-1D8DE9AAF8B4}" destId="{35C98354-D51E-4467-8C17-0E351F1FBBF7}" srcOrd="0" destOrd="0" presId="urn:microsoft.com/office/officeart/2018/2/layout/IconLabelList"/>
    <dgm:cxn modelId="{23DAE3FF-B72A-442B-9B95-D83F9F871D8F}" type="presParOf" srcId="{35C98354-D51E-4467-8C17-0E351F1FBBF7}" destId="{02CD531D-C40A-43A6-B07A-314AE5954C50}" srcOrd="0" destOrd="0" presId="urn:microsoft.com/office/officeart/2018/2/layout/IconLabelList"/>
    <dgm:cxn modelId="{A664C252-7F66-4807-9EA7-539CC73EC6FA}" type="presParOf" srcId="{35C98354-D51E-4467-8C17-0E351F1FBBF7}" destId="{7645648E-94A9-45D0-A23D-C71C1042A8C1}" srcOrd="1" destOrd="0" presId="urn:microsoft.com/office/officeart/2018/2/layout/IconLabelList"/>
    <dgm:cxn modelId="{CA991A99-30A1-457E-A1A1-D3F0ED6CE30C}" type="presParOf" srcId="{35C98354-D51E-4467-8C17-0E351F1FBBF7}" destId="{F26F9FAC-A177-46F9-9CF7-D89D67EAB090}" srcOrd="2" destOrd="0" presId="urn:microsoft.com/office/officeart/2018/2/layout/IconLabelList"/>
    <dgm:cxn modelId="{B1EBFD76-494D-4A24-9A81-EE1DE2413272}" type="presParOf" srcId="{C9A3E6DE-88ED-4E58-A566-1D8DE9AAF8B4}" destId="{A22932B1-8760-4043-AC5E-7C38AB051A81}" srcOrd="1" destOrd="0" presId="urn:microsoft.com/office/officeart/2018/2/layout/IconLabelList"/>
    <dgm:cxn modelId="{6B0DC1F6-B2C2-4D14-BEFE-23AA40CD9158}" type="presParOf" srcId="{C9A3E6DE-88ED-4E58-A566-1D8DE9AAF8B4}" destId="{E3F5E5CF-3C22-4CE2-BBC3-FD05066DA2FE}" srcOrd="2" destOrd="0" presId="urn:microsoft.com/office/officeart/2018/2/layout/IconLabelList"/>
    <dgm:cxn modelId="{538A4C57-45F4-4067-8C28-2F1BF8BA7139}" type="presParOf" srcId="{E3F5E5CF-3C22-4CE2-BBC3-FD05066DA2FE}" destId="{C6976354-C0CB-4739-AF76-EB14E9D96E68}" srcOrd="0" destOrd="0" presId="urn:microsoft.com/office/officeart/2018/2/layout/IconLabelList"/>
    <dgm:cxn modelId="{4D0C36F2-565A-4C63-AF81-72F0F721EE7A}" type="presParOf" srcId="{E3F5E5CF-3C22-4CE2-BBC3-FD05066DA2FE}" destId="{DB543414-51A2-4556-8A99-30847D6DEC4E}" srcOrd="1" destOrd="0" presId="urn:microsoft.com/office/officeart/2018/2/layout/IconLabelList"/>
    <dgm:cxn modelId="{9E33FB87-AF75-4712-AE47-508243545E95}" type="presParOf" srcId="{E3F5E5CF-3C22-4CE2-BBC3-FD05066DA2FE}" destId="{745958B8-BE43-4DAC-A63C-4C77A0E20589}" srcOrd="2" destOrd="0" presId="urn:microsoft.com/office/officeart/2018/2/layout/IconLabelList"/>
    <dgm:cxn modelId="{8E120130-28C4-40E0-A8F4-60A5FD2D0230}" type="presParOf" srcId="{C9A3E6DE-88ED-4E58-A566-1D8DE9AAF8B4}" destId="{62FE88EB-A430-4516-9EFE-0A14DFD7DAAD}" srcOrd="3" destOrd="0" presId="urn:microsoft.com/office/officeart/2018/2/layout/IconLabelList"/>
    <dgm:cxn modelId="{21BE4F66-700C-46D5-93C8-7E61D1B11228}" type="presParOf" srcId="{C9A3E6DE-88ED-4E58-A566-1D8DE9AAF8B4}" destId="{7328FFAC-CAEF-43A5-9584-3621EEFF698B}" srcOrd="4" destOrd="0" presId="urn:microsoft.com/office/officeart/2018/2/layout/IconLabelList"/>
    <dgm:cxn modelId="{026972DC-62AC-4DAE-8DA8-7982EBCED57C}" type="presParOf" srcId="{7328FFAC-CAEF-43A5-9584-3621EEFF698B}" destId="{6CB29048-CDB8-4AAD-9706-604BC5F03BD3}" srcOrd="0" destOrd="0" presId="urn:microsoft.com/office/officeart/2018/2/layout/IconLabelList"/>
    <dgm:cxn modelId="{8D1A5AC0-2FE3-4C86-AAC1-902421533B0E}" type="presParOf" srcId="{7328FFAC-CAEF-43A5-9584-3621EEFF698B}" destId="{0CEDC77D-A354-461B-BD1F-A2D7ABC2033F}" srcOrd="1" destOrd="0" presId="urn:microsoft.com/office/officeart/2018/2/layout/IconLabelList"/>
    <dgm:cxn modelId="{796A77F3-4156-45E1-A461-F70B1B8C3807}" type="presParOf" srcId="{7328FFAC-CAEF-43A5-9584-3621EEFF698B}" destId="{B6509B0D-52C7-4728-8FB9-0B3DA1159A17}" srcOrd="2" destOrd="0" presId="urn:microsoft.com/office/officeart/2018/2/layout/IconLabelList"/>
    <dgm:cxn modelId="{AC7B9DA2-34D4-4C8A-8612-D158CA234E61}" type="presParOf" srcId="{C9A3E6DE-88ED-4E58-A566-1D8DE9AAF8B4}" destId="{F0BA15B5-6978-45FD-8C47-1122D74126EB}" srcOrd="5" destOrd="0" presId="urn:microsoft.com/office/officeart/2018/2/layout/IconLabelList"/>
    <dgm:cxn modelId="{6E6AEF1C-A201-4787-9627-2BD0D4F1A4ED}" type="presParOf" srcId="{C9A3E6DE-88ED-4E58-A566-1D8DE9AAF8B4}" destId="{D5F50EFE-5658-43A1-BA3F-16C6EC00B7D2}" srcOrd="6" destOrd="0" presId="urn:microsoft.com/office/officeart/2018/2/layout/IconLabelList"/>
    <dgm:cxn modelId="{86F081F5-34E6-46D6-A59C-2D8977D79811}" type="presParOf" srcId="{D5F50EFE-5658-43A1-BA3F-16C6EC00B7D2}" destId="{6FE8FDB0-F7A8-44A8-98C6-65E9193138CC}" srcOrd="0" destOrd="0" presId="urn:microsoft.com/office/officeart/2018/2/layout/IconLabelList"/>
    <dgm:cxn modelId="{3541DD05-900B-4253-B381-31017A12D6FC}" type="presParOf" srcId="{D5F50EFE-5658-43A1-BA3F-16C6EC00B7D2}" destId="{31A029AE-12D3-4986-9E9E-E8FB528A9BF3}" srcOrd="1" destOrd="0" presId="urn:microsoft.com/office/officeart/2018/2/layout/IconLabelList"/>
    <dgm:cxn modelId="{BB52DB2F-AE0C-4E3E-97F5-46CBBBFEACEC}" type="presParOf" srcId="{D5F50EFE-5658-43A1-BA3F-16C6EC00B7D2}" destId="{A7002B72-FCF5-456F-B1C7-8BB59C3CE7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D49F07-4C0D-4011-9253-22883FC942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79FAC5-1F8E-4E98-B31C-B0AC7C00CACF}">
      <dgm:prSet/>
      <dgm:spPr/>
      <dgm:t>
        <a:bodyPr/>
        <a:lstStyle/>
        <a:p>
          <a:r>
            <a:rPr lang="en-US" b="1" dirty="0"/>
            <a:t>Accommodating Heavy Traffic: </a:t>
          </a:r>
          <a:r>
            <a:rPr lang="en-US" dirty="0"/>
            <a:t>Distributes traffic across multiple servers, ensuring smooth operations during high demand.</a:t>
          </a:r>
        </a:p>
      </dgm:t>
    </dgm:pt>
    <dgm:pt modelId="{C29C7D55-DE16-4E38-8267-A3DB1C8FA7CC}" type="parTrans" cxnId="{0FAE05D8-2532-4FF3-8D0D-9E9887DE2997}">
      <dgm:prSet/>
      <dgm:spPr/>
      <dgm:t>
        <a:bodyPr/>
        <a:lstStyle/>
        <a:p>
          <a:endParaRPr lang="en-US"/>
        </a:p>
      </dgm:t>
    </dgm:pt>
    <dgm:pt modelId="{D8FE4583-7F43-4553-A283-3E50FE35BB9D}" type="sibTrans" cxnId="{0FAE05D8-2532-4FF3-8D0D-9E9887DE2997}">
      <dgm:prSet/>
      <dgm:spPr/>
      <dgm:t>
        <a:bodyPr/>
        <a:lstStyle/>
        <a:p>
          <a:endParaRPr lang="en-US"/>
        </a:p>
      </dgm:t>
    </dgm:pt>
    <dgm:pt modelId="{AF5D70B3-1C83-4F2C-B9FC-B14F9AC68058}">
      <dgm:prSet/>
      <dgm:spPr/>
      <dgm:t>
        <a:bodyPr/>
        <a:lstStyle/>
        <a:p>
          <a:r>
            <a:rPr lang="en-US" b="1" dirty="0"/>
            <a:t>Support for More Simultaneous Users: </a:t>
          </a:r>
          <a:r>
            <a:rPr lang="en-US" dirty="0"/>
            <a:t>High data thresholds enable support for large user bases simultaneously.</a:t>
          </a:r>
        </a:p>
      </dgm:t>
    </dgm:pt>
    <dgm:pt modelId="{34D4F885-65B0-4BEA-A4D3-E565BCA791B7}" type="parTrans" cxnId="{B3247741-7C8C-4E9A-8560-662273144A61}">
      <dgm:prSet/>
      <dgm:spPr/>
      <dgm:t>
        <a:bodyPr/>
        <a:lstStyle/>
        <a:p>
          <a:endParaRPr lang="en-US"/>
        </a:p>
      </dgm:t>
    </dgm:pt>
    <dgm:pt modelId="{C07CEED2-A356-46B3-8FE0-557B089D39FD}" type="sibTrans" cxnId="{B3247741-7C8C-4E9A-8560-662273144A61}">
      <dgm:prSet/>
      <dgm:spPr/>
      <dgm:t>
        <a:bodyPr/>
        <a:lstStyle/>
        <a:p>
          <a:endParaRPr lang="en-US"/>
        </a:p>
      </dgm:t>
    </dgm:pt>
    <dgm:pt modelId="{34DE8BF4-E0BF-40FF-A7B8-E94854C50B54}">
      <dgm:prSet/>
      <dgm:spPr/>
      <dgm:t>
        <a:bodyPr/>
        <a:lstStyle/>
        <a:p>
          <a:r>
            <a:rPr lang="en-US" b="1" dirty="0"/>
            <a:t>Reduced Load on Servers: </a:t>
          </a:r>
          <a:r>
            <a:rPr lang="en-US" dirty="0"/>
            <a:t>Balances content delivery tasks among servers, enhancing server efficiency.</a:t>
          </a:r>
        </a:p>
      </dgm:t>
    </dgm:pt>
    <dgm:pt modelId="{9C8680BB-2679-4CEB-98ED-575D0146D2D9}" type="parTrans" cxnId="{12530F0F-496D-4788-9130-12A763F0E885}">
      <dgm:prSet/>
      <dgm:spPr/>
      <dgm:t>
        <a:bodyPr/>
        <a:lstStyle/>
        <a:p>
          <a:endParaRPr lang="en-US"/>
        </a:p>
      </dgm:t>
    </dgm:pt>
    <dgm:pt modelId="{8161DC51-7F18-4776-A7A0-4B1869E730CB}" type="sibTrans" cxnId="{12530F0F-496D-4788-9130-12A763F0E885}">
      <dgm:prSet/>
      <dgm:spPr/>
      <dgm:t>
        <a:bodyPr/>
        <a:lstStyle/>
        <a:p>
          <a:endParaRPr lang="en-US"/>
        </a:p>
      </dgm:t>
    </dgm:pt>
    <dgm:pt modelId="{CACF1C00-C9E4-41C7-B48D-322556C956F1}">
      <dgm:prSet/>
      <dgm:spPr/>
      <dgm:t>
        <a:bodyPr/>
        <a:lstStyle/>
        <a:p>
          <a:r>
            <a:rPr lang="en-US" b="1" dirty="0"/>
            <a:t>Faster Content Delivery: </a:t>
          </a:r>
          <a:r>
            <a:rPr lang="en-US" dirty="0"/>
            <a:t>Reduces travel distance for data, enabling quicker content delivery.</a:t>
          </a:r>
        </a:p>
      </dgm:t>
    </dgm:pt>
    <dgm:pt modelId="{31B33C0D-ECD7-4182-A9BC-A2C6B2A0B296}" type="parTrans" cxnId="{138FD291-DC93-4AC5-84E6-25B3AE46EE0C}">
      <dgm:prSet/>
      <dgm:spPr/>
      <dgm:t>
        <a:bodyPr/>
        <a:lstStyle/>
        <a:p>
          <a:endParaRPr lang="en-US"/>
        </a:p>
      </dgm:t>
    </dgm:pt>
    <dgm:pt modelId="{24E4C8C8-595A-4BBF-BD91-B027E0FFFFCA}" type="sibTrans" cxnId="{138FD291-DC93-4AC5-84E6-25B3AE46EE0C}">
      <dgm:prSet/>
      <dgm:spPr/>
      <dgm:t>
        <a:bodyPr/>
        <a:lstStyle/>
        <a:p>
          <a:endParaRPr lang="en-US"/>
        </a:p>
      </dgm:t>
    </dgm:pt>
    <dgm:pt modelId="{72B56F3B-3E58-454D-A2C7-137571B8C96B}">
      <dgm:prSet/>
      <dgm:spPr/>
      <dgm:t>
        <a:bodyPr/>
        <a:lstStyle/>
        <a:p>
          <a:r>
            <a:rPr lang="en-US" b="1" dirty="0"/>
            <a:t>Lower Cost of Delivery: </a:t>
          </a:r>
          <a:r>
            <a:rPr lang="en-US" dirty="0"/>
            <a:t>Efficient routing and edge caching reduce operational costs.</a:t>
          </a:r>
        </a:p>
      </dgm:t>
    </dgm:pt>
    <dgm:pt modelId="{DB7833CB-492A-426C-A06A-D1E81E3ABAB5}" type="parTrans" cxnId="{180ECA2A-AA2C-4795-B617-17DF5FB4E835}">
      <dgm:prSet/>
      <dgm:spPr/>
      <dgm:t>
        <a:bodyPr/>
        <a:lstStyle/>
        <a:p>
          <a:endParaRPr lang="en-US"/>
        </a:p>
      </dgm:t>
    </dgm:pt>
    <dgm:pt modelId="{B671E28B-623B-4710-954B-8E1E8350AD30}" type="sibTrans" cxnId="{180ECA2A-AA2C-4795-B617-17DF5FB4E835}">
      <dgm:prSet/>
      <dgm:spPr/>
      <dgm:t>
        <a:bodyPr/>
        <a:lstStyle/>
        <a:p>
          <a:endParaRPr lang="en-US"/>
        </a:p>
      </dgm:t>
    </dgm:pt>
    <dgm:pt modelId="{48E490AE-3A54-4AAB-A182-0ACD9239D098}">
      <dgm:prSet/>
      <dgm:spPr/>
      <dgm:t>
        <a:bodyPr/>
        <a:lstStyle/>
        <a:p>
          <a:r>
            <a:rPr lang="en-US" b="1" dirty="0"/>
            <a:t>Controlling Asset Delivery: </a:t>
          </a:r>
          <a:r>
            <a:rPr lang="en-US" dirty="0"/>
            <a:t>Monitors content demand and network load to allocate resources effectively.</a:t>
          </a:r>
        </a:p>
      </dgm:t>
    </dgm:pt>
    <dgm:pt modelId="{FF9CB94C-FBC4-4E7A-96C3-47C185D91626}" type="parTrans" cxnId="{80D1023B-4D99-47B5-A375-3E531DDC703E}">
      <dgm:prSet/>
      <dgm:spPr/>
      <dgm:t>
        <a:bodyPr/>
        <a:lstStyle/>
        <a:p>
          <a:endParaRPr lang="en-US"/>
        </a:p>
      </dgm:t>
    </dgm:pt>
    <dgm:pt modelId="{97A4503F-22B9-41B2-BCB7-CBD2F1BECCE3}" type="sibTrans" cxnId="{80D1023B-4D99-47B5-A375-3E531DDC703E}">
      <dgm:prSet/>
      <dgm:spPr/>
      <dgm:t>
        <a:bodyPr/>
        <a:lstStyle/>
        <a:p>
          <a:endParaRPr lang="en-US"/>
        </a:p>
      </dgm:t>
    </dgm:pt>
    <dgm:pt modelId="{C90BB4C1-4F23-4C6E-8382-41CF763EDC8A}">
      <dgm:prSet/>
      <dgm:spPr/>
      <dgm:t>
        <a:bodyPr/>
        <a:lstStyle/>
        <a:p>
          <a:r>
            <a:rPr lang="en-US" b="1" dirty="0"/>
            <a:t>Facilitates Scalability: </a:t>
          </a:r>
          <a:r>
            <a:rPr lang="en-US" dirty="0"/>
            <a:t>Expands delivery systems horizontally to maintain performance during spikes.</a:t>
          </a:r>
        </a:p>
      </dgm:t>
    </dgm:pt>
    <dgm:pt modelId="{2C02B1F1-8175-4797-812D-7D59CDD2445D}" type="parTrans" cxnId="{EC7D16DF-A825-4AFB-A5DC-8336D7ECC9C6}">
      <dgm:prSet/>
      <dgm:spPr/>
      <dgm:t>
        <a:bodyPr/>
        <a:lstStyle/>
        <a:p>
          <a:endParaRPr lang="en-US"/>
        </a:p>
      </dgm:t>
    </dgm:pt>
    <dgm:pt modelId="{F31C6958-0905-49E6-9C9D-B4F2880D9F86}" type="sibTrans" cxnId="{EC7D16DF-A825-4AFB-A5DC-8336D7ECC9C6}">
      <dgm:prSet/>
      <dgm:spPr/>
      <dgm:t>
        <a:bodyPr/>
        <a:lstStyle/>
        <a:p>
          <a:endParaRPr lang="en-US"/>
        </a:p>
      </dgm:t>
    </dgm:pt>
    <dgm:pt modelId="{3857B2BD-DE7C-4884-8459-5CBCDD708915}">
      <dgm:prSet/>
      <dgm:spPr/>
      <dgm:t>
        <a:bodyPr/>
        <a:lstStyle/>
        <a:p>
          <a:r>
            <a:rPr lang="en-US" b="1" dirty="0"/>
            <a:t>Better Security: </a:t>
          </a:r>
          <a:r>
            <a:rPr lang="en-US" dirty="0"/>
            <a:t>Replicated content across servers ensures recovery in case of failures or disasters.</a:t>
          </a:r>
        </a:p>
      </dgm:t>
    </dgm:pt>
    <dgm:pt modelId="{D82B82DC-8D11-4863-945A-5F1294CCFE94}" type="parTrans" cxnId="{609E6A3B-04C2-48A2-8AB5-3F07A0BE0F35}">
      <dgm:prSet/>
      <dgm:spPr/>
      <dgm:t>
        <a:bodyPr/>
        <a:lstStyle/>
        <a:p>
          <a:endParaRPr lang="en-US"/>
        </a:p>
      </dgm:t>
    </dgm:pt>
    <dgm:pt modelId="{E41DAF9B-9293-45CA-90D3-036A614D54DD}" type="sibTrans" cxnId="{609E6A3B-04C2-48A2-8AB5-3F07A0BE0F35}">
      <dgm:prSet/>
      <dgm:spPr/>
      <dgm:t>
        <a:bodyPr/>
        <a:lstStyle/>
        <a:p>
          <a:endParaRPr lang="en-US"/>
        </a:p>
      </dgm:t>
    </dgm:pt>
    <dgm:pt modelId="{52FCBD81-FF9E-4322-8AC0-2A2DDB8B3BF0}" type="pres">
      <dgm:prSet presAssocID="{F7D49F07-4C0D-4011-9253-22883FC9420C}" presName="root" presStyleCnt="0">
        <dgm:presLayoutVars>
          <dgm:dir/>
          <dgm:resizeHandles val="exact"/>
        </dgm:presLayoutVars>
      </dgm:prSet>
      <dgm:spPr/>
    </dgm:pt>
    <dgm:pt modelId="{88183BA4-7760-4FCF-A992-E080608E050C}" type="pres">
      <dgm:prSet presAssocID="{9C79FAC5-1F8E-4E98-B31C-B0AC7C00CACF}" presName="compNode" presStyleCnt="0"/>
      <dgm:spPr/>
    </dgm:pt>
    <dgm:pt modelId="{52B47FCD-F357-416C-B974-3CED578473AD}" type="pres">
      <dgm:prSet presAssocID="{9C79FAC5-1F8E-4E98-B31C-B0AC7C00CACF}" presName="bgRect" presStyleLbl="bgShp" presStyleIdx="0" presStyleCnt="8"/>
      <dgm:spPr/>
    </dgm:pt>
    <dgm:pt modelId="{4431C19C-50E8-477B-98A2-436A21AA58F0}" type="pres">
      <dgm:prSet presAssocID="{9C79FAC5-1F8E-4E98-B31C-B0AC7C00CAC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9D5DC38-D266-4CA5-BD9C-609DA751AF18}" type="pres">
      <dgm:prSet presAssocID="{9C79FAC5-1F8E-4E98-B31C-B0AC7C00CACF}" presName="spaceRect" presStyleCnt="0"/>
      <dgm:spPr/>
    </dgm:pt>
    <dgm:pt modelId="{3BDE16F7-70EF-45A5-8184-652A8E72048D}" type="pres">
      <dgm:prSet presAssocID="{9C79FAC5-1F8E-4E98-B31C-B0AC7C00CACF}" presName="parTx" presStyleLbl="revTx" presStyleIdx="0" presStyleCnt="8">
        <dgm:presLayoutVars>
          <dgm:chMax val="0"/>
          <dgm:chPref val="0"/>
        </dgm:presLayoutVars>
      </dgm:prSet>
      <dgm:spPr/>
    </dgm:pt>
    <dgm:pt modelId="{A56195EF-BE79-4285-ABB3-DC6C57C6E554}" type="pres">
      <dgm:prSet presAssocID="{D8FE4583-7F43-4553-A283-3E50FE35BB9D}" presName="sibTrans" presStyleCnt="0"/>
      <dgm:spPr/>
    </dgm:pt>
    <dgm:pt modelId="{5499A135-2EA1-4C39-80F2-7C545763C4DF}" type="pres">
      <dgm:prSet presAssocID="{AF5D70B3-1C83-4F2C-B9FC-B14F9AC68058}" presName="compNode" presStyleCnt="0"/>
      <dgm:spPr/>
    </dgm:pt>
    <dgm:pt modelId="{3E75C5FE-211B-455E-A125-31310C614FF7}" type="pres">
      <dgm:prSet presAssocID="{AF5D70B3-1C83-4F2C-B9FC-B14F9AC68058}" presName="bgRect" presStyleLbl="bgShp" presStyleIdx="1" presStyleCnt="8"/>
      <dgm:spPr/>
    </dgm:pt>
    <dgm:pt modelId="{DC3B7A11-39FA-4A4E-B8A5-BBD80225E28F}" type="pres">
      <dgm:prSet presAssocID="{AF5D70B3-1C83-4F2C-B9FC-B14F9AC6805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2AD0E3C-50D1-48E3-A107-DA2914FF8A5F}" type="pres">
      <dgm:prSet presAssocID="{AF5D70B3-1C83-4F2C-B9FC-B14F9AC68058}" presName="spaceRect" presStyleCnt="0"/>
      <dgm:spPr/>
    </dgm:pt>
    <dgm:pt modelId="{CF3E5E79-0615-47AE-B19B-5D72893BD609}" type="pres">
      <dgm:prSet presAssocID="{AF5D70B3-1C83-4F2C-B9FC-B14F9AC68058}" presName="parTx" presStyleLbl="revTx" presStyleIdx="1" presStyleCnt="8">
        <dgm:presLayoutVars>
          <dgm:chMax val="0"/>
          <dgm:chPref val="0"/>
        </dgm:presLayoutVars>
      </dgm:prSet>
      <dgm:spPr/>
    </dgm:pt>
    <dgm:pt modelId="{730A21CF-DF88-4067-8CE3-A13ACB642D50}" type="pres">
      <dgm:prSet presAssocID="{C07CEED2-A356-46B3-8FE0-557B089D39FD}" presName="sibTrans" presStyleCnt="0"/>
      <dgm:spPr/>
    </dgm:pt>
    <dgm:pt modelId="{A6D416EA-B7D6-45F0-ABD0-5A34ADB878A7}" type="pres">
      <dgm:prSet presAssocID="{34DE8BF4-E0BF-40FF-A7B8-E94854C50B54}" presName="compNode" presStyleCnt="0"/>
      <dgm:spPr/>
    </dgm:pt>
    <dgm:pt modelId="{5B697344-A3BC-4CFE-A129-F700E24F3648}" type="pres">
      <dgm:prSet presAssocID="{34DE8BF4-E0BF-40FF-A7B8-E94854C50B54}" presName="bgRect" presStyleLbl="bgShp" presStyleIdx="2" presStyleCnt="8"/>
      <dgm:spPr/>
    </dgm:pt>
    <dgm:pt modelId="{877376D6-16C3-4EF1-8A7A-8604EA00BC94}" type="pres">
      <dgm:prSet presAssocID="{34DE8BF4-E0BF-40FF-A7B8-E94854C50B5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3B5CD90-6A89-4695-A875-CD00219D1BF3}" type="pres">
      <dgm:prSet presAssocID="{34DE8BF4-E0BF-40FF-A7B8-E94854C50B54}" presName="spaceRect" presStyleCnt="0"/>
      <dgm:spPr/>
    </dgm:pt>
    <dgm:pt modelId="{D3957C12-E2DB-43F7-A8F2-18850A1DA86B}" type="pres">
      <dgm:prSet presAssocID="{34DE8BF4-E0BF-40FF-A7B8-E94854C50B54}" presName="parTx" presStyleLbl="revTx" presStyleIdx="2" presStyleCnt="8">
        <dgm:presLayoutVars>
          <dgm:chMax val="0"/>
          <dgm:chPref val="0"/>
        </dgm:presLayoutVars>
      </dgm:prSet>
      <dgm:spPr/>
    </dgm:pt>
    <dgm:pt modelId="{2CFDAA1C-3079-4886-A7A0-4EB35C47E45A}" type="pres">
      <dgm:prSet presAssocID="{8161DC51-7F18-4776-A7A0-4B1869E730CB}" presName="sibTrans" presStyleCnt="0"/>
      <dgm:spPr/>
    </dgm:pt>
    <dgm:pt modelId="{DEAA6FC2-CF03-4D7A-BAA8-489DF28DCE63}" type="pres">
      <dgm:prSet presAssocID="{CACF1C00-C9E4-41C7-B48D-322556C956F1}" presName="compNode" presStyleCnt="0"/>
      <dgm:spPr/>
    </dgm:pt>
    <dgm:pt modelId="{DA9D1E57-6F19-42BF-AE6E-22B0906DF56C}" type="pres">
      <dgm:prSet presAssocID="{CACF1C00-C9E4-41C7-B48D-322556C956F1}" presName="bgRect" presStyleLbl="bgShp" presStyleIdx="3" presStyleCnt="8"/>
      <dgm:spPr/>
    </dgm:pt>
    <dgm:pt modelId="{70E2728A-20F9-435B-86F1-2B6EAE5DD6CA}" type="pres">
      <dgm:prSet presAssocID="{CACF1C00-C9E4-41C7-B48D-322556C956F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5618F29-FD5B-4E4D-9C60-63FB17528D27}" type="pres">
      <dgm:prSet presAssocID="{CACF1C00-C9E4-41C7-B48D-322556C956F1}" presName="spaceRect" presStyleCnt="0"/>
      <dgm:spPr/>
    </dgm:pt>
    <dgm:pt modelId="{2D931ADB-AB82-4BFD-A7FD-1EE68E1A993B}" type="pres">
      <dgm:prSet presAssocID="{CACF1C00-C9E4-41C7-B48D-322556C956F1}" presName="parTx" presStyleLbl="revTx" presStyleIdx="3" presStyleCnt="8">
        <dgm:presLayoutVars>
          <dgm:chMax val="0"/>
          <dgm:chPref val="0"/>
        </dgm:presLayoutVars>
      </dgm:prSet>
      <dgm:spPr/>
    </dgm:pt>
    <dgm:pt modelId="{B40378E9-F2E0-413C-9C3B-E07728FC1BAD}" type="pres">
      <dgm:prSet presAssocID="{24E4C8C8-595A-4BBF-BD91-B027E0FFFFCA}" presName="sibTrans" presStyleCnt="0"/>
      <dgm:spPr/>
    </dgm:pt>
    <dgm:pt modelId="{7C794B52-1FA9-4785-AC55-46216A2BAA29}" type="pres">
      <dgm:prSet presAssocID="{72B56F3B-3E58-454D-A2C7-137571B8C96B}" presName="compNode" presStyleCnt="0"/>
      <dgm:spPr/>
    </dgm:pt>
    <dgm:pt modelId="{DAD5C5E0-A015-4826-9D51-2CFC7B7D1E72}" type="pres">
      <dgm:prSet presAssocID="{72B56F3B-3E58-454D-A2C7-137571B8C96B}" presName="bgRect" presStyleLbl="bgShp" presStyleIdx="4" presStyleCnt="8"/>
      <dgm:spPr/>
    </dgm:pt>
    <dgm:pt modelId="{0F00D50D-EDC4-418F-88F0-BB2456A33CA9}" type="pres">
      <dgm:prSet presAssocID="{72B56F3B-3E58-454D-A2C7-137571B8C96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17B3A3E-C8EE-43C4-89F0-69FC627A7801}" type="pres">
      <dgm:prSet presAssocID="{72B56F3B-3E58-454D-A2C7-137571B8C96B}" presName="spaceRect" presStyleCnt="0"/>
      <dgm:spPr/>
    </dgm:pt>
    <dgm:pt modelId="{D77AB7D9-F4B0-4D8D-BD35-C5C43391804A}" type="pres">
      <dgm:prSet presAssocID="{72B56F3B-3E58-454D-A2C7-137571B8C96B}" presName="parTx" presStyleLbl="revTx" presStyleIdx="4" presStyleCnt="8">
        <dgm:presLayoutVars>
          <dgm:chMax val="0"/>
          <dgm:chPref val="0"/>
        </dgm:presLayoutVars>
      </dgm:prSet>
      <dgm:spPr/>
    </dgm:pt>
    <dgm:pt modelId="{ABD2148B-D2D2-416E-A5DC-991392D41E02}" type="pres">
      <dgm:prSet presAssocID="{B671E28B-623B-4710-954B-8E1E8350AD30}" presName="sibTrans" presStyleCnt="0"/>
      <dgm:spPr/>
    </dgm:pt>
    <dgm:pt modelId="{A0EB11BF-135A-4BC4-84CA-2E2F7E221AE4}" type="pres">
      <dgm:prSet presAssocID="{48E490AE-3A54-4AAB-A182-0ACD9239D098}" presName="compNode" presStyleCnt="0"/>
      <dgm:spPr/>
    </dgm:pt>
    <dgm:pt modelId="{C202F24C-2CFA-4A59-97BD-DDD5337B386D}" type="pres">
      <dgm:prSet presAssocID="{48E490AE-3A54-4AAB-A182-0ACD9239D098}" presName="bgRect" presStyleLbl="bgShp" presStyleIdx="5" presStyleCnt="8"/>
      <dgm:spPr/>
    </dgm:pt>
    <dgm:pt modelId="{6D5A9AE0-FD39-48B3-A3E7-01FFAB7B6789}" type="pres">
      <dgm:prSet presAssocID="{48E490AE-3A54-4AAB-A182-0ACD9239D09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37C40AE2-1304-4B91-96CE-545ED8DB7F09}" type="pres">
      <dgm:prSet presAssocID="{48E490AE-3A54-4AAB-A182-0ACD9239D098}" presName="spaceRect" presStyleCnt="0"/>
      <dgm:spPr/>
    </dgm:pt>
    <dgm:pt modelId="{B147FEC4-B6AC-40A4-A884-0ECB0F97DDD6}" type="pres">
      <dgm:prSet presAssocID="{48E490AE-3A54-4AAB-A182-0ACD9239D098}" presName="parTx" presStyleLbl="revTx" presStyleIdx="5" presStyleCnt="8">
        <dgm:presLayoutVars>
          <dgm:chMax val="0"/>
          <dgm:chPref val="0"/>
        </dgm:presLayoutVars>
      </dgm:prSet>
      <dgm:spPr/>
    </dgm:pt>
    <dgm:pt modelId="{25D381DF-C832-4F38-8779-A9C57EA94667}" type="pres">
      <dgm:prSet presAssocID="{97A4503F-22B9-41B2-BCB7-CBD2F1BECCE3}" presName="sibTrans" presStyleCnt="0"/>
      <dgm:spPr/>
    </dgm:pt>
    <dgm:pt modelId="{2FEEDFAB-7394-4A29-841F-A38E456E017B}" type="pres">
      <dgm:prSet presAssocID="{C90BB4C1-4F23-4C6E-8382-41CF763EDC8A}" presName="compNode" presStyleCnt="0"/>
      <dgm:spPr/>
    </dgm:pt>
    <dgm:pt modelId="{44CE04D2-F1B5-4508-8BB9-BFADAEFABA06}" type="pres">
      <dgm:prSet presAssocID="{C90BB4C1-4F23-4C6E-8382-41CF763EDC8A}" presName="bgRect" presStyleLbl="bgShp" presStyleIdx="6" presStyleCnt="8"/>
      <dgm:spPr/>
    </dgm:pt>
    <dgm:pt modelId="{A6FFF403-F3FE-4A81-ACC1-B46577B501EB}" type="pres">
      <dgm:prSet presAssocID="{C90BB4C1-4F23-4C6E-8382-41CF763EDC8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699B0D84-3CFC-4360-BB03-65A9646A5CD1}" type="pres">
      <dgm:prSet presAssocID="{C90BB4C1-4F23-4C6E-8382-41CF763EDC8A}" presName="spaceRect" presStyleCnt="0"/>
      <dgm:spPr/>
    </dgm:pt>
    <dgm:pt modelId="{63B6F344-148A-4793-939A-38391FAB5F5C}" type="pres">
      <dgm:prSet presAssocID="{C90BB4C1-4F23-4C6E-8382-41CF763EDC8A}" presName="parTx" presStyleLbl="revTx" presStyleIdx="6" presStyleCnt="8">
        <dgm:presLayoutVars>
          <dgm:chMax val="0"/>
          <dgm:chPref val="0"/>
        </dgm:presLayoutVars>
      </dgm:prSet>
      <dgm:spPr/>
    </dgm:pt>
    <dgm:pt modelId="{DF8F9487-514E-415A-8E42-EA95D950B118}" type="pres">
      <dgm:prSet presAssocID="{F31C6958-0905-49E6-9C9D-B4F2880D9F86}" presName="sibTrans" presStyleCnt="0"/>
      <dgm:spPr/>
    </dgm:pt>
    <dgm:pt modelId="{67F9ECD3-8DC9-420F-A4AB-4937636BA302}" type="pres">
      <dgm:prSet presAssocID="{3857B2BD-DE7C-4884-8459-5CBCDD708915}" presName="compNode" presStyleCnt="0"/>
      <dgm:spPr/>
    </dgm:pt>
    <dgm:pt modelId="{22683712-B7CC-47F0-902B-4CF42675773C}" type="pres">
      <dgm:prSet presAssocID="{3857B2BD-DE7C-4884-8459-5CBCDD708915}" presName="bgRect" presStyleLbl="bgShp" presStyleIdx="7" presStyleCnt="8"/>
      <dgm:spPr/>
    </dgm:pt>
    <dgm:pt modelId="{6FB01831-0900-4218-8BF2-8ACC923FA2D4}" type="pres">
      <dgm:prSet presAssocID="{3857B2BD-DE7C-4884-8459-5CBCDD70891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AB8F658-801D-4433-B5A2-6ABB57BED864}" type="pres">
      <dgm:prSet presAssocID="{3857B2BD-DE7C-4884-8459-5CBCDD708915}" presName="spaceRect" presStyleCnt="0"/>
      <dgm:spPr/>
    </dgm:pt>
    <dgm:pt modelId="{DE1EC446-3259-4BD0-9AAE-F32772BD18FB}" type="pres">
      <dgm:prSet presAssocID="{3857B2BD-DE7C-4884-8459-5CBCDD708915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2530F0F-496D-4788-9130-12A763F0E885}" srcId="{F7D49F07-4C0D-4011-9253-22883FC9420C}" destId="{34DE8BF4-E0BF-40FF-A7B8-E94854C50B54}" srcOrd="2" destOrd="0" parTransId="{9C8680BB-2679-4CEB-98ED-575D0146D2D9}" sibTransId="{8161DC51-7F18-4776-A7A0-4B1869E730CB}"/>
    <dgm:cxn modelId="{6EAA2111-03DE-41BB-8097-A380F59AC4B9}" type="presOf" srcId="{9C79FAC5-1F8E-4E98-B31C-B0AC7C00CACF}" destId="{3BDE16F7-70EF-45A5-8184-652A8E72048D}" srcOrd="0" destOrd="0" presId="urn:microsoft.com/office/officeart/2018/2/layout/IconVerticalSolidList"/>
    <dgm:cxn modelId="{180ECA2A-AA2C-4795-B617-17DF5FB4E835}" srcId="{F7D49F07-4C0D-4011-9253-22883FC9420C}" destId="{72B56F3B-3E58-454D-A2C7-137571B8C96B}" srcOrd="4" destOrd="0" parTransId="{DB7833CB-492A-426C-A06A-D1E81E3ABAB5}" sibTransId="{B671E28B-623B-4710-954B-8E1E8350AD30}"/>
    <dgm:cxn modelId="{80D1023B-4D99-47B5-A375-3E531DDC703E}" srcId="{F7D49F07-4C0D-4011-9253-22883FC9420C}" destId="{48E490AE-3A54-4AAB-A182-0ACD9239D098}" srcOrd="5" destOrd="0" parTransId="{FF9CB94C-FBC4-4E7A-96C3-47C185D91626}" sibTransId="{97A4503F-22B9-41B2-BCB7-CBD2F1BECCE3}"/>
    <dgm:cxn modelId="{609E6A3B-04C2-48A2-8AB5-3F07A0BE0F35}" srcId="{F7D49F07-4C0D-4011-9253-22883FC9420C}" destId="{3857B2BD-DE7C-4884-8459-5CBCDD708915}" srcOrd="7" destOrd="0" parTransId="{D82B82DC-8D11-4863-945A-5F1294CCFE94}" sibTransId="{E41DAF9B-9293-45CA-90D3-036A614D54DD}"/>
    <dgm:cxn modelId="{B3247741-7C8C-4E9A-8560-662273144A61}" srcId="{F7D49F07-4C0D-4011-9253-22883FC9420C}" destId="{AF5D70B3-1C83-4F2C-B9FC-B14F9AC68058}" srcOrd="1" destOrd="0" parTransId="{34D4F885-65B0-4BEA-A4D3-E565BCA791B7}" sibTransId="{C07CEED2-A356-46B3-8FE0-557B089D39FD}"/>
    <dgm:cxn modelId="{8A2D5564-2C43-4D55-8D33-6C16A7198100}" type="presOf" srcId="{34DE8BF4-E0BF-40FF-A7B8-E94854C50B54}" destId="{D3957C12-E2DB-43F7-A8F2-18850A1DA86B}" srcOrd="0" destOrd="0" presId="urn:microsoft.com/office/officeart/2018/2/layout/IconVerticalSolidList"/>
    <dgm:cxn modelId="{86907C4D-F9AE-4BEE-86F0-B7F8D0FF642B}" type="presOf" srcId="{F7D49F07-4C0D-4011-9253-22883FC9420C}" destId="{52FCBD81-FF9E-4322-8AC0-2A2DDB8B3BF0}" srcOrd="0" destOrd="0" presId="urn:microsoft.com/office/officeart/2018/2/layout/IconVerticalSolidList"/>
    <dgm:cxn modelId="{868A7556-12B5-4091-AB3E-C117CFC069F7}" type="presOf" srcId="{CACF1C00-C9E4-41C7-B48D-322556C956F1}" destId="{2D931ADB-AB82-4BFD-A7FD-1EE68E1A993B}" srcOrd="0" destOrd="0" presId="urn:microsoft.com/office/officeart/2018/2/layout/IconVerticalSolidList"/>
    <dgm:cxn modelId="{138FD291-DC93-4AC5-84E6-25B3AE46EE0C}" srcId="{F7D49F07-4C0D-4011-9253-22883FC9420C}" destId="{CACF1C00-C9E4-41C7-B48D-322556C956F1}" srcOrd="3" destOrd="0" parTransId="{31B33C0D-ECD7-4182-A9BC-A2C6B2A0B296}" sibTransId="{24E4C8C8-595A-4BBF-BD91-B027E0FFFFCA}"/>
    <dgm:cxn modelId="{40DE759C-DA94-43A5-A48F-3E9A4DE01FD4}" type="presOf" srcId="{72B56F3B-3E58-454D-A2C7-137571B8C96B}" destId="{D77AB7D9-F4B0-4D8D-BD35-C5C43391804A}" srcOrd="0" destOrd="0" presId="urn:microsoft.com/office/officeart/2018/2/layout/IconVerticalSolidList"/>
    <dgm:cxn modelId="{DE75D49D-0245-445A-8812-C2916AD9F220}" type="presOf" srcId="{48E490AE-3A54-4AAB-A182-0ACD9239D098}" destId="{B147FEC4-B6AC-40A4-A884-0ECB0F97DDD6}" srcOrd="0" destOrd="0" presId="urn:microsoft.com/office/officeart/2018/2/layout/IconVerticalSolidList"/>
    <dgm:cxn modelId="{16ED9EA6-7F18-4B85-AFF0-5F1EE4D7D6D8}" type="presOf" srcId="{3857B2BD-DE7C-4884-8459-5CBCDD708915}" destId="{DE1EC446-3259-4BD0-9AAE-F32772BD18FB}" srcOrd="0" destOrd="0" presId="urn:microsoft.com/office/officeart/2018/2/layout/IconVerticalSolidList"/>
    <dgm:cxn modelId="{67939AC2-DDFC-4398-9BEC-BBFD82202C04}" type="presOf" srcId="{C90BB4C1-4F23-4C6E-8382-41CF763EDC8A}" destId="{63B6F344-148A-4793-939A-38391FAB5F5C}" srcOrd="0" destOrd="0" presId="urn:microsoft.com/office/officeart/2018/2/layout/IconVerticalSolidList"/>
    <dgm:cxn modelId="{0FAE05D8-2532-4FF3-8D0D-9E9887DE2997}" srcId="{F7D49F07-4C0D-4011-9253-22883FC9420C}" destId="{9C79FAC5-1F8E-4E98-B31C-B0AC7C00CACF}" srcOrd="0" destOrd="0" parTransId="{C29C7D55-DE16-4E38-8267-A3DB1C8FA7CC}" sibTransId="{D8FE4583-7F43-4553-A283-3E50FE35BB9D}"/>
    <dgm:cxn modelId="{EC7D16DF-A825-4AFB-A5DC-8336D7ECC9C6}" srcId="{F7D49F07-4C0D-4011-9253-22883FC9420C}" destId="{C90BB4C1-4F23-4C6E-8382-41CF763EDC8A}" srcOrd="6" destOrd="0" parTransId="{2C02B1F1-8175-4797-812D-7D59CDD2445D}" sibTransId="{F31C6958-0905-49E6-9C9D-B4F2880D9F86}"/>
    <dgm:cxn modelId="{FC4142E1-881F-4028-8F8D-6737D2D0AF69}" type="presOf" srcId="{AF5D70B3-1C83-4F2C-B9FC-B14F9AC68058}" destId="{CF3E5E79-0615-47AE-B19B-5D72893BD609}" srcOrd="0" destOrd="0" presId="urn:microsoft.com/office/officeart/2018/2/layout/IconVerticalSolidList"/>
    <dgm:cxn modelId="{51ABBFC2-104C-4337-9DE5-2FDFDC1C53C9}" type="presParOf" srcId="{52FCBD81-FF9E-4322-8AC0-2A2DDB8B3BF0}" destId="{88183BA4-7760-4FCF-A992-E080608E050C}" srcOrd="0" destOrd="0" presId="urn:microsoft.com/office/officeart/2018/2/layout/IconVerticalSolidList"/>
    <dgm:cxn modelId="{E140799F-C7E0-4497-BF6A-28E94A537477}" type="presParOf" srcId="{88183BA4-7760-4FCF-A992-E080608E050C}" destId="{52B47FCD-F357-416C-B974-3CED578473AD}" srcOrd="0" destOrd="0" presId="urn:microsoft.com/office/officeart/2018/2/layout/IconVerticalSolidList"/>
    <dgm:cxn modelId="{A1BFF465-1D14-488C-B0B5-C190968867B5}" type="presParOf" srcId="{88183BA4-7760-4FCF-A992-E080608E050C}" destId="{4431C19C-50E8-477B-98A2-436A21AA58F0}" srcOrd="1" destOrd="0" presId="urn:microsoft.com/office/officeart/2018/2/layout/IconVerticalSolidList"/>
    <dgm:cxn modelId="{A780D61A-BBCF-4B13-A3B5-0DDC4D53F759}" type="presParOf" srcId="{88183BA4-7760-4FCF-A992-E080608E050C}" destId="{F9D5DC38-D266-4CA5-BD9C-609DA751AF18}" srcOrd="2" destOrd="0" presId="urn:microsoft.com/office/officeart/2018/2/layout/IconVerticalSolidList"/>
    <dgm:cxn modelId="{0249CC62-3EEC-46D1-86E5-0C1BCF02392F}" type="presParOf" srcId="{88183BA4-7760-4FCF-A992-E080608E050C}" destId="{3BDE16F7-70EF-45A5-8184-652A8E72048D}" srcOrd="3" destOrd="0" presId="urn:microsoft.com/office/officeart/2018/2/layout/IconVerticalSolidList"/>
    <dgm:cxn modelId="{9CBCCF3E-402F-417C-86F4-D4BF78A31D74}" type="presParOf" srcId="{52FCBD81-FF9E-4322-8AC0-2A2DDB8B3BF0}" destId="{A56195EF-BE79-4285-ABB3-DC6C57C6E554}" srcOrd="1" destOrd="0" presId="urn:microsoft.com/office/officeart/2018/2/layout/IconVerticalSolidList"/>
    <dgm:cxn modelId="{21A62E32-CA4B-4506-80EB-9C1372B9F1B7}" type="presParOf" srcId="{52FCBD81-FF9E-4322-8AC0-2A2DDB8B3BF0}" destId="{5499A135-2EA1-4C39-80F2-7C545763C4DF}" srcOrd="2" destOrd="0" presId="urn:microsoft.com/office/officeart/2018/2/layout/IconVerticalSolidList"/>
    <dgm:cxn modelId="{99D53DD4-3C2E-4039-9264-15315440F9BF}" type="presParOf" srcId="{5499A135-2EA1-4C39-80F2-7C545763C4DF}" destId="{3E75C5FE-211B-455E-A125-31310C614FF7}" srcOrd="0" destOrd="0" presId="urn:microsoft.com/office/officeart/2018/2/layout/IconVerticalSolidList"/>
    <dgm:cxn modelId="{14CA6F51-675D-4A89-827F-8C5961ABEC0F}" type="presParOf" srcId="{5499A135-2EA1-4C39-80F2-7C545763C4DF}" destId="{DC3B7A11-39FA-4A4E-B8A5-BBD80225E28F}" srcOrd="1" destOrd="0" presId="urn:microsoft.com/office/officeart/2018/2/layout/IconVerticalSolidList"/>
    <dgm:cxn modelId="{7B5D80FE-AAFC-434D-8F97-9F5F65E02DCD}" type="presParOf" srcId="{5499A135-2EA1-4C39-80F2-7C545763C4DF}" destId="{92AD0E3C-50D1-48E3-A107-DA2914FF8A5F}" srcOrd="2" destOrd="0" presId="urn:microsoft.com/office/officeart/2018/2/layout/IconVerticalSolidList"/>
    <dgm:cxn modelId="{52A5ADC4-03A0-42DE-9FFF-1729C7C35A80}" type="presParOf" srcId="{5499A135-2EA1-4C39-80F2-7C545763C4DF}" destId="{CF3E5E79-0615-47AE-B19B-5D72893BD609}" srcOrd="3" destOrd="0" presId="urn:microsoft.com/office/officeart/2018/2/layout/IconVerticalSolidList"/>
    <dgm:cxn modelId="{54EB0D91-E970-4392-A011-61651DAC8214}" type="presParOf" srcId="{52FCBD81-FF9E-4322-8AC0-2A2DDB8B3BF0}" destId="{730A21CF-DF88-4067-8CE3-A13ACB642D50}" srcOrd="3" destOrd="0" presId="urn:microsoft.com/office/officeart/2018/2/layout/IconVerticalSolidList"/>
    <dgm:cxn modelId="{BA6BBAF6-7502-478C-ACDD-2B044A173D57}" type="presParOf" srcId="{52FCBD81-FF9E-4322-8AC0-2A2DDB8B3BF0}" destId="{A6D416EA-B7D6-45F0-ABD0-5A34ADB878A7}" srcOrd="4" destOrd="0" presId="urn:microsoft.com/office/officeart/2018/2/layout/IconVerticalSolidList"/>
    <dgm:cxn modelId="{871CB477-07CC-4D95-A3E9-6C46E9D7E24A}" type="presParOf" srcId="{A6D416EA-B7D6-45F0-ABD0-5A34ADB878A7}" destId="{5B697344-A3BC-4CFE-A129-F700E24F3648}" srcOrd="0" destOrd="0" presId="urn:microsoft.com/office/officeart/2018/2/layout/IconVerticalSolidList"/>
    <dgm:cxn modelId="{6B54BAE8-34CB-46B2-AC17-12634A128F17}" type="presParOf" srcId="{A6D416EA-B7D6-45F0-ABD0-5A34ADB878A7}" destId="{877376D6-16C3-4EF1-8A7A-8604EA00BC94}" srcOrd="1" destOrd="0" presId="urn:microsoft.com/office/officeart/2018/2/layout/IconVerticalSolidList"/>
    <dgm:cxn modelId="{ABCCAE07-7259-47D1-A48A-671BC4AD580F}" type="presParOf" srcId="{A6D416EA-B7D6-45F0-ABD0-5A34ADB878A7}" destId="{63B5CD90-6A89-4695-A875-CD00219D1BF3}" srcOrd="2" destOrd="0" presId="urn:microsoft.com/office/officeart/2018/2/layout/IconVerticalSolidList"/>
    <dgm:cxn modelId="{742B6B5C-E076-4B5E-A459-FD30981B0907}" type="presParOf" srcId="{A6D416EA-B7D6-45F0-ABD0-5A34ADB878A7}" destId="{D3957C12-E2DB-43F7-A8F2-18850A1DA86B}" srcOrd="3" destOrd="0" presId="urn:microsoft.com/office/officeart/2018/2/layout/IconVerticalSolidList"/>
    <dgm:cxn modelId="{A90D955D-94C8-4976-A9C2-86F701DFCFE8}" type="presParOf" srcId="{52FCBD81-FF9E-4322-8AC0-2A2DDB8B3BF0}" destId="{2CFDAA1C-3079-4886-A7A0-4EB35C47E45A}" srcOrd="5" destOrd="0" presId="urn:microsoft.com/office/officeart/2018/2/layout/IconVerticalSolidList"/>
    <dgm:cxn modelId="{3AB7246A-131A-4664-8FC1-51BE34149040}" type="presParOf" srcId="{52FCBD81-FF9E-4322-8AC0-2A2DDB8B3BF0}" destId="{DEAA6FC2-CF03-4D7A-BAA8-489DF28DCE63}" srcOrd="6" destOrd="0" presId="urn:microsoft.com/office/officeart/2018/2/layout/IconVerticalSolidList"/>
    <dgm:cxn modelId="{06387BEF-9FF0-48E4-A9B7-94D7AADC0AB9}" type="presParOf" srcId="{DEAA6FC2-CF03-4D7A-BAA8-489DF28DCE63}" destId="{DA9D1E57-6F19-42BF-AE6E-22B0906DF56C}" srcOrd="0" destOrd="0" presId="urn:microsoft.com/office/officeart/2018/2/layout/IconVerticalSolidList"/>
    <dgm:cxn modelId="{3E8D20B1-D654-4285-81EC-537FB2D492CA}" type="presParOf" srcId="{DEAA6FC2-CF03-4D7A-BAA8-489DF28DCE63}" destId="{70E2728A-20F9-435B-86F1-2B6EAE5DD6CA}" srcOrd="1" destOrd="0" presId="urn:microsoft.com/office/officeart/2018/2/layout/IconVerticalSolidList"/>
    <dgm:cxn modelId="{A5EBCC95-01EF-4CA7-9722-424222B240C6}" type="presParOf" srcId="{DEAA6FC2-CF03-4D7A-BAA8-489DF28DCE63}" destId="{A5618F29-FD5B-4E4D-9C60-63FB17528D27}" srcOrd="2" destOrd="0" presId="urn:microsoft.com/office/officeart/2018/2/layout/IconVerticalSolidList"/>
    <dgm:cxn modelId="{02BF4E58-B939-49B9-9199-C50AEB57F48C}" type="presParOf" srcId="{DEAA6FC2-CF03-4D7A-BAA8-489DF28DCE63}" destId="{2D931ADB-AB82-4BFD-A7FD-1EE68E1A993B}" srcOrd="3" destOrd="0" presId="urn:microsoft.com/office/officeart/2018/2/layout/IconVerticalSolidList"/>
    <dgm:cxn modelId="{B093DBC1-2236-433E-860B-8C34A82B0338}" type="presParOf" srcId="{52FCBD81-FF9E-4322-8AC0-2A2DDB8B3BF0}" destId="{B40378E9-F2E0-413C-9C3B-E07728FC1BAD}" srcOrd="7" destOrd="0" presId="urn:microsoft.com/office/officeart/2018/2/layout/IconVerticalSolidList"/>
    <dgm:cxn modelId="{F3D2FB51-D766-4EB5-86E1-D9CB4B51C471}" type="presParOf" srcId="{52FCBD81-FF9E-4322-8AC0-2A2DDB8B3BF0}" destId="{7C794B52-1FA9-4785-AC55-46216A2BAA29}" srcOrd="8" destOrd="0" presId="urn:microsoft.com/office/officeart/2018/2/layout/IconVerticalSolidList"/>
    <dgm:cxn modelId="{8858A467-4CFD-4F11-BDB6-6861E8D501EB}" type="presParOf" srcId="{7C794B52-1FA9-4785-AC55-46216A2BAA29}" destId="{DAD5C5E0-A015-4826-9D51-2CFC7B7D1E72}" srcOrd="0" destOrd="0" presId="urn:microsoft.com/office/officeart/2018/2/layout/IconVerticalSolidList"/>
    <dgm:cxn modelId="{6E0C5157-E050-4D33-8E8C-494D7CB4DA0F}" type="presParOf" srcId="{7C794B52-1FA9-4785-AC55-46216A2BAA29}" destId="{0F00D50D-EDC4-418F-88F0-BB2456A33CA9}" srcOrd="1" destOrd="0" presId="urn:microsoft.com/office/officeart/2018/2/layout/IconVerticalSolidList"/>
    <dgm:cxn modelId="{4C60759C-F218-4FF9-901D-5E57850EEF93}" type="presParOf" srcId="{7C794B52-1FA9-4785-AC55-46216A2BAA29}" destId="{617B3A3E-C8EE-43C4-89F0-69FC627A7801}" srcOrd="2" destOrd="0" presId="urn:microsoft.com/office/officeart/2018/2/layout/IconVerticalSolidList"/>
    <dgm:cxn modelId="{6F69EF8C-3198-4BDC-9AF1-CAB09ACDBEED}" type="presParOf" srcId="{7C794B52-1FA9-4785-AC55-46216A2BAA29}" destId="{D77AB7D9-F4B0-4D8D-BD35-C5C43391804A}" srcOrd="3" destOrd="0" presId="urn:microsoft.com/office/officeart/2018/2/layout/IconVerticalSolidList"/>
    <dgm:cxn modelId="{E54ABE3D-6BB3-4848-BD35-2FD4E4F77D48}" type="presParOf" srcId="{52FCBD81-FF9E-4322-8AC0-2A2DDB8B3BF0}" destId="{ABD2148B-D2D2-416E-A5DC-991392D41E02}" srcOrd="9" destOrd="0" presId="urn:microsoft.com/office/officeart/2018/2/layout/IconVerticalSolidList"/>
    <dgm:cxn modelId="{AAB7C54A-E92C-4526-9007-2D2AB32490B5}" type="presParOf" srcId="{52FCBD81-FF9E-4322-8AC0-2A2DDB8B3BF0}" destId="{A0EB11BF-135A-4BC4-84CA-2E2F7E221AE4}" srcOrd="10" destOrd="0" presId="urn:microsoft.com/office/officeart/2018/2/layout/IconVerticalSolidList"/>
    <dgm:cxn modelId="{79598CBA-9FC9-4F52-B9B4-7177C8972D2F}" type="presParOf" srcId="{A0EB11BF-135A-4BC4-84CA-2E2F7E221AE4}" destId="{C202F24C-2CFA-4A59-97BD-DDD5337B386D}" srcOrd="0" destOrd="0" presId="urn:microsoft.com/office/officeart/2018/2/layout/IconVerticalSolidList"/>
    <dgm:cxn modelId="{A3CDE467-D834-4345-8284-135D2A18FB55}" type="presParOf" srcId="{A0EB11BF-135A-4BC4-84CA-2E2F7E221AE4}" destId="{6D5A9AE0-FD39-48B3-A3E7-01FFAB7B6789}" srcOrd="1" destOrd="0" presId="urn:microsoft.com/office/officeart/2018/2/layout/IconVerticalSolidList"/>
    <dgm:cxn modelId="{86D77C68-0877-4C1D-AB47-280DCCF4B808}" type="presParOf" srcId="{A0EB11BF-135A-4BC4-84CA-2E2F7E221AE4}" destId="{37C40AE2-1304-4B91-96CE-545ED8DB7F09}" srcOrd="2" destOrd="0" presId="urn:microsoft.com/office/officeart/2018/2/layout/IconVerticalSolidList"/>
    <dgm:cxn modelId="{0C091DE9-62C5-4FD0-A416-FD8B51826017}" type="presParOf" srcId="{A0EB11BF-135A-4BC4-84CA-2E2F7E221AE4}" destId="{B147FEC4-B6AC-40A4-A884-0ECB0F97DDD6}" srcOrd="3" destOrd="0" presId="urn:microsoft.com/office/officeart/2018/2/layout/IconVerticalSolidList"/>
    <dgm:cxn modelId="{AE929162-778B-4258-9BC5-1239062E87FA}" type="presParOf" srcId="{52FCBD81-FF9E-4322-8AC0-2A2DDB8B3BF0}" destId="{25D381DF-C832-4F38-8779-A9C57EA94667}" srcOrd="11" destOrd="0" presId="urn:microsoft.com/office/officeart/2018/2/layout/IconVerticalSolidList"/>
    <dgm:cxn modelId="{42FDBE4B-AD44-4456-B1CF-85730E971A58}" type="presParOf" srcId="{52FCBD81-FF9E-4322-8AC0-2A2DDB8B3BF0}" destId="{2FEEDFAB-7394-4A29-841F-A38E456E017B}" srcOrd="12" destOrd="0" presId="urn:microsoft.com/office/officeart/2018/2/layout/IconVerticalSolidList"/>
    <dgm:cxn modelId="{D559B915-1189-4811-9CC8-659E5986ABD2}" type="presParOf" srcId="{2FEEDFAB-7394-4A29-841F-A38E456E017B}" destId="{44CE04D2-F1B5-4508-8BB9-BFADAEFABA06}" srcOrd="0" destOrd="0" presId="urn:microsoft.com/office/officeart/2018/2/layout/IconVerticalSolidList"/>
    <dgm:cxn modelId="{659ABEC4-3484-439C-94CD-691E9EEB04DC}" type="presParOf" srcId="{2FEEDFAB-7394-4A29-841F-A38E456E017B}" destId="{A6FFF403-F3FE-4A81-ACC1-B46577B501EB}" srcOrd="1" destOrd="0" presId="urn:microsoft.com/office/officeart/2018/2/layout/IconVerticalSolidList"/>
    <dgm:cxn modelId="{4A541498-4CF6-490D-B849-FE27AD7C6D1A}" type="presParOf" srcId="{2FEEDFAB-7394-4A29-841F-A38E456E017B}" destId="{699B0D84-3CFC-4360-BB03-65A9646A5CD1}" srcOrd="2" destOrd="0" presId="urn:microsoft.com/office/officeart/2018/2/layout/IconVerticalSolidList"/>
    <dgm:cxn modelId="{7BE01A1D-E145-459A-84D4-2315B492341F}" type="presParOf" srcId="{2FEEDFAB-7394-4A29-841F-A38E456E017B}" destId="{63B6F344-148A-4793-939A-38391FAB5F5C}" srcOrd="3" destOrd="0" presId="urn:microsoft.com/office/officeart/2018/2/layout/IconVerticalSolidList"/>
    <dgm:cxn modelId="{E6C340A4-8F7D-42D4-97D6-9A090FAD95CA}" type="presParOf" srcId="{52FCBD81-FF9E-4322-8AC0-2A2DDB8B3BF0}" destId="{DF8F9487-514E-415A-8E42-EA95D950B118}" srcOrd="13" destOrd="0" presId="urn:microsoft.com/office/officeart/2018/2/layout/IconVerticalSolidList"/>
    <dgm:cxn modelId="{5B301347-84FE-41D3-8828-2BC33F0A03DF}" type="presParOf" srcId="{52FCBD81-FF9E-4322-8AC0-2A2DDB8B3BF0}" destId="{67F9ECD3-8DC9-420F-A4AB-4937636BA302}" srcOrd="14" destOrd="0" presId="urn:microsoft.com/office/officeart/2018/2/layout/IconVerticalSolidList"/>
    <dgm:cxn modelId="{3B625C5E-9F12-41F8-AD52-A3454EA26FB8}" type="presParOf" srcId="{67F9ECD3-8DC9-420F-A4AB-4937636BA302}" destId="{22683712-B7CC-47F0-902B-4CF42675773C}" srcOrd="0" destOrd="0" presId="urn:microsoft.com/office/officeart/2018/2/layout/IconVerticalSolidList"/>
    <dgm:cxn modelId="{AE0AB25F-5034-4DDC-BAF7-A48AF9C0A202}" type="presParOf" srcId="{67F9ECD3-8DC9-420F-A4AB-4937636BA302}" destId="{6FB01831-0900-4218-8BF2-8ACC923FA2D4}" srcOrd="1" destOrd="0" presId="urn:microsoft.com/office/officeart/2018/2/layout/IconVerticalSolidList"/>
    <dgm:cxn modelId="{8FEB19D1-2F13-401C-9C25-AB0E6C36CAFB}" type="presParOf" srcId="{67F9ECD3-8DC9-420F-A4AB-4937636BA302}" destId="{2AB8F658-801D-4433-B5A2-6ABB57BED864}" srcOrd="2" destOrd="0" presId="urn:microsoft.com/office/officeart/2018/2/layout/IconVerticalSolidList"/>
    <dgm:cxn modelId="{0359E5C3-3FB1-4E47-9A0D-1CB0D3484B7B}" type="presParOf" srcId="{67F9ECD3-8DC9-420F-A4AB-4937636BA302}" destId="{DE1EC446-3259-4BD0-9AAE-F32772BD18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98FB1A-20B0-4A5C-937C-30552962A5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178F4E-D46F-4EFF-AD90-CA4BF4D0AB25}">
      <dgm:prSet/>
      <dgm:spPr/>
      <dgm:t>
        <a:bodyPr/>
        <a:lstStyle/>
        <a:p>
          <a:r>
            <a:rPr lang="en-US" b="1" dirty="0"/>
            <a:t>New Points of Failure: </a:t>
          </a:r>
          <a:r>
            <a:rPr lang="en-US" dirty="0"/>
            <a:t>Dependency on the CDN provider introduces risks during provider outages.</a:t>
          </a:r>
        </a:p>
      </dgm:t>
    </dgm:pt>
    <dgm:pt modelId="{E64E61B6-3F09-488C-B994-A3C4F7B86192}" type="parTrans" cxnId="{9E09C283-DA3C-4BC3-93D6-215C70535105}">
      <dgm:prSet/>
      <dgm:spPr/>
      <dgm:t>
        <a:bodyPr/>
        <a:lstStyle/>
        <a:p>
          <a:endParaRPr lang="en-US"/>
        </a:p>
      </dgm:t>
    </dgm:pt>
    <dgm:pt modelId="{68BDF540-632C-456D-B585-8A5FFE02E52D}" type="sibTrans" cxnId="{9E09C283-DA3C-4BC3-93D6-215C70535105}">
      <dgm:prSet/>
      <dgm:spPr/>
      <dgm:t>
        <a:bodyPr/>
        <a:lstStyle/>
        <a:p>
          <a:endParaRPr lang="en-US"/>
        </a:p>
      </dgm:t>
    </dgm:pt>
    <dgm:pt modelId="{C4A7D30C-A34B-4E72-9A1F-8F93F7267FEB}">
      <dgm:prSet/>
      <dgm:spPr/>
      <dgm:t>
        <a:bodyPr/>
        <a:lstStyle/>
        <a:p>
          <a:r>
            <a:rPr lang="en-US" dirty="0"/>
            <a:t>Addit</a:t>
          </a:r>
          <a:r>
            <a:rPr lang="en-US" b="1" dirty="0"/>
            <a:t>ional Content Management Tasks: </a:t>
          </a:r>
          <a:r>
            <a:rPr lang="en-US" dirty="0"/>
            <a:t>Requires content updates and management through the CDN provider’s infrastructure.</a:t>
          </a:r>
        </a:p>
      </dgm:t>
    </dgm:pt>
    <dgm:pt modelId="{52ECB159-0E5B-4959-855B-F81DAE5AA554}" type="parTrans" cxnId="{B8F0247E-B517-48A0-8D51-B488C04DB9CF}">
      <dgm:prSet/>
      <dgm:spPr/>
      <dgm:t>
        <a:bodyPr/>
        <a:lstStyle/>
        <a:p>
          <a:endParaRPr lang="en-US"/>
        </a:p>
      </dgm:t>
    </dgm:pt>
    <dgm:pt modelId="{601C50E0-CE31-4475-9C87-ED5C454847B0}" type="sibTrans" cxnId="{B8F0247E-B517-48A0-8D51-B488C04DB9CF}">
      <dgm:prSet/>
      <dgm:spPr/>
      <dgm:t>
        <a:bodyPr/>
        <a:lstStyle/>
        <a:p>
          <a:endParaRPr lang="en-US"/>
        </a:p>
      </dgm:t>
    </dgm:pt>
    <dgm:pt modelId="{FF1DB4B9-BDAD-4D2B-BDB6-76D394176567}" type="pres">
      <dgm:prSet presAssocID="{1498FB1A-20B0-4A5C-937C-30552962A56E}" presName="root" presStyleCnt="0">
        <dgm:presLayoutVars>
          <dgm:dir/>
          <dgm:resizeHandles val="exact"/>
        </dgm:presLayoutVars>
      </dgm:prSet>
      <dgm:spPr/>
    </dgm:pt>
    <dgm:pt modelId="{9BC6FD14-AA03-473B-9F17-06925339CFB9}" type="pres">
      <dgm:prSet presAssocID="{37178F4E-D46F-4EFF-AD90-CA4BF4D0AB25}" presName="compNode" presStyleCnt="0"/>
      <dgm:spPr/>
    </dgm:pt>
    <dgm:pt modelId="{7CE3D9CA-9994-462F-9603-259BA731CA79}" type="pres">
      <dgm:prSet presAssocID="{37178F4E-D46F-4EFF-AD90-CA4BF4D0AB25}" presName="bgRect" presStyleLbl="bgShp" presStyleIdx="0" presStyleCnt="2"/>
      <dgm:spPr/>
    </dgm:pt>
    <dgm:pt modelId="{CF1F3C71-F904-4E70-8BB2-DB852A1307EB}" type="pres">
      <dgm:prSet presAssocID="{37178F4E-D46F-4EFF-AD90-CA4BF4D0AB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F87CB73-CBAF-4882-8CFA-3DA9A7A08D87}" type="pres">
      <dgm:prSet presAssocID="{37178F4E-D46F-4EFF-AD90-CA4BF4D0AB25}" presName="spaceRect" presStyleCnt="0"/>
      <dgm:spPr/>
    </dgm:pt>
    <dgm:pt modelId="{DEE05219-B330-4F0A-8D4E-E1FD20543A08}" type="pres">
      <dgm:prSet presAssocID="{37178F4E-D46F-4EFF-AD90-CA4BF4D0AB25}" presName="parTx" presStyleLbl="revTx" presStyleIdx="0" presStyleCnt="2">
        <dgm:presLayoutVars>
          <dgm:chMax val="0"/>
          <dgm:chPref val="0"/>
        </dgm:presLayoutVars>
      </dgm:prSet>
      <dgm:spPr/>
    </dgm:pt>
    <dgm:pt modelId="{121FE72D-7C45-4E06-BF52-0FDD98299D6E}" type="pres">
      <dgm:prSet presAssocID="{68BDF540-632C-456D-B585-8A5FFE02E52D}" presName="sibTrans" presStyleCnt="0"/>
      <dgm:spPr/>
    </dgm:pt>
    <dgm:pt modelId="{809F640D-7ABB-4795-A53A-83A1AB90620F}" type="pres">
      <dgm:prSet presAssocID="{C4A7D30C-A34B-4E72-9A1F-8F93F7267FEB}" presName="compNode" presStyleCnt="0"/>
      <dgm:spPr/>
    </dgm:pt>
    <dgm:pt modelId="{6AA7CA2F-3D10-4C6C-917F-F6F1F26C156F}" type="pres">
      <dgm:prSet presAssocID="{C4A7D30C-A34B-4E72-9A1F-8F93F7267FEB}" presName="bgRect" presStyleLbl="bgShp" presStyleIdx="1" presStyleCnt="2"/>
      <dgm:spPr/>
    </dgm:pt>
    <dgm:pt modelId="{3EA6A9B1-C341-49C2-904E-F2CDCA1340E9}" type="pres">
      <dgm:prSet presAssocID="{C4A7D30C-A34B-4E72-9A1F-8F93F7267F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88ADC20-5F55-46AB-B07F-3D38707D237C}" type="pres">
      <dgm:prSet presAssocID="{C4A7D30C-A34B-4E72-9A1F-8F93F7267FEB}" presName="spaceRect" presStyleCnt="0"/>
      <dgm:spPr/>
    </dgm:pt>
    <dgm:pt modelId="{8733FDCA-75BF-44DF-8EFC-543A37AF89D3}" type="pres">
      <dgm:prSet presAssocID="{C4A7D30C-A34B-4E72-9A1F-8F93F7267FE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70BB7D-A63D-447A-B42C-7B13135620D9}" type="presOf" srcId="{1498FB1A-20B0-4A5C-937C-30552962A56E}" destId="{FF1DB4B9-BDAD-4D2B-BDB6-76D394176567}" srcOrd="0" destOrd="0" presId="urn:microsoft.com/office/officeart/2018/2/layout/IconVerticalSolidList"/>
    <dgm:cxn modelId="{B8F0247E-B517-48A0-8D51-B488C04DB9CF}" srcId="{1498FB1A-20B0-4A5C-937C-30552962A56E}" destId="{C4A7D30C-A34B-4E72-9A1F-8F93F7267FEB}" srcOrd="1" destOrd="0" parTransId="{52ECB159-0E5B-4959-855B-F81DAE5AA554}" sibTransId="{601C50E0-CE31-4475-9C87-ED5C454847B0}"/>
    <dgm:cxn modelId="{9E09C283-DA3C-4BC3-93D6-215C70535105}" srcId="{1498FB1A-20B0-4A5C-937C-30552962A56E}" destId="{37178F4E-D46F-4EFF-AD90-CA4BF4D0AB25}" srcOrd="0" destOrd="0" parTransId="{E64E61B6-3F09-488C-B994-A3C4F7B86192}" sibTransId="{68BDF540-632C-456D-B585-8A5FFE02E52D}"/>
    <dgm:cxn modelId="{59E3CCA1-3832-4856-B866-ECFC9F29E156}" type="presOf" srcId="{37178F4E-D46F-4EFF-AD90-CA4BF4D0AB25}" destId="{DEE05219-B330-4F0A-8D4E-E1FD20543A08}" srcOrd="0" destOrd="0" presId="urn:microsoft.com/office/officeart/2018/2/layout/IconVerticalSolidList"/>
    <dgm:cxn modelId="{D228A8CF-9860-44FE-8F49-FEFC909FBC31}" type="presOf" srcId="{C4A7D30C-A34B-4E72-9A1F-8F93F7267FEB}" destId="{8733FDCA-75BF-44DF-8EFC-543A37AF89D3}" srcOrd="0" destOrd="0" presId="urn:microsoft.com/office/officeart/2018/2/layout/IconVerticalSolidList"/>
    <dgm:cxn modelId="{26B47FCB-D447-4986-B0C2-A93B98B8F6B5}" type="presParOf" srcId="{FF1DB4B9-BDAD-4D2B-BDB6-76D394176567}" destId="{9BC6FD14-AA03-473B-9F17-06925339CFB9}" srcOrd="0" destOrd="0" presId="urn:microsoft.com/office/officeart/2018/2/layout/IconVerticalSolidList"/>
    <dgm:cxn modelId="{C0B76287-05CC-4BAA-B6BB-CA8251314ED6}" type="presParOf" srcId="{9BC6FD14-AA03-473B-9F17-06925339CFB9}" destId="{7CE3D9CA-9994-462F-9603-259BA731CA79}" srcOrd="0" destOrd="0" presId="urn:microsoft.com/office/officeart/2018/2/layout/IconVerticalSolidList"/>
    <dgm:cxn modelId="{A41EEDA6-D275-4989-87A2-F9504C61E3E8}" type="presParOf" srcId="{9BC6FD14-AA03-473B-9F17-06925339CFB9}" destId="{CF1F3C71-F904-4E70-8BB2-DB852A1307EB}" srcOrd="1" destOrd="0" presId="urn:microsoft.com/office/officeart/2018/2/layout/IconVerticalSolidList"/>
    <dgm:cxn modelId="{7F66EA5A-63A4-4928-8D25-CF8A6BFE64A2}" type="presParOf" srcId="{9BC6FD14-AA03-473B-9F17-06925339CFB9}" destId="{2F87CB73-CBAF-4882-8CFA-3DA9A7A08D87}" srcOrd="2" destOrd="0" presId="urn:microsoft.com/office/officeart/2018/2/layout/IconVerticalSolidList"/>
    <dgm:cxn modelId="{1B266E26-22EC-4313-A30C-31D33990B593}" type="presParOf" srcId="{9BC6FD14-AA03-473B-9F17-06925339CFB9}" destId="{DEE05219-B330-4F0A-8D4E-E1FD20543A08}" srcOrd="3" destOrd="0" presId="urn:microsoft.com/office/officeart/2018/2/layout/IconVerticalSolidList"/>
    <dgm:cxn modelId="{53B62320-E43D-482C-A3F9-831128B63285}" type="presParOf" srcId="{FF1DB4B9-BDAD-4D2B-BDB6-76D394176567}" destId="{121FE72D-7C45-4E06-BF52-0FDD98299D6E}" srcOrd="1" destOrd="0" presId="urn:microsoft.com/office/officeart/2018/2/layout/IconVerticalSolidList"/>
    <dgm:cxn modelId="{C00E74A4-CE73-40FC-BAD4-894C856A0D53}" type="presParOf" srcId="{FF1DB4B9-BDAD-4D2B-BDB6-76D394176567}" destId="{809F640D-7ABB-4795-A53A-83A1AB90620F}" srcOrd="2" destOrd="0" presId="urn:microsoft.com/office/officeart/2018/2/layout/IconVerticalSolidList"/>
    <dgm:cxn modelId="{6EAE91A1-0641-4F3A-8E2F-D3F89AF74E7D}" type="presParOf" srcId="{809F640D-7ABB-4795-A53A-83A1AB90620F}" destId="{6AA7CA2F-3D10-4C6C-917F-F6F1F26C156F}" srcOrd="0" destOrd="0" presId="urn:microsoft.com/office/officeart/2018/2/layout/IconVerticalSolidList"/>
    <dgm:cxn modelId="{FF8E959C-4E28-413E-8747-9C448C357CA0}" type="presParOf" srcId="{809F640D-7ABB-4795-A53A-83A1AB90620F}" destId="{3EA6A9B1-C341-49C2-904E-F2CDCA1340E9}" srcOrd="1" destOrd="0" presId="urn:microsoft.com/office/officeart/2018/2/layout/IconVerticalSolidList"/>
    <dgm:cxn modelId="{80738163-1A01-4BF6-BDD6-FD0833A73D72}" type="presParOf" srcId="{809F640D-7ABB-4795-A53A-83A1AB90620F}" destId="{F88ADC20-5F55-46AB-B07F-3D38707D237C}" srcOrd="2" destOrd="0" presId="urn:microsoft.com/office/officeart/2018/2/layout/IconVerticalSolidList"/>
    <dgm:cxn modelId="{37E5627A-D1D6-47F0-9148-E376E34A7C26}" type="presParOf" srcId="{809F640D-7ABB-4795-A53A-83A1AB90620F}" destId="{8733FDCA-75BF-44DF-8EFC-543A37AF89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F98DC-66CC-4C9D-89F0-998A100939A7}">
      <dsp:nvSpPr>
        <dsp:cNvPr id="0" name=""/>
        <dsp:cNvSpPr/>
      </dsp:nvSpPr>
      <dsp:spPr>
        <a:xfrm>
          <a:off x="0" y="1508"/>
          <a:ext cx="11029615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5BFBA-CABC-47F0-82C4-724721ABBC91}">
      <dsp:nvSpPr>
        <dsp:cNvPr id="0" name=""/>
        <dsp:cNvSpPr/>
      </dsp:nvSpPr>
      <dsp:spPr>
        <a:xfrm>
          <a:off x="231267" y="173525"/>
          <a:ext cx="420485" cy="420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B7445-F451-443B-8790-14C05B681D7A}">
      <dsp:nvSpPr>
        <dsp:cNvPr id="0" name=""/>
        <dsp:cNvSpPr/>
      </dsp:nvSpPr>
      <dsp:spPr>
        <a:xfrm>
          <a:off x="883020" y="1508"/>
          <a:ext cx="10146594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Self-Contained: Services should ideally operate independently, though they may have some dependencies.</a:t>
          </a:r>
        </a:p>
      </dsp:txBody>
      <dsp:txXfrm>
        <a:off x="883020" y="1508"/>
        <a:ext cx="10146594" cy="764519"/>
      </dsp:txXfrm>
    </dsp:sp>
    <dsp:sp modelId="{E282846F-851E-4D33-A5AD-8E73BAC98226}">
      <dsp:nvSpPr>
        <dsp:cNvPr id="0" name=""/>
        <dsp:cNvSpPr/>
      </dsp:nvSpPr>
      <dsp:spPr>
        <a:xfrm>
          <a:off x="0" y="957158"/>
          <a:ext cx="11029615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64ED1-009C-461A-A499-5C3DF15FDE20}">
      <dsp:nvSpPr>
        <dsp:cNvPr id="0" name=""/>
        <dsp:cNvSpPr/>
      </dsp:nvSpPr>
      <dsp:spPr>
        <a:xfrm>
          <a:off x="231267" y="1129175"/>
          <a:ext cx="420485" cy="420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9663C-ADFB-440E-A2BB-AE801B6F4C07}">
      <dsp:nvSpPr>
        <dsp:cNvPr id="0" name=""/>
        <dsp:cNvSpPr/>
      </dsp:nvSpPr>
      <dsp:spPr>
        <a:xfrm>
          <a:off x="883020" y="957158"/>
          <a:ext cx="10146594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Coarse-Grained: Services should be larger in scope to improve performance and security.</a:t>
          </a:r>
        </a:p>
      </dsp:txBody>
      <dsp:txXfrm>
        <a:off x="883020" y="957158"/>
        <a:ext cx="10146594" cy="764519"/>
      </dsp:txXfrm>
    </dsp:sp>
    <dsp:sp modelId="{60337F53-DE46-49E0-8048-7EBB44BFE7F3}">
      <dsp:nvSpPr>
        <dsp:cNvPr id="0" name=""/>
        <dsp:cNvSpPr/>
      </dsp:nvSpPr>
      <dsp:spPr>
        <a:xfrm>
          <a:off x="0" y="1912807"/>
          <a:ext cx="11029615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79843-6353-4420-8571-119CCDE04498}">
      <dsp:nvSpPr>
        <dsp:cNvPr id="0" name=""/>
        <dsp:cNvSpPr/>
      </dsp:nvSpPr>
      <dsp:spPr>
        <a:xfrm>
          <a:off x="231267" y="2084824"/>
          <a:ext cx="420485" cy="420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63E8D-7F15-491C-BE2A-72E26EE4C8B9}">
      <dsp:nvSpPr>
        <dsp:cNvPr id="0" name=""/>
        <dsp:cNvSpPr/>
      </dsp:nvSpPr>
      <dsp:spPr>
        <a:xfrm>
          <a:off x="883020" y="1912807"/>
          <a:ext cx="10146594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Stateless: Services should not maintain state between transactions, making them easier to manage.</a:t>
          </a:r>
        </a:p>
      </dsp:txBody>
      <dsp:txXfrm>
        <a:off x="883020" y="1912807"/>
        <a:ext cx="10146594" cy="764519"/>
      </dsp:txXfrm>
    </dsp:sp>
    <dsp:sp modelId="{AA4156BC-9D6E-4B12-9232-2A01616D54B6}">
      <dsp:nvSpPr>
        <dsp:cNvPr id="0" name=""/>
        <dsp:cNvSpPr/>
      </dsp:nvSpPr>
      <dsp:spPr>
        <a:xfrm>
          <a:off x="0" y="2868457"/>
          <a:ext cx="11029615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262D6-95B6-4E8F-BD4A-8FA8B727E982}">
      <dsp:nvSpPr>
        <dsp:cNvPr id="0" name=""/>
        <dsp:cNvSpPr/>
      </dsp:nvSpPr>
      <dsp:spPr>
        <a:xfrm>
          <a:off x="231267" y="3040474"/>
          <a:ext cx="420485" cy="420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0ADEE-FAB6-4DB9-8FDE-3F6DE7BB1D90}">
      <dsp:nvSpPr>
        <dsp:cNvPr id="0" name=""/>
        <dsp:cNvSpPr/>
      </dsp:nvSpPr>
      <dsp:spPr>
        <a:xfrm>
          <a:off x="883020" y="2868457"/>
          <a:ext cx="10146594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Reusable: Services should be designed for reusability across different applications and business functions, avoiding redundancy.</a:t>
          </a:r>
        </a:p>
      </dsp:txBody>
      <dsp:txXfrm>
        <a:off x="883020" y="2868457"/>
        <a:ext cx="10146594" cy="764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35A9-9A4E-4728-B35C-5F6DE01373C8}">
      <dsp:nvSpPr>
        <dsp:cNvPr id="0" name=""/>
        <dsp:cNvSpPr/>
      </dsp:nvSpPr>
      <dsp:spPr>
        <a:xfrm>
          <a:off x="0" y="443"/>
          <a:ext cx="11029615" cy="1038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8EC17-5BE7-4B8C-9C1D-00D694BF1CD2}">
      <dsp:nvSpPr>
        <dsp:cNvPr id="0" name=""/>
        <dsp:cNvSpPr/>
      </dsp:nvSpPr>
      <dsp:spPr>
        <a:xfrm>
          <a:off x="314046" y="234032"/>
          <a:ext cx="570994" cy="5709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58D58-842B-4B38-A692-F308D92E7FFC}">
      <dsp:nvSpPr>
        <dsp:cNvPr id="0" name=""/>
        <dsp:cNvSpPr/>
      </dsp:nvSpPr>
      <dsp:spPr>
        <a:xfrm>
          <a:off x="1199087" y="443"/>
          <a:ext cx="9830527" cy="103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873" tIns="109873" rIns="109873" bIns="1098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Caching Mechanism</a:t>
          </a:r>
          <a:r>
            <a:rPr lang="en-US" sz="2500" kern="1200"/>
            <a:t>: Content is stored on geographically distributed edge servers.</a:t>
          </a:r>
        </a:p>
      </dsp:txBody>
      <dsp:txXfrm>
        <a:off x="1199087" y="443"/>
        <a:ext cx="9830527" cy="1038171"/>
      </dsp:txXfrm>
    </dsp:sp>
    <dsp:sp modelId="{9C1FFF38-9A8C-49B7-A1D4-7F9717E39D12}">
      <dsp:nvSpPr>
        <dsp:cNvPr id="0" name=""/>
        <dsp:cNvSpPr/>
      </dsp:nvSpPr>
      <dsp:spPr>
        <a:xfrm>
          <a:off x="0" y="1298157"/>
          <a:ext cx="11029615" cy="1038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47F7D-B046-441D-92BC-2B758467BAAE}">
      <dsp:nvSpPr>
        <dsp:cNvPr id="0" name=""/>
        <dsp:cNvSpPr/>
      </dsp:nvSpPr>
      <dsp:spPr>
        <a:xfrm>
          <a:off x="314046" y="1531745"/>
          <a:ext cx="570994" cy="570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7547F-7B42-41F4-86F7-E4E32BF75124}">
      <dsp:nvSpPr>
        <dsp:cNvPr id="0" name=""/>
        <dsp:cNvSpPr/>
      </dsp:nvSpPr>
      <dsp:spPr>
        <a:xfrm>
          <a:off x="1199087" y="1298157"/>
          <a:ext cx="9830527" cy="103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873" tIns="109873" rIns="109873" bIns="1098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Request Redirection</a:t>
          </a:r>
          <a:r>
            <a:rPr lang="en-US" sz="2500" kern="1200"/>
            <a:t>: Users are directed to the nearest server, minimizing delays.</a:t>
          </a:r>
        </a:p>
      </dsp:txBody>
      <dsp:txXfrm>
        <a:off x="1199087" y="1298157"/>
        <a:ext cx="9830527" cy="1038171"/>
      </dsp:txXfrm>
    </dsp:sp>
    <dsp:sp modelId="{6B4674D1-CB76-4FB6-B292-ED62E434C0E8}">
      <dsp:nvSpPr>
        <dsp:cNvPr id="0" name=""/>
        <dsp:cNvSpPr/>
      </dsp:nvSpPr>
      <dsp:spPr>
        <a:xfrm>
          <a:off x="0" y="2595871"/>
          <a:ext cx="11029615" cy="1038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AE089-00E5-4679-99F1-1CB6B0D9E0F9}">
      <dsp:nvSpPr>
        <dsp:cNvPr id="0" name=""/>
        <dsp:cNvSpPr/>
      </dsp:nvSpPr>
      <dsp:spPr>
        <a:xfrm>
          <a:off x="314046" y="2829459"/>
          <a:ext cx="570994" cy="5709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31CA5-53C6-4F55-8B2B-50216F0E1945}">
      <dsp:nvSpPr>
        <dsp:cNvPr id="0" name=""/>
        <dsp:cNvSpPr/>
      </dsp:nvSpPr>
      <dsp:spPr>
        <a:xfrm>
          <a:off x="1199087" y="2595871"/>
          <a:ext cx="9830527" cy="103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873" tIns="109873" rIns="109873" bIns="1098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Load Balancing</a:t>
          </a:r>
          <a:r>
            <a:rPr lang="en-US" sz="2500" kern="1200"/>
            <a:t>: Distributes traffic across multiple servers to prevent overload.</a:t>
          </a:r>
        </a:p>
      </dsp:txBody>
      <dsp:txXfrm>
        <a:off x="1199087" y="2595871"/>
        <a:ext cx="9830527" cy="10381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D531D-C40A-43A6-B07A-314AE5954C50}">
      <dsp:nvSpPr>
        <dsp:cNvPr id="0" name=""/>
        <dsp:cNvSpPr/>
      </dsp:nvSpPr>
      <dsp:spPr>
        <a:xfrm>
          <a:off x="790816" y="751278"/>
          <a:ext cx="1069582" cy="1069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F9FAC-A177-46F9-9CF7-D89D67EAB090}">
      <dsp:nvSpPr>
        <dsp:cNvPr id="0" name=""/>
        <dsp:cNvSpPr/>
      </dsp:nvSpPr>
      <dsp:spPr>
        <a:xfrm>
          <a:off x="137182" y="2140707"/>
          <a:ext cx="23768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Static Content: Images, JavaScript, CSS files, etc.</a:t>
          </a:r>
        </a:p>
      </dsp:txBody>
      <dsp:txXfrm>
        <a:off x="137182" y="2140707"/>
        <a:ext cx="2376850" cy="742500"/>
      </dsp:txXfrm>
    </dsp:sp>
    <dsp:sp modelId="{C6976354-C0CB-4739-AF76-EB14E9D96E68}">
      <dsp:nvSpPr>
        <dsp:cNvPr id="0" name=""/>
        <dsp:cNvSpPr/>
      </dsp:nvSpPr>
      <dsp:spPr>
        <a:xfrm>
          <a:off x="3583616" y="751278"/>
          <a:ext cx="1069582" cy="1069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58B8-BE43-4DAC-A63C-4C77A0E20589}">
      <dsp:nvSpPr>
        <dsp:cNvPr id="0" name=""/>
        <dsp:cNvSpPr/>
      </dsp:nvSpPr>
      <dsp:spPr>
        <a:xfrm>
          <a:off x="2929982" y="2140707"/>
          <a:ext cx="23768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Dynamic Content: Videos, audio, live streaming.</a:t>
          </a:r>
        </a:p>
      </dsp:txBody>
      <dsp:txXfrm>
        <a:off x="2929982" y="2140707"/>
        <a:ext cx="2376850" cy="742500"/>
      </dsp:txXfrm>
    </dsp:sp>
    <dsp:sp modelId="{6CB29048-CDB8-4AAD-9706-604BC5F03BD3}">
      <dsp:nvSpPr>
        <dsp:cNvPr id="0" name=""/>
        <dsp:cNvSpPr/>
      </dsp:nvSpPr>
      <dsp:spPr>
        <a:xfrm>
          <a:off x="6376415" y="751278"/>
          <a:ext cx="1069582" cy="1069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09B0D-52C7-4728-8FB9-0B3DA1159A17}">
      <dsp:nvSpPr>
        <dsp:cNvPr id="0" name=""/>
        <dsp:cNvSpPr/>
      </dsp:nvSpPr>
      <dsp:spPr>
        <a:xfrm>
          <a:off x="5722781" y="2140707"/>
          <a:ext cx="23768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 Applications: APIs and interactive content for better performance.</a:t>
          </a:r>
        </a:p>
      </dsp:txBody>
      <dsp:txXfrm>
        <a:off x="5722781" y="2140707"/>
        <a:ext cx="2376850" cy="742500"/>
      </dsp:txXfrm>
    </dsp:sp>
    <dsp:sp modelId="{6FE8FDB0-F7A8-44A8-98C6-65E9193138CC}">
      <dsp:nvSpPr>
        <dsp:cNvPr id="0" name=""/>
        <dsp:cNvSpPr/>
      </dsp:nvSpPr>
      <dsp:spPr>
        <a:xfrm>
          <a:off x="9169215" y="751278"/>
          <a:ext cx="1069582" cy="1069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02B72-FCF5-456F-B1C7-8BB59C3CE78B}">
      <dsp:nvSpPr>
        <dsp:cNvPr id="0" name=""/>
        <dsp:cNvSpPr/>
      </dsp:nvSpPr>
      <dsp:spPr>
        <a:xfrm>
          <a:off x="8515581" y="2140707"/>
          <a:ext cx="23768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Software Downloads: Large software packages, updates, and patches.</a:t>
          </a:r>
        </a:p>
      </dsp:txBody>
      <dsp:txXfrm>
        <a:off x="8515581" y="2140707"/>
        <a:ext cx="2376850" cy="74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47FCD-F357-416C-B974-3CED578473AD}">
      <dsp:nvSpPr>
        <dsp:cNvPr id="0" name=""/>
        <dsp:cNvSpPr/>
      </dsp:nvSpPr>
      <dsp:spPr>
        <a:xfrm>
          <a:off x="0" y="584"/>
          <a:ext cx="11029950" cy="4906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1C19C-50E8-477B-98A2-436A21AA58F0}">
      <dsp:nvSpPr>
        <dsp:cNvPr id="0" name=""/>
        <dsp:cNvSpPr/>
      </dsp:nvSpPr>
      <dsp:spPr>
        <a:xfrm>
          <a:off x="148432" y="110988"/>
          <a:ext cx="269877" cy="269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16F7-70EF-45A5-8184-652A8E72048D}">
      <dsp:nvSpPr>
        <dsp:cNvPr id="0" name=""/>
        <dsp:cNvSpPr/>
      </dsp:nvSpPr>
      <dsp:spPr>
        <a:xfrm>
          <a:off x="566742" y="584"/>
          <a:ext cx="10463207" cy="49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31" tIns="51931" rIns="51931" bIns="519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Accommodating Heavy Traffic: </a:t>
          </a:r>
          <a:r>
            <a:rPr lang="en-US" sz="1500" kern="1200" dirty="0"/>
            <a:t>Distributes traffic across multiple servers, ensuring smooth operations during high demand.</a:t>
          </a:r>
        </a:p>
      </dsp:txBody>
      <dsp:txXfrm>
        <a:off x="566742" y="584"/>
        <a:ext cx="10463207" cy="490686"/>
      </dsp:txXfrm>
    </dsp:sp>
    <dsp:sp modelId="{3E75C5FE-211B-455E-A125-31310C614FF7}">
      <dsp:nvSpPr>
        <dsp:cNvPr id="0" name=""/>
        <dsp:cNvSpPr/>
      </dsp:nvSpPr>
      <dsp:spPr>
        <a:xfrm>
          <a:off x="0" y="613942"/>
          <a:ext cx="11029950" cy="4906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B7A11-39FA-4A4E-B8A5-BBD80225E28F}">
      <dsp:nvSpPr>
        <dsp:cNvPr id="0" name=""/>
        <dsp:cNvSpPr/>
      </dsp:nvSpPr>
      <dsp:spPr>
        <a:xfrm>
          <a:off x="148432" y="724346"/>
          <a:ext cx="269877" cy="269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E5E79-0615-47AE-B19B-5D72893BD609}">
      <dsp:nvSpPr>
        <dsp:cNvPr id="0" name=""/>
        <dsp:cNvSpPr/>
      </dsp:nvSpPr>
      <dsp:spPr>
        <a:xfrm>
          <a:off x="566742" y="613942"/>
          <a:ext cx="10463207" cy="49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31" tIns="51931" rIns="51931" bIns="519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Support for More Simultaneous Users: </a:t>
          </a:r>
          <a:r>
            <a:rPr lang="en-US" sz="1500" kern="1200" dirty="0"/>
            <a:t>High data thresholds enable support for large user bases simultaneously.</a:t>
          </a:r>
        </a:p>
      </dsp:txBody>
      <dsp:txXfrm>
        <a:off x="566742" y="613942"/>
        <a:ext cx="10463207" cy="490686"/>
      </dsp:txXfrm>
    </dsp:sp>
    <dsp:sp modelId="{5B697344-A3BC-4CFE-A129-F700E24F3648}">
      <dsp:nvSpPr>
        <dsp:cNvPr id="0" name=""/>
        <dsp:cNvSpPr/>
      </dsp:nvSpPr>
      <dsp:spPr>
        <a:xfrm>
          <a:off x="0" y="1227299"/>
          <a:ext cx="11029950" cy="4906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376D6-16C3-4EF1-8A7A-8604EA00BC94}">
      <dsp:nvSpPr>
        <dsp:cNvPr id="0" name=""/>
        <dsp:cNvSpPr/>
      </dsp:nvSpPr>
      <dsp:spPr>
        <a:xfrm>
          <a:off x="148432" y="1337704"/>
          <a:ext cx="269877" cy="269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57C12-E2DB-43F7-A8F2-18850A1DA86B}">
      <dsp:nvSpPr>
        <dsp:cNvPr id="0" name=""/>
        <dsp:cNvSpPr/>
      </dsp:nvSpPr>
      <dsp:spPr>
        <a:xfrm>
          <a:off x="566742" y="1227299"/>
          <a:ext cx="10463207" cy="49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31" tIns="51931" rIns="51931" bIns="519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Reduced Load on Servers: </a:t>
          </a:r>
          <a:r>
            <a:rPr lang="en-US" sz="1500" kern="1200" dirty="0"/>
            <a:t>Balances content delivery tasks among servers, enhancing server efficiency.</a:t>
          </a:r>
        </a:p>
      </dsp:txBody>
      <dsp:txXfrm>
        <a:off x="566742" y="1227299"/>
        <a:ext cx="10463207" cy="490686"/>
      </dsp:txXfrm>
    </dsp:sp>
    <dsp:sp modelId="{DA9D1E57-6F19-42BF-AE6E-22B0906DF56C}">
      <dsp:nvSpPr>
        <dsp:cNvPr id="0" name=""/>
        <dsp:cNvSpPr/>
      </dsp:nvSpPr>
      <dsp:spPr>
        <a:xfrm>
          <a:off x="0" y="1840657"/>
          <a:ext cx="11029950" cy="4906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2728A-20F9-435B-86F1-2B6EAE5DD6CA}">
      <dsp:nvSpPr>
        <dsp:cNvPr id="0" name=""/>
        <dsp:cNvSpPr/>
      </dsp:nvSpPr>
      <dsp:spPr>
        <a:xfrm>
          <a:off x="148432" y="1951062"/>
          <a:ext cx="269877" cy="2698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31ADB-AB82-4BFD-A7FD-1EE68E1A993B}">
      <dsp:nvSpPr>
        <dsp:cNvPr id="0" name=""/>
        <dsp:cNvSpPr/>
      </dsp:nvSpPr>
      <dsp:spPr>
        <a:xfrm>
          <a:off x="566742" y="1840657"/>
          <a:ext cx="10463207" cy="49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31" tIns="51931" rIns="51931" bIns="519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Faster Content Delivery: </a:t>
          </a:r>
          <a:r>
            <a:rPr lang="en-US" sz="1500" kern="1200" dirty="0"/>
            <a:t>Reduces travel distance for data, enabling quicker content delivery.</a:t>
          </a:r>
        </a:p>
      </dsp:txBody>
      <dsp:txXfrm>
        <a:off x="566742" y="1840657"/>
        <a:ext cx="10463207" cy="490686"/>
      </dsp:txXfrm>
    </dsp:sp>
    <dsp:sp modelId="{DAD5C5E0-A015-4826-9D51-2CFC7B7D1E72}">
      <dsp:nvSpPr>
        <dsp:cNvPr id="0" name=""/>
        <dsp:cNvSpPr/>
      </dsp:nvSpPr>
      <dsp:spPr>
        <a:xfrm>
          <a:off x="0" y="2454015"/>
          <a:ext cx="11029950" cy="49068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0D50D-EDC4-418F-88F0-BB2456A33CA9}">
      <dsp:nvSpPr>
        <dsp:cNvPr id="0" name=""/>
        <dsp:cNvSpPr/>
      </dsp:nvSpPr>
      <dsp:spPr>
        <a:xfrm>
          <a:off x="148432" y="2564420"/>
          <a:ext cx="269877" cy="2698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AB7D9-F4B0-4D8D-BD35-C5C43391804A}">
      <dsp:nvSpPr>
        <dsp:cNvPr id="0" name=""/>
        <dsp:cNvSpPr/>
      </dsp:nvSpPr>
      <dsp:spPr>
        <a:xfrm>
          <a:off x="566742" y="2454015"/>
          <a:ext cx="10463207" cy="49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31" tIns="51931" rIns="51931" bIns="519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Lower Cost of Delivery: </a:t>
          </a:r>
          <a:r>
            <a:rPr lang="en-US" sz="1500" kern="1200" dirty="0"/>
            <a:t>Efficient routing and edge caching reduce operational costs.</a:t>
          </a:r>
        </a:p>
      </dsp:txBody>
      <dsp:txXfrm>
        <a:off x="566742" y="2454015"/>
        <a:ext cx="10463207" cy="490686"/>
      </dsp:txXfrm>
    </dsp:sp>
    <dsp:sp modelId="{C202F24C-2CFA-4A59-97BD-DDD5337B386D}">
      <dsp:nvSpPr>
        <dsp:cNvPr id="0" name=""/>
        <dsp:cNvSpPr/>
      </dsp:nvSpPr>
      <dsp:spPr>
        <a:xfrm>
          <a:off x="0" y="3067373"/>
          <a:ext cx="11029950" cy="4906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A9AE0-FD39-48B3-A3E7-01FFAB7B6789}">
      <dsp:nvSpPr>
        <dsp:cNvPr id="0" name=""/>
        <dsp:cNvSpPr/>
      </dsp:nvSpPr>
      <dsp:spPr>
        <a:xfrm>
          <a:off x="148432" y="3177778"/>
          <a:ext cx="269877" cy="2698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7FEC4-B6AC-40A4-A884-0ECB0F97DDD6}">
      <dsp:nvSpPr>
        <dsp:cNvPr id="0" name=""/>
        <dsp:cNvSpPr/>
      </dsp:nvSpPr>
      <dsp:spPr>
        <a:xfrm>
          <a:off x="566742" y="3067373"/>
          <a:ext cx="10463207" cy="49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31" tIns="51931" rIns="51931" bIns="519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Controlling Asset Delivery: </a:t>
          </a:r>
          <a:r>
            <a:rPr lang="en-US" sz="1500" kern="1200" dirty="0"/>
            <a:t>Monitors content demand and network load to allocate resources effectively.</a:t>
          </a:r>
        </a:p>
      </dsp:txBody>
      <dsp:txXfrm>
        <a:off x="566742" y="3067373"/>
        <a:ext cx="10463207" cy="490686"/>
      </dsp:txXfrm>
    </dsp:sp>
    <dsp:sp modelId="{44CE04D2-F1B5-4508-8BB9-BFADAEFABA06}">
      <dsp:nvSpPr>
        <dsp:cNvPr id="0" name=""/>
        <dsp:cNvSpPr/>
      </dsp:nvSpPr>
      <dsp:spPr>
        <a:xfrm>
          <a:off x="0" y="3680731"/>
          <a:ext cx="11029950" cy="4906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FF403-F3FE-4A81-ACC1-B46577B501EB}">
      <dsp:nvSpPr>
        <dsp:cNvPr id="0" name=""/>
        <dsp:cNvSpPr/>
      </dsp:nvSpPr>
      <dsp:spPr>
        <a:xfrm>
          <a:off x="148432" y="3791136"/>
          <a:ext cx="269877" cy="26987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6F344-148A-4793-939A-38391FAB5F5C}">
      <dsp:nvSpPr>
        <dsp:cNvPr id="0" name=""/>
        <dsp:cNvSpPr/>
      </dsp:nvSpPr>
      <dsp:spPr>
        <a:xfrm>
          <a:off x="566742" y="3680731"/>
          <a:ext cx="10463207" cy="49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31" tIns="51931" rIns="51931" bIns="519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Facilitates Scalability: </a:t>
          </a:r>
          <a:r>
            <a:rPr lang="en-US" sz="1500" kern="1200" dirty="0"/>
            <a:t>Expands delivery systems horizontally to maintain performance during spikes.</a:t>
          </a:r>
        </a:p>
      </dsp:txBody>
      <dsp:txXfrm>
        <a:off x="566742" y="3680731"/>
        <a:ext cx="10463207" cy="490686"/>
      </dsp:txXfrm>
    </dsp:sp>
    <dsp:sp modelId="{22683712-B7CC-47F0-902B-4CF42675773C}">
      <dsp:nvSpPr>
        <dsp:cNvPr id="0" name=""/>
        <dsp:cNvSpPr/>
      </dsp:nvSpPr>
      <dsp:spPr>
        <a:xfrm>
          <a:off x="0" y="4294089"/>
          <a:ext cx="11029950" cy="4906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01831-0900-4218-8BF2-8ACC923FA2D4}">
      <dsp:nvSpPr>
        <dsp:cNvPr id="0" name=""/>
        <dsp:cNvSpPr/>
      </dsp:nvSpPr>
      <dsp:spPr>
        <a:xfrm>
          <a:off x="148432" y="4404493"/>
          <a:ext cx="269877" cy="26987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EC446-3259-4BD0-9AAE-F32772BD18FB}">
      <dsp:nvSpPr>
        <dsp:cNvPr id="0" name=""/>
        <dsp:cNvSpPr/>
      </dsp:nvSpPr>
      <dsp:spPr>
        <a:xfrm>
          <a:off x="566742" y="4294089"/>
          <a:ext cx="10463207" cy="49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31" tIns="51931" rIns="51931" bIns="519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Better Security: </a:t>
          </a:r>
          <a:r>
            <a:rPr lang="en-US" sz="1500" kern="1200" dirty="0"/>
            <a:t>Replicated content across servers ensures recovery in case of failures or disasters.</a:t>
          </a:r>
        </a:p>
      </dsp:txBody>
      <dsp:txXfrm>
        <a:off x="566742" y="4294089"/>
        <a:ext cx="10463207" cy="4906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3D9CA-9994-462F-9603-259BA731CA79}">
      <dsp:nvSpPr>
        <dsp:cNvPr id="0" name=""/>
        <dsp:cNvSpPr/>
      </dsp:nvSpPr>
      <dsp:spPr>
        <a:xfrm>
          <a:off x="0" y="619820"/>
          <a:ext cx="11029950" cy="1144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F3C71-F904-4E70-8BB2-DB852A1307EB}">
      <dsp:nvSpPr>
        <dsp:cNvPr id="0" name=""/>
        <dsp:cNvSpPr/>
      </dsp:nvSpPr>
      <dsp:spPr>
        <a:xfrm>
          <a:off x="346146" y="877284"/>
          <a:ext cx="629356" cy="629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05219-B330-4F0A-8D4E-E1FD20543A08}">
      <dsp:nvSpPr>
        <dsp:cNvPr id="0" name=""/>
        <dsp:cNvSpPr/>
      </dsp:nvSpPr>
      <dsp:spPr>
        <a:xfrm>
          <a:off x="1321648" y="619820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New Points of Failure: </a:t>
          </a:r>
          <a:r>
            <a:rPr lang="en-US" sz="2500" kern="1200" dirty="0"/>
            <a:t>Dependency on the CDN provider introduces risks during provider outages.</a:t>
          </a:r>
        </a:p>
      </dsp:txBody>
      <dsp:txXfrm>
        <a:off x="1321648" y="619820"/>
        <a:ext cx="9708301" cy="1144284"/>
      </dsp:txXfrm>
    </dsp:sp>
    <dsp:sp modelId="{6AA7CA2F-3D10-4C6C-917F-F6F1F26C156F}">
      <dsp:nvSpPr>
        <dsp:cNvPr id="0" name=""/>
        <dsp:cNvSpPr/>
      </dsp:nvSpPr>
      <dsp:spPr>
        <a:xfrm>
          <a:off x="0" y="2050176"/>
          <a:ext cx="11029950" cy="1144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6A9B1-C341-49C2-904E-F2CDCA1340E9}">
      <dsp:nvSpPr>
        <dsp:cNvPr id="0" name=""/>
        <dsp:cNvSpPr/>
      </dsp:nvSpPr>
      <dsp:spPr>
        <a:xfrm>
          <a:off x="346146" y="2307640"/>
          <a:ext cx="629356" cy="629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3FDCA-75BF-44DF-8EFC-543A37AF89D3}">
      <dsp:nvSpPr>
        <dsp:cNvPr id="0" name=""/>
        <dsp:cNvSpPr/>
      </dsp:nvSpPr>
      <dsp:spPr>
        <a:xfrm>
          <a:off x="1321648" y="2050176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Addit</a:t>
          </a:r>
          <a:r>
            <a:rPr lang="en-US" sz="2500" b="1" kern="1200" dirty="0"/>
            <a:t>ional Content Management Tasks: </a:t>
          </a:r>
          <a:r>
            <a:rPr lang="en-US" sz="2500" kern="1200" dirty="0"/>
            <a:t>Requires content updates and management through the CDN provider’s infrastructure.</a:t>
          </a:r>
        </a:p>
      </dsp:txBody>
      <dsp:txXfrm>
        <a:off x="1321648" y="2050176"/>
        <a:ext cx="9708301" cy="1144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BD8-AB19-415A-A6E8-2C02BC4B51DD}" type="datetimeFigureOut">
              <a:rPr lang="en-PK" smtClean="0"/>
              <a:t>29/11/2024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FAB4-9C4C-4B5F-AFD2-1EBD9F3DC86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87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3511-33AF-40AE-82D0-F33732B7D147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F1F-39F2-4B31-8139-B1BB4A980734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853-5107-4B00-83AD-32E4F7B18F30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7BF-ED07-45D6-BE38-A9AEB24EAF9B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55-DA85-497A-A47D-E5AD3FB1E09B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DA88-1C6C-455D-BD3E-4309786BA0F9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80-0345-43F3-9621-4C7DC2C05A5A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72C0-8626-407D-A7C9-4D25B4156BA5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96B-941D-41C4-B3C5-9C8283BBCCD3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11126C9-D3D6-4A6D-BD80-931F70242AF5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07-CC06-426F-A7E9-CF6138A41C37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8E0D95-E414-403E-B8FF-E99C0A1E76A0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7C0FD50E-8B5E-C60A-FF87-E384C8CD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A529-DA4E-F585-399D-BB7F6180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57" y="4671000"/>
            <a:ext cx="9434185" cy="5145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 to Cloud Computing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6B46-E43E-46C0-EF89-1C44C3E6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5509956"/>
            <a:ext cx="3407964" cy="707786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Muhammad Sudais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cap="none" dirty="0">
                <a:latin typeface="Gadugi" panose="020B0502040204020203" pitchFamily="34" charset="0"/>
                <a:ea typeface="Gadugi" panose="020B0502040204020203" pitchFamily="34" charset="0"/>
              </a:rPr>
              <a:t>muhammad.sudais.v@nu.edu.pk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C8290-F364-4729-7231-0B36984ADF01}"/>
              </a:ext>
            </a:extLst>
          </p:cNvPr>
          <p:cNvSpPr txBox="1">
            <a:spLocks/>
          </p:cNvSpPr>
          <p:nvPr/>
        </p:nvSpPr>
        <p:spPr>
          <a:xfrm>
            <a:off x="8072283" y="1349679"/>
            <a:ext cx="2212259" cy="57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82D9C9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Week 15</a:t>
            </a:r>
            <a:endParaRPr lang="en-PK" b="1" dirty="0">
              <a:solidFill>
                <a:srgbClr val="82D9C9"/>
              </a:solidFill>
              <a:latin typeface="Gadugi" panose="020B0502040204020203" pitchFamily="34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E4D-CF87-0368-EE5D-C2F3C601F2B5}"/>
              </a:ext>
            </a:extLst>
          </p:cNvPr>
          <p:cNvSpPr txBox="1"/>
          <p:nvPr/>
        </p:nvSpPr>
        <p:spPr>
          <a:xfrm>
            <a:off x="850357" y="5118234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CS-4037</a:t>
            </a:r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47302-4335-EFE6-1605-67EA7E9857BA}"/>
              </a:ext>
            </a:extLst>
          </p:cNvPr>
          <p:cNvSpPr txBox="1"/>
          <p:nvPr/>
        </p:nvSpPr>
        <p:spPr>
          <a:xfrm>
            <a:off x="7457832" y="1876054"/>
            <a:ext cx="344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E62DB"/>
                </a:solidFill>
              </a:rPr>
              <a:t>Service Oriented Architecture &amp; Content Delivery Networks</a:t>
            </a:r>
            <a:endParaRPr lang="en-PK" dirty="0">
              <a:solidFill>
                <a:srgbClr val="3E6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4A7A7-8C9B-8B76-828E-163DCC01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B023-9E38-505F-6247-4F3EA5B0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Services</a:t>
            </a:r>
            <a:endParaRPr lang="en-PK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56A7CE-A659-E686-CC43-C87870E18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42140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7D3D6-7F19-604B-0080-FF642087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46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66AD-66EB-DCE1-22C1-FEB3142B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Standard Implementation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D759-BFB4-A51E-8320-9B2D8BF2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Open standards are key to SOA, making it easier to implement and integrate services using industry-standard protocols and technologies.</a:t>
            </a:r>
          </a:p>
          <a:p>
            <a:r>
              <a:rPr lang="en-US" dirty="0"/>
              <a:t>Key Open Group Standards:</a:t>
            </a:r>
          </a:p>
          <a:p>
            <a:pPr lvl="1"/>
            <a:r>
              <a:rPr lang="en-US" dirty="0"/>
              <a:t>SOA Reference Architecture.</a:t>
            </a:r>
          </a:p>
          <a:p>
            <a:pPr lvl="1"/>
            <a:r>
              <a:rPr lang="en-US" dirty="0"/>
              <a:t>SOA Governance Framework.</a:t>
            </a:r>
          </a:p>
          <a:p>
            <a:pPr lvl="1"/>
            <a:r>
              <a:rPr lang="en-US" dirty="0"/>
              <a:t>Service-Oriented Cloud Computing Infrastructure (SOCCI).</a:t>
            </a:r>
          </a:p>
          <a:p>
            <a:r>
              <a:rPr lang="en-US" dirty="0"/>
              <a:t>Message Exchange &amp; Service Description Technologies:</a:t>
            </a:r>
          </a:p>
          <a:p>
            <a:pPr lvl="1"/>
            <a:r>
              <a:rPr lang="en-US" dirty="0"/>
              <a:t>XML: Used for message exchange in SOA, providing a flexible, platform-independent format.</a:t>
            </a:r>
          </a:p>
          <a:p>
            <a:pPr lvl="1"/>
            <a:r>
              <a:rPr lang="en-US" dirty="0"/>
              <a:t>WSDL (Web Services Description Language): Defines service interfaces using XML, enabling service discovery.</a:t>
            </a:r>
          </a:p>
          <a:p>
            <a:pPr lvl="1"/>
            <a:r>
              <a:rPr lang="en-US" dirty="0"/>
              <a:t>SOAP (Simple Object Access Protocol): A protocol for exchanging messages between services over a network, independent of platforms and languages.</a:t>
            </a:r>
          </a:p>
          <a:p>
            <a:pPr lvl="1"/>
            <a:r>
              <a:rPr lang="en-US" dirty="0"/>
              <a:t>UDDI (Universal Description, Discovery, and Integration): A directory for registering and discovering services via WSDL and SOAP.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435FD-C06B-2250-6837-6DBA8402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D709F-04D7-FD65-6CD5-1643FC360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9892-48FD-2FE8-7B46-D7A262D1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SOA : Architectural Benefits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7117-B2FC-0B12-F51F-B41F0C41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Flexibility: </a:t>
            </a:r>
            <a:r>
              <a:rPr lang="en-US" dirty="0"/>
              <a:t>Easier to change or update services without affecting the whole system.</a:t>
            </a:r>
          </a:p>
          <a:p>
            <a:r>
              <a:rPr lang="en-US" b="1" dirty="0"/>
              <a:t>Reusability: </a:t>
            </a:r>
            <a:r>
              <a:rPr lang="en-US" dirty="0"/>
              <a:t>Services can be reused across various applications, reducing development time and cost.</a:t>
            </a:r>
          </a:p>
          <a:p>
            <a:r>
              <a:rPr lang="en-US" b="1" dirty="0"/>
              <a:t>Simplified Integration: </a:t>
            </a:r>
            <a:r>
              <a:rPr lang="en-US" dirty="0"/>
              <a:t>SOA makes it easier to integrate different systems by using well-defined interfaces, reducing complexity and improving interoperability.</a:t>
            </a:r>
          </a:p>
          <a:p>
            <a:r>
              <a:rPr lang="en-US" b="1" dirty="0"/>
              <a:t>Improved Scalability: </a:t>
            </a:r>
            <a:r>
              <a:rPr lang="en-US" dirty="0"/>
              <a:t>Modular services can be scaled independently, optimizing resource utilization.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497B-BCB6-4193-EF3A-F8E23797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8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B165-0D36-98B4-B09B-A4C2174CE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2298-7DD9-9CB1-D810-49434BE2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SOA : Business Benefits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0774-6AFA-8ED7-9781-B9E56953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Agility: </a:t>
            </a:r>
            <a:r>
              <a:rPr lang="en-US" dirty="0"/>
              <a:t>Service-orientated architecture is based on the assumption that system changes over time. Hence, a well-designed SOA-based development protects a system from the impact of this evolution. The flexibility of SOA enables a system to respond quickly to new requirements. </a:t>
            </a:r>
          </a:p>
          <a:p>
            <a:r>
              <a:rPr lang="en-US" b="1" dirty="0"/>
              <a:t>Cost reduction: </a:t>
            </a:r>
            <a:r>
              <a:rPr lang="en-US" dirty="0"/>
              <a:t>Services once developed can be reused by disparate systems for different kind of purposes. Integration of services in a system is also easy. Therefore, the reuse of already existing assets (services) makes it cheaper as reusability means lower development and testing cost. </a:t>
            </a:r>
          </a:p>
          <a:p>
            <a:r>
              <a:rPr lang="en-US" b="1" dirty="0"/>
              <a:t>Increase in quality: </a:t>
            </a:r>
            <a:r>
              <a:rPr lang="en-US" dirty="0"/>
              <a:t>Reuse of a service by multiple consumers make a service well tested and flawless. Its quality improves and thus SOA provides high performance and delivers good return-on-investment (ROI). </a:t>
            </a:r>
          </a:p>
          <a:p>
            <a:r>
              <a:rPr lang="en-US" b="1" dirty="0"/>
              <a:t>Quicker release to market: </a:t>
            </a:r>
            <a:r>
              <a:rPr lang="en-US" dirty="0"/>
              <a:t>Service-oriented approach takes lesser time for system development or even for a system up-gradation. It thus makes the launch of a system quicker to market by diminishing the development time. </a:t>
            </a:r>
          </a:p>
          <a:p>
            <a:r>
              <a:rPr lang="en-US" b="1" dirty="0"/>
              <a:t>Standardization: </a:t>
            </a:r>
            <a:r>
              <a:rPr lang="en-US" dirty="0"/>
              <a:t>Services in SOA are generally developed following open standards. This standardization makes services more vendor-independent and any kind of system can use a service as long as it uses the proper (standard) service interface.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519A-5F9F-82C4-5E7F-51B25ED6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31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8871-7F79-0DE6-3BAA-58FC5B6A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AND CLOUD COMPUTING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D5FD-0BDB-46DA-8E59-1CAB1DEE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6116"/>
            <a:ext cx="11029615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Common Goals: Both aim to improve system agility and flexibility through service reuse and distributed software assets.</a:t>
            </a:r>
          </a:p>
          <a:p>
            <a:r>
              <a:rPr lang="en-US" dirty="0"/>
              <a:t>Key Differences:</a:t>
            </a:r>
          </a:p>
          <a:p>
            <a:pPr lvl="1"/>
            <a:r>
              <a:rPr lang="en-US" sz="1300" dirty="0"/>
              <a:t>SOA: An architectural approach for designing reusable services.</a:t>
            </a:r>
          </a:p>
          <a:p>
            <a:pPr lvl="1"/>
            <a:r>
              <a:rPr lang="en-US" sz="1300" dirty="0"/>
              <a:t>Cloud Computing: Provides on-demand access to computing resources and services.</a:t>
            </a:r>
          </a:p>
          <a:p>
            <a:r>
              <a:rPr lang="en-US" dirty="0"/>
              <a:t>Provider-Consumer-Broker Model: Both follow the provider-consumer-broker interaction model for service delivery and consumption.</a:t>
            </a:r>
          </a:p>
          <a:p>
            <a:r>
              <a:rPr lang="en-US" dirty="0"/>
              <a:t>Both promote the reuse of services and minimize dependencies (loose coupling) to optimize resource utilization.</a:t>
            </a:r>
          </a:p>
          <a:p>
            <a:r>
              <a:rPr lang="en-US" dirty="0"/>
              <a:t>SOA's Role in Cloud: Cloud services are structured using SOA principles. They complement each other for optimal performance, with SOA organizing cloud services effectively.</a:t>
            </a:r>
          </a:p>
          <a:p>
            <a:r>
              <a:rPr lang="en-US" dirty="0"/>
              <a:t>SOA applications can run on traditional servers as well as cloud environments.</a:t>
            </a:r>
          </a:p>
          <a:p>
            <a:r>
              <a:rPr lang="en-US" dirty="0"/>
              <a:t>SOA at the Cloud's Top Layer: SOA is critical for the Software-as-a-Service (SaaS) layer, structuring software services within cloud infrastructure.</a:t>
            </a:r>
          </a:p>
          <a:p>
            <a:r>
              <a:rPr lang="en-US" dirty="0"/>
              <a:t>Adapting SOA for Cloud Consumers: To fully benefit from cloud computing, consumers should adapt SOA as their application architecture.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2D0FE-5893-31DD-7630-415DB05A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37B2-069F-CFDA-D4E8-AB88F6053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FE85FAB5-1F47-765D-349C-D35026B39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782D-550C-BE03-C761-B8801538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012536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CHAPTER 11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Content Delivery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046F-E122-AE87-1E1A-D5B4E7DC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529" y="4942982"/>
            <a:ext cx="3313471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00EEF-7AE4-585B-31D5-2A4A168C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9939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0ADF4-9EE5-6C66-59AF-80F7004A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is CDN?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C600-22B7-E676-BCBB-25B83CEC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2000" b="1" dirty="0"/>
              <a:t>Definition: A system of distributed servers ensuring fast and efficient delivery of web content.</a:t>
            </a:r>
          </a:p>
          <a:p>
            <a:r>
              <a:rPr lang="en-US" sz="2000" b="1" dirty="0"/>
              <a:t>Purpose:</a:t>
            </a:r>
          </a:p>
          <a:p>
            <a:pPr lvl="1"/>
            <a:r>
              <a:rPr lang="en-US" sz="1800" dirty="0"/>
              <a:t>Minimize latency.</a:t>
            </a:r>
          </a:p>
          <a:p>
            <a:pPr lvl="1"/>
            <a:r>
              <a:rPr lang="en-US" sz="1800" dirty="0"/>
              <a:t>Enhance speed and reliability.</a:t>
            </a:r>
          </a:p>
          <a:p>
            <a:pPr lvl="1"/>
            <a:r>
              <a:rPr lang="en-US" sz="1800" dirty="0"/>
              <a:t>Improve user experience.</a:t>
            </a:r>
          </a:p>
          <a:p>
            <a:r>
              <a:rPr lang="en-US" sz="2000" b="1" dirty="0"/>
              <a:t>Key Features:</a:t>
            </a:r>
          </a:p>
          <a:p>
            <a:pPr lvl="1"/>
            <a:r>
              <a:rPr lang="en-US" sz="1800" dirty="0"/>
              <a:t>Content is delivered from the closest server to the user.</a:t>
            </a:r>
          </a:p>
          <a:p>
            <a:pPr lvl="1"/>
            <a:r>
              <a:rPr lang="en-US" sz="1800" dirty="0"/>
              <a:t>Reduces the load on central servers by using edge servers.</a:t>
            </a:r>
            <a:endParaRPr lang="en-PK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4BF3D-E25B-7D8C-66B2-552E2B58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519067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ADD7E-EEEA-5265-F3C0-EF0DF2A4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Why Use a CDN?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9D71F7C-57CF-98B8-7AB2-356D498A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2000" b="1" dirty="0"/>
              <a:t>Improved User Experience</a:t>
            </a:r>
            <a:r>
              <a:rPr lang="en-US" sz="2000" dirty="0"/>
              <a:t>: Faster loading times enhance user satisfaction.</a:t>
            </a:r>
          </a:p>
          <a:p>
            <a:r>
              <a:rPr lang="en-US" sz="2000" b="1" dirty="0"/>
              <a:t>Global Availability</a:t>
            </a:r>
            <a:r>
              <a:rPr lang="en-US" sz="2000" dirty="0"/>
              <a:t>: Ensures high availability regardless of user location.</a:t>
            </a:r>
          </a:p>
          <a:p>
            <a:r>
              <a:rPr lang="en-US" sz="2000" b="1" dirty="0"/>
              <a:t>Resource Optimization</a:t>
            </a:r>
            <a:r>
              <a:rPr lang="en-US" sz="2000" dirty="0"/>
              <a:t>: Reduces load on central servers by utilizing edge servers.</a:t>
            </a:r>
          </a:p>
          <a:p>
            <a:r>
              <a:rPr lang="en-US" sz="2000" b="1" dirty="0"/>
              <a:t>Support for Scalability</a:t>
            </a:r>
            <a:r>
              <a:rPr lang="en-US" sz="2000" dirty="0"/>
              <a:t>: Handles increased user traffic without degradation in performance.</a:t>
            </a:r>
            <a:endParaRPr lang="en-PK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1F5A-FC4D-C996-70B2-AB02FC3B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149919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25A0-24E2-72DA-9E41-031FDCCE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CDN Works?</a:t>
            </a:r>
            <a:endParaRPr lang="en-PK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EB1A59-B910-9E4B-01ED-03F88BB05D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9D7AA-0FB3-8B7B-5BC8-942DAB0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8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35E7-B565-E282-4D96-FC23DC42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Content Delivered via CDN</a:t>
            </a:r>
            <a:endParaRPr lang="en-PK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A0243C9-EA66-2828-470F-FC6AF896A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432508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3F30B-33E5-375B-1DFE-D984E072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1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012536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CHAPTER 12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Service Oriented 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529" y="4942982"/>
            <a:ext cx="3313471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71721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34AFB-A770-C70E-B8C2-389B9BD3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Advantages of CDN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E8CC8-28BF-4F0B-8728-0BDB20D4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A4D8D2A-E199-8AF0-814A-78D28D930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34765"/>
              </p:ext>
            </p:extLst>
          </p:nvPr>
        </p:nvGraphicFramePr>
        <p:xfrm>
          <a:off x="581025" y="1615440"/>
          <a:ext cx="11029950" cy="478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16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8AD10-63F9-693F-5433-A1364689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Disadvantages of CDN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98F25-4DC5-63F4-5BA4-7FA22ECD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BC2FAD-B488-A7EC-B8F0-0253715C4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86621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0500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53691-AD06-50F9-C734-B9D4F185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CDN Service Providers</a:t>
            </a:r>
            <a:endParaRPr lang="en-PK" sz="40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237A40-BAB9-C36E-4A36-A2AB00AB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Akamai: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Founded: 1998, Cambridge, USA; Largest CDN with 100,000+ servers.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Clients: Facebook, Twitter, ESPN, BBC </a:t>
            </a:r>
            <a:r>
              <a:rPr lang="en-US" dirty="0" err="1"/>
              <a:t>iPlayer</a:t>
            </a:r>
            <a:r>
              <a:rPr lang="en-US" dirty="0"/>
              <a:t>, Yahoo.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Limelight Networks: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Founded: 2001, Arizona, USA; Offers global high-bandwidth content delivery.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Amazon CloudFront: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Launched: 2008; Pay-per-use model; 50+ global edge locations.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Azure CDN: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Launched: 2010; Utilizes Microsoft Azure's global data centers.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 err="1"/>
              <a:t>CDNetworks</a:t>
            </a:r>
            <a:r>
              <a:rPr lang="en-US" sz="1400" b="1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Founded: 2000, Korea; Offices in Korea, US, China, UK, Japan.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8E8D4-E617-51E2-42DD-CBE0876A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95911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4CAC-2F3A-3994-3C9A-2DE48E0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(Service-Oriented Architecture):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70A8-4D1F-3B14-84FD-7D9A02CD2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A design pattern where software components (services) are designed to provide specific functionality.</a:t>
            </a:r>
          </a:p>
          <a:p>
            <a:pPr lvl="1"/>
            <a:r>
              <a:rPr lang="en-US" sz="2000" dirty="0"/>
              <a:t>Focuses on defining services that can be accessed over a network</a:t>
            </a:r>
          </a:p>
          <a:p>
            <a:pPr lvl="1"/>
            <a:r>
              <a:rPr lang="en-US" sz="2000" dirty="0"/>
              <a:t>Allowing for communication and integration across different systems.</a:t>
            </a:r>
          </a:p>
          <a:p>
            <a:pPr lvl="1"/>
            <a:r>
              <a:rPr lang="en-US" sz="2000" dirty="0"/>
              <a:t>Aimed at breaking down applications into smaller, reusable components (services) to increase efficiency and scalability.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C2D2-31B0-3B61-AFF8-24BB135D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842928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CCA2-510B-6188-EFF7-76C7DEB3A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7B86-E45D-9262-1263-07F44D0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SOA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FED0-7F65-9209-B65C-E00E854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1317"/>
            <a:ext cx="11029615" cy="4621160"/>
          </a:xfrm>
        </p:spPr>
        <p:txBody>
          <a:bodyPr>
            <a:normAutofit/>
          </a:bodyPr>
          <a:lstStyle/>
          <a:p>
            <a:r>
              <a:rPr lang="en-US" dirty="0"/>
              <a:t>Loose Coupling:</a:t>
            </a:r>
          </a:p>
          <a:p>
            <a:pPr lvl="1"/>
            <a:r>
              <a:rPr lang="en-US" dirty="0"/>
              <a:t>Services should operate independently from each other with minimal dependencies.</a:t>
            </a:r>
          </a:p>
          <a:p>
            <a:pPr lvl="1"/>
            <a:r>
              <a:rPr lang="en-US" dirty="0"/>
              <a:t>Loose coupling allows for flexibility in how services are composed and modified without disrupting the entire system.</a:t>
            </a:r>
          </a:p>
          <a:p>
            <a:r>
              <a:rPr lang="en-US" dirty="0"/>
              <a:t>Interoperability:</a:t>
            </a:r>
          </a:p>
          <a:p>
            <a:pPr lvl="1"/>
            <a:r>
              <a:rPr lang="en-US" dirty="0"/>
              <a:t>SOA enables different platforms, technologies, and systems to communicate and interact seamlessly.</a:t>
            </a:r>
          </a:p>
          <a:p>
            <a:r>
              <a:rPr lang="en-US" dirty="0"/>
              <a:t>Discoverability:</a:t>
            </a:r>
          </a:p>
          <a:p>
            <a:pPr lvl="1"/>
            <a:r>
              <a:rPr lang="en-US" dirty="0"/>
              <a:t>Services are registered and can be discovered dynamically by consumers to interact with them.</a:t>
            </a:r>
          </a:p>
          <a:p>
            <a:r>
              <a:rPr lang="en-US" dirty="0"/>
              <a:t>Reusability:</a:t>
            </a:r>
          </a:p>
          <a:p>
            <a:pPr lvl="1"/>
            <a:r>
              <a:rPr lang="en-US" dirty="0"/>
              <a:t>Services are designed to be reused across different applications and business processes.</a:t>
            </a:r>
          </a:p>
          <a:p>
            <a:r>
              <a:rPr lang="en-US" dirty="0"/>
              <a:t>Composability:</a:t>
            </a:r>
          </a:p>
          <a:p>
            <a:pPr lvl="1"/>
            <a:r>
              <a:rPr lang="en-US" dirty="0"/>
              <a:t>Services can be combined together to create complex business processes or solutions.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198E3-765E-BCE3-C75A-6871627D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83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C524-BC46-C751-9B24-047999DB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SOA?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2E8D-63AD-4672-6283-FF37CCC4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in Traditional Systems:</a:t>
            </a:r>
          </a:p>
          <a:p>
            <a:pPr lvl="1"/>
            <a:r>
              <a:rPr lang="en-US" dirty="0"/>
              <a:t>In traditional systems, applications are monolithic and tightly integrated, making changes and scaling difficult.</a:t>
            </a:r>
          </a:p>
          <a:p>
            <a:pPr lvl="1"/>
            <a:r>
              <a:rPr lang="en-US" dirty="0"/>
              <a:t>SOA offers a solution to these challenges by creating smaller, more manageable components (services) that are loosely coupled and can be easily modified or replaced.</a:t>
            </a:r>
          </a:p>
          <a:p>
            <a:r>
              <a:rPr lang="en-US" dirty="0"/>
              <a:t>Business Benefits:</a:t>
            </a:r>
          </a:p>
          <a:p>
            <a:pPr lvl="1"/>
            <a:r>
              <a:rPr lang="en-US" dirty="0"/>
              <a:t>SOA supports rapid application development and deployment by allowing services to be reused.</a:t>
            </a:r>
          </a:p>
          <a:p>
            <a:pPr lvl="1"/>
            <a:r>
              <a:rPr lang="en-US" dirty="0"/>
              <a:t>Reduces redundancy and improves efficiency by providing well-defined services that can be shared across the organization.</a:t>
            </a:r>
          </a:p>
          <a:p>
            <a:pPr lvl="1"/>
            <a:r>
              <a:rPr lang="en-US" dirty="0"/>
              <a:t>Promotes agility and faster response to business changes.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41127-1BF9-A1C9-5D8E-12AF8DB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3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BEBC18-5851-4938-2112-E0F234CE3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3013-D6A1-F50E-232E-33322539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Goal of System Designing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B51A-E40A-C5D0-AF87-9490BFD4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7573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Two Primary Goals: Decoupling &amp; Composability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Decoupling: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Tight coupling complicates system changes, while decoupling allows for greater flexibility.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SOA allows for easy integration or removal of services, improving system flexibility and reducing maintenance costs.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Composability: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Design Principle:</a:t>
            </a:r>
          </a:p>
          <a:p>
            <a:pPr lvl="2">
              <a:lnSpc>
                <a:spcPct val="110000"/>
              </a:lnSpc>
            </a:pPr>
            <a:r>
              <a:rPr lang="en-US" sz="1700" dirty="0"/>
              <a:t>A composable system is built by assembling independent components to meet specific business needs.</a:t>
            </a:r>
          </a:p>
          <a:p>
            <a:pPr lvl="2">
              <a:lnSpc>
                <a:spcPct val="110000"/>
              </a:lnSpc>
            </a:pPr>
            <a:r>
              <a:rPr lang="en-US" sz="1700" dirty="0"/>
              <a:t>Components should be modular, stateless, and reusable.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Key Characteristics of Composable Components:</a:t>
            </a:r>
          </a:p>
          <a:p>
            <a:pPr lvl="2">
              <a:lnSpc>
                <a:spcPct val="110000"/>
              </a:lnSpc>
            </a:pPr>
            <a:r>
              <a:rPr lang="en-US" sz="1700" dirty="0"/>
              <a:t>Modular: Components are self-contained and replaceable.</a:t>
            </a:r>
          </a:p>
          <a:p>
            <a:pPr lvl="2">
              <a:lnSpc>
                <a:spcPct val="110000"/>
              </a:lnSpc>
            </a:pPr>
            <a:r>
              <a:rPr lang="en-US" sz="1700" dirty="0"/>
              <a:t>Stateless: Services operate independently, without maintaining state between transactions.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SOA allows the composition of services to create complex, customized systems, enhancing system flexibility and functionality.</a:t>
            </a:r>
            <a:endParaRPr lang="en-PK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7829C-905B-A6EF-B6C2-19BD0911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220669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8294-6CC4-1E31-613B-FD4D91B0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Represents Business Functionality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D0DB-4F5D-0A69-DEFA-D30BF16D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Business Analogy:</a:t>
            </a:r>
          </a:p>
          <a:p>
            <a:pPr lvl="1"/>
            <a:r>
              <a:rPr lang="en-US" dirty="0"/>
              <a:t>Just as businesses provide services (e.g., medical, transport), SOA services represent business functions that deliver value.</a:t>
            </a:r>
          </a:p>
          <a:p>
            <a:pPr lvl="1"/>
            <a:r>
              <a:rPr lang="en-US" dirty="0"/>
              <a:t>Businesses decompose their operations into specialized services, and software systems similarly use services to encapsulate specific functions.</a:t>
            </a:r>
          </a:p>
          <a:p>
            <a:r>
              <a:rPr lang="en-US" dirty="0"/>
              <a:t>A Service in SOA:</a:t>
            </a:r>
          </a:p>
          <a:p>
            <a:pPr lvl="1"/>
            <a:r>
              <a:rPr lang="en-US" dirty="0"/>
              <a:t>Provider: The entity responsible for building and managing the service.</a:t>
            </a:r>
          </a:p>
          <a:p>
            <a:pPr lvl="1"/>
            <a:r>
              <a:rPr lang="en-US" dirty="0"/>
              <a:t>Consumer: The entity that uses the service based on the service contract.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AEB8A-626C-A5FB-8E47-DBEF6181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7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01CA8-433D-748D-A1F4-B5315276D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A04C-D907-2442-5CBB-36D1DA54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Service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6EA6-4A2E-7781-F3C8-A5AD7A7C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5445"/>
            <a:ext cx="11029615" cy="3949905"/>
          </a:xfrm>
        </p:spPr>
        <p:txBody>
          <a:bodyPr>
            <a:normAutofit/>
          </a:bodyPr>
          <a:lstStyle/>
          <a:p>
            <a:r>
              <a:rPr lang="en-US" sz="2000" dirty="0"/>
              <a:t>Key Components:</a:t>
            </a:r>
          </a:p>
          <a:p>
            <a:pPr lvl="1"/>
            <a:r>
              <a:rPr lang="en-US" sz="1800" dirty="0"/>
              <a:t>Contract: Defines the service’s offerings, expected outcomes, and constraints.</a:t>
            </a:r>
          </a:p>
          <a:p>
            <a:pPr lvl="1"/>
            <a:r>
              <a:rPr lang="en-US" sz="1800" dirty="0"/>
              <a:t>Interface: Specifies how the service can be accessed and interacted with.</a:t>
            </a:r>
          </a:p>
          <a:p>
            <a:pPr lvl="1"/>
            <a:r>
              <a:rPr lang="en-US" sz="1800" dirty="0"/>
              <a:t>Implementation: The internal workings of the service, hidden from consumers.</a:t>
            </a:r>
          </a:p>
          <a:p>
            <a:r>
              <a:rPr lang="en-US" sz="2000" dirty="0"/>
              <a:t>Service Registry:</a:t>
            </a:r>
          </a:p>
          <a:p>
            <a:pPr lvl="1"/>
            <a:r>
              <a:rPr lang="en-US" sz="1800" dirty="0"/>
              <a:t>A centralized directory that stores service information such as availability, usage instructions, and dependencies.</a:t>
            </a:r>
          </a:p>
          <a:p>
            <a:pPr lvl="1"/>
            <a:r>
              <a:rPr lang="en-US" sz="1800" dirty="0"/>
              <a:t>Regular updates with new services and interfaces ensure accurate discovery and usage.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D8C50-3151-DC39-740F-8A8F823C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46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14AA3-6801-94F7-068D-ED51423FE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500-680C-8FCE-E362-6A85DC7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Implementation Approaches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6F9F-47B0-267A-82A1-246F2B2E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Top-Down Approach:</a:t>
            </a:r>
          </a:p>
          <a:p>
            <a:pPr lvl="1"/>
            <a:r>
              <a:rPr lang="en-US" dirty="0"/>
              <a:t>Service interface is defined first, followed by the implementation.</a:t>
            </a:r>
          </a:p>
          <a:p>
            <a:pPr lvl="1"/>
            <a:r>
              <a:rPr lang="en-US" dirty="0"/>
              <a:t>Ensures that services adhere to a contract before the actual development begins.</a:t>
            </a:r>
          </a:p>
          <a:p>
            <a:r>
              <a:rPr lang="en-US" dirty="0"/>
              <a:t>Bottom-Up Approach:</a:t>
            </a:r>
          </a:p>
          <a:p>
            <a:pPr lvl="1"/>
            <a:r>
              <a:rPr lang="en-US" dirty="0"/>
              <a:t>Service implementation exists before the interface.</a:t>
            </a:r>
          </a:p>
          <a:p>
            <a:pPr lvl="1"/>
            <a:r>
              <a:rPr lang="en-US" dirty="0"/>
              <a:t>Easier but may lead to a mismatch between the interface and the implementation.</a:t>
            </a:r>
          </a:p>
          <a:p>
            <a:r>
              <a:rPr lang="en-US" dirty="0"/>
              <a:t>Meeting in the Middle Approach:</a:t>
            </a:r>
          </a:p>
          <a:p>
            <a:pPr lvl="1"/>
            <a:r>
              <a:rPr lang="en-US" dirty="0"/>
              <a:t>A hybrid approach combining both top-down and bottom-up methodologies.</a:t>
            </a:r>
          </a:p>
          <a:p>
            <a:pPr lvl="1"/>
            <a:r>
              <a:rPr lang="en-US" dirty="0"/>
              <a:t>Ensures complete control over interface definition, especially when the implementation is already in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AFD1-C467-D162-C35E-C0F3D82F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70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1870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 Nova Light</vt:lpstr>
      <vt:lpstr>Gadugi</vt:lpstr>
      <vt:lpstr>Gill Sans MT</vt:lpstr>
      <vt:lpstr>Wingdings 2</vt:lpstr>
      <vt:lpstr>DividendVTI</vt:lpstr>
      <vt:lpstr>Introduction to Cloud Computing</vt:lpstr>
      <vt:lpstr>CHAPTER 12 Service Oriented Architecture</vt:lpstr>
      <vt:lpstr>SOA (Service-Oriented Architecture): INTRODUCTION</vt:lpstr>
      <vt:lpstr>Principles of SOA </vt:lpstr>
      <vt:lpstr>Why SOA? </vt:lpstr>
      <vt:lpstr>Goal of System Designing</vt:lpstr>
      <vt:lpstr>Service Represents Business Functionality</vt:lpstr>
      <vt:lpstr>Elements of a Service</vt:lpstr>
      <vt:lpstr>Service Implementation Approaches</vt:lpstr>
      <vt:lpstr>Attributes of Services</vt:lpstr>
      <vt:lpstr>Open Standard Implementation</vt:lpstr>
      <vt:lpstr>Benefits of SOA : Architectural Benefits </vt:lpstr>
      <vt:lpstr>Benefits of SOA : Business Benefits</vt:lpstr>
      <vt:lpstr>SOA AND CLOUD COMPUTING</vt:lpstr>
      <vt:lpstr>CHAPTER 11 Content Delivery Networks</vt:lpstr>
      <vt:lpstr>What is CDN?</vt:lpstr>
      <vt:lpstr>Why Use a CDN?</vt:lpstr>
      <vt:lpstr>How CDN Works?</vt:lpstr>
      <vt:lpstr>Types of Content Delivered via CDN</vt:lpstr>
      <vt:lpstr>Advantages of CDN </vt:lpstr>
      <vt:lpstr>Disadvantages of CDN</vt:lpstr>
      <vt:lpstr>CDN Service Providers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Sudais MSM</dc:creator>
  <cp:lastModifiedBy>Sudais MSM</cp:lastModifiedBy>
  <cp:revision>32</cp:revision>
  <dcterms:created xsi:type="dcterms:W3CDTF">2024-08-20T00:20:53Z</dcterms:created>
  <dcterms:modified xsi:type="dcterms:W3CDTF">2024-11-29T13:52:09Z</dcterms:modified>
</cp:coreProperties>
</file>