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5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7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57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2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0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4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8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5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6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E45374-8A96-4137-9591-CCF4EBC3EB2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D5432A-ACA9-4CA4-B7C1-35C66ADEC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rohit.maheshwari.v@nu.edu.p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880" y="1991792"/>
            <a:ext cx="10003437" cy="2387600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Information and Communication Technology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87" y="1294515"/>
            <a:ext cx="10719216" cy="4131924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CL-1000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– 01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Basics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6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268" y="1074840"/>
            <a:ext cx="10515600" cy="12837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Am I?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22422" y="1948722"/>
            <a:ext cx="10515600" cy="3177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 of FAST – BS(CS)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2021.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working as a Software Trainee Engineer at National Clearing Company of Pakistan Limited (NCCPL).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passion is teaching.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88" y="799839"/>
            <a:ext cx="10515600" cy="12837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Tentative Grading Scheme 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(May Vary)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2233535"/>
            <a:ext cx="10515600" cy="3177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Participation/Lab Activities : 20%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Quizzes : 5%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: 5%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Mid-Term : 30%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Final Exam : 40%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88" y="799839"/>
            <a:ext cx="10515600" cy="12837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Contacting Me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2083633"/>
            <a:ext cx="10515600" cy="3177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rohit.maheshwari.v@nu.edu.pk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Number: +92-336-2614320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Meeting/Consultation Hours: 11:00 AM to 01:00 PM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on Saturday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Room???????</a:t>
            </a:r>
          </a:p>
        </p:txBody>
      </p:sp>
    </p:spTree>
    <p:extLst>
      <p:ext uri="{BB962C8B-B14F-4D97-AF65-F5344CB8AC3E}">
        <p14:creationId xmlns:p14="http://schemas.microsoft.com/office/powerpoint/2010/main" val="37514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84849"/>
            <a:ext cx="10515600" cy="12837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 expect from you Guys?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2501" y="1813810"/>
            <a:ext cx="10515600" cy="2188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Punctuality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 for each other</a:t>
            </a:r>
          </a:p>
        </p:txBody>
      </p:sp>
    </p:spTree>
    <p:extLst>
      <p:ext uri="{BB962C8B-B14F-4D97-AF65-F5344CB8AC3E}">
        <p14:creationId xmlns:p14="http://schemas.microsoft.com/office/powerpoint/2010/main" val="5842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268" y="1074840"/>
            <a:ext cx="10515600" cy="12837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Its Your Turn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47471" y="1716737"/>
            <a:ext cx="10515600" cy="3177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of Interest?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Hobbies?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want to be in Future?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Science, Why?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unique you can do through Computer Science?</a:t>
            </a:r>
          </a:p>
        </p:txBody>
      </p:sp>
    </p:spTree>
    <p:extLst>
      <p:ext uri="{BB962C8B-B14F-4D97-AF65-F5344CB8AC3E}">
        <p14:creationId xmlns:p14="http://schemas.microsoft.com/office/powerpoint/2010/main" val="29046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32482" y="1109272"/>
            <a:ext cx="10515600" cy="3177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Thoughts about this Course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 about this course?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course is taught?</a:t>
            </a:r>
          </a:p>
        </p:txBody>
      </p:sp>
    </p:spTree>
    <p:extLst>
      <p:ext uri="{BB962C8B-B14F-4D97-AF65-F5344CB8AC3E}">
        <p14:creationId xmlns:p14="http://schemas.microsoft.com/office/powerpoint/2010/main" val="2901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</TotalTime>
  <Words>161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Parallax</vt:lpstr>
      <vt:lpstr>Introduction to Information and Communication Technology </vt:lpstr>
      <vt:lpstr>CL-1000  LAB – 01  Introduction and Basics</vt:lpstr>
      <vt:lpstr>Who Am I?  </vt:lpstr>
      <vt:lpstr>Tentative Grading Scheme  (May Vary) </vt:lpstr>
      <vt:lpstr>Contacting Me </vt:lpstr>
      <vt:lpstr>What I expect from you Guys? </vt:lpstr>
      <vt:lpstr>Now Its Your Turn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and Communication Technology </dc:title>
  <dc:creator>Hp 6470b</dc:creator>
  <cp:lastModifiedBy>Hp 6470b</cp:lastModifiedBy>
  <cp:revision>12</cp:revision>
  <dcterms:created xsi:type="dcterms:W3CDTF">2021-09-10T17:15:47Z</dcterms:created>
  <dcterms:modified xsi:type="dcterms:W3CDTF">2021-09-10T17:48:12Z</dcterms:modified>
</cp:coreProperties>
</file>