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39" r:id="rId5"/>
    <p:sldId id="2440" r:id="rId6"/>
    <p:sldId id="260" r:id="rId7"/>
    <p:sldId id="2434" r:id="rId8"/>
    <p:sldId id="2441" r:id="rId9"/>
    <p:sldId id="2442" r:id="rId10"/>
    <p:sldId id="2443" r:id="rId11"/>
    <p:sldId id="2444" r:id="rId12"/>
    <p:sldId id="2445" r:id="rId13"/>
    <p:sldId id="2446" r:id="rId14"/>
    <p:sldId id="2448" r:id="rId15"/>
    <p:sldId id="244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849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10/9/2021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213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36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Mohammad Yehya, 21K-3309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Mohammad Yehya, 21K-3309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Mohammad Yehya, 21K-3309</a:t>
            </a:r>
            <a:endParaRPr lang="en-US" dirty="0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6" r:id="rId10"/>
    <p:sldLayoutId id="2147483670" r:id="rId11"/>
    <p:sldLayoutId id="2147483667" r:id="rId12"/>
    <p:sldLayoutId id="2147483668" r:id="rId13"/>
    <p:sldLayoutId id="2147483665" r:id="rId14"/>
    <p:sldLayoutId id="2147483671" r:id="rId15"/>
    <p:sldLayoutId id="2147483655" r:id="rId16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38" y="1473206"/>
            <a:ext cx="4351911" cy="1325315"/>
          </a:xfrm>
        </p:spPr>
        <p:txBody>
          <a:bodyPr/>
          <a:lstStyle/>
          <a:p>
            <a:r>
              <a:rPr lang="en-US" dirty="0"/>
              <a:t>What is your Name?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3C0BD-B89C-4792-885C-9CE9664D33B3}"/>
              </a:ext>
            </a:extLst>
          </p:cNvPr>
          <p:cNvSpPr txBox="1"/>
          <p:nvPr/>
        </p:nvSpPr>
        <p:spPr>
          <a:xfrm>
            <a:off x="1185260" y="2868036"/>
            <a:ext cx="409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nkGothic Md BT" panose="020B0807020203060204" pitchFamily="34" charset="0"/>
              </a:rPr>
              <a:t>My name is Mohammad Yehya and I am a Student of FAST NUCES.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305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112614"/>
            <a:ext cx="4351911" cy="120869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your favorite holiday of the year?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E15B0-7EF5-41BA-9F1C-76E5083C27E5}"/>
              </a:ext>
            </a:extLst>
          </p:cNvPr>
          <p:cNvSpPr txBox="1"/>
          <p:nvPr/>
        </p:nvSpPr>
        <p:spPr>
          <a:xfrm>
            <a:off x="5083728" y="4001549"/>
            <a:ext cx="3297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nkGothic Md BT" panose="020B0807020203060204" pitchFamily="34" charset="0"/>
              </a:rPr>
              <a:t>My favorite holiday is the holiday of 12 Rabi-ul-</a:t>
            </a:r>
            <a:r>
              <a:rPr lang="en-US" dirty="0" err="1">
                <a:solidFill>
                  <a:schemeClr val="bg1"/>
                </a:solidFill>
                <a:latin typeface="BankGothic Md BT" panose="020B0807020203060204" pitchFamily="34" charset="0"/>
              </a:rPr>
              <a:t>Awal</a:t>
            </a:r>
            <a:r>
              <a:rPr lang="en-US" dirty="0">
                <a:solidFill>
                  <a:schemeClr val="bg1"/>
                </a:solidFill>
                <a:latin typeface="BankGothic Md BT" panose="020B0807020203060204" pitchFamily="34" charset="0"/>
              </a:rPr>
              <a:t>, as we celebrate the birth of out prophet.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049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C757-D180-4CA4-8BF8-973ABF58B8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4D274-010B-4B78-8DCD-1D0E9952C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95744" cy="6858000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7B0C91A-459D-4395-9572-A3B32BBDB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359" y="2435697"/>
            <a:ext cx="5138057" cy="99330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>
                <a:latin typeface="BankGothic Md BT" panose="020B0807020203060204" pitchFamily="34" charset="0"/>
              </a:rPr>
              <a:t>Citations:</a:t>
            </a:r>
          </a:p>
          <a:p>
            <a:pPr algn="ctr"/>
            <a:r>
              <a:rPr lang="en-US" sz="1800" dirty="0">
                <a:latin typeface="BankGothic Md BT" panose="020B0807020203060204" pitchFamily="34" charset="0"/>
              </a:rPr>
              <a:t>Google.com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19599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46487-ABD3-4250-A072-9097C79A29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20E2B1D-7C36-4BDE-8233-D7004FFC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896" y="532016"/>
            <a:ext cx="6018414" cy="5702530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BankGothic Md BT" panose="020B0807020203060204" pitchFamily="34" charset="0"/>
              </a:rPr>
              <a:t>THE END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336167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6" dur="2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2507633"/>
            <a:ext cx="4351911" cy="1208690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were you born?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E15B0-7EF5-41BA-9F1C-76E5083C27E5}"/>
              </a:ext>
            </a:extLst>
          </p:cNvPr>
          <p:cNvSpPr txBox="1"/>
          <p:nvPr/>
        </p:nvSpPr>
        <p:spPr>
          <a:xfrm>
            <a:off x="5083728" y="4001549"/>
            <a:ext cx="329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nkGothic Md BT" panose="020B0807020203060204" pitchFamily="34" charset="0"/>
              </a:rPr>
              <a:t>I was born in Karachi.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268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671119"/>
            <a:ext cx="5138057" cy="117624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your favorite color? What is your eye color?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1984789"/>
            <a:ext cx="5138057" cy="993303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BankGothic Md BT" panose="020B0807020203060204" pitchFamily="34" charset="0"/>
              </a:rPr>
              <a:t>My favorite color is blue and my eye color is brown.</a:t>
            </a:r>
          </a:p>
          <a:p>
            <a:endParaRPr lang="en-US" sz="1800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your birthday?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87954"/>
            <a:ext cx="6117771" cy="10210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>
                <a:latin typeface="BankGothic Md BT" panose="020B0807020203060204" pitchFamily="34" charset="0"/>
              </a:rPr>
              <a:t>My birthdate is 5/15/2003 and it is the international family day.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38" y="1473206"/>
            <a:ext cx="4351911" cy="1325315"/>
          </a:xfrm>
        </p:spPr>
        <p:txBody>
          <a:bodyPr>
            <a:noAutofit/>
          </a:bodyPr>
          <a:lstStyle/>
          <a:p>
            <a:r>
              <a:rPr lang="en-US" sz="3600" dirty="0"/>
              <a:t>What is your favorite subject at university?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3C0BD-B89C-4792-885C-9CE9664D33B3}"/>
              </a:ext>
            </a:extLst>
          </p:cNvPr>
          <p:cNvSpPr txBox="1"/>
          <p:nvPr/>
        </p:nvSpPr>
        <p:spPr>
          <a:xfrm>
            <a:off x="1185260" y="2868036"/>
            <a:ext cx="4095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nkGothic Md BT" panose="020B0807020203060204" pitchFamily="34" charset="0"/>
              </a:rPr>
              <a:t>My favorite subject is physics as it helps me relate the things we learn to nature.</a:t>
            </a:r>
            <a:endParaRPr lang="en-US" dirty="0">
              <a:latin typeface="BankGothic Md BT" panose="020B080702020306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02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ED2DC372-F50D-4241-956F-88217652F91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101DF86-6B00-49D3-9EFB-456055F79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1A06BE-4DC9-42C3-9272-4EF3E833D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42A4A83C-0C6B-4A7C-B582-33988B027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68F216-4DE5-421A-A222-041B654BB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C2EEB1E-E5B2-44FA-8D26-4D510438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4" y="1446552"/>
            <a:ext cx="4351911" cy="1539929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do you want to go to college?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Rectangle: Single Corner Snipped 16" descr="Footer accent box">
            <a:extLst>
              <a:ext uri="{FF2B5EF4-FFF2-40B4-BE49-F238E27FC236}">
                <a16:creationId xmlns:a16="http://schemas.microsoft.com/office/drawing/2014/main" id="{D3377F02-85FB-4FAC-AC31-CF6E323FFE3E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B86A7AA-7991-4038-A5AB-6D5D751095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E15B0-7EF5-41BA-9F1C-76E5083C27E5}"/>
              </a:ext>
            </a:extLst>
          </p:cNvPr>
          <p:cNvSpPr txBox="1"/>
          <p:nvPr/>
        </p:nvSpPr>
        <p:spPr>
          <a:xfrm>
            <a:off x="4840447" y="3225189"/>
            <a:ext cx="32474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nkGothic Md BT" panose="020B0807020203060204" pitchFamily="34" charset="0"/>
              </a:rPr>
              <a:t>I want to go to Highbrow college to complete my A Levels and to pursue a Major in 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89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671119"/>
            <a:ext cx="5138057" cy="1176249"/>
          </a:xfrm>
        </p:spPr>
        <p:txBody>
          <a:bodyPr>
            <a:normAutofit/>
          </a:bodyPr>
          <a:lstStyle/>
          <a:p>
            <a:r>
              <a:rPr lang="en-US" dirty="0"/>
              <a:t>What is your favorite genre of music?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2" y="1984789"/>
            <a:ext cx="5138057" cy="993303"/>
          </a:xfrm>
        </p:spPr>
        <p:txBody>
          <a:bodyPr>
            <a:normAutofit/>
          </a:bodyPr>
          <a:lstStyle/>
          <a:p>
            <a:pPr algn="ctr"/>
            <a:r>
              <a:rPr lang="en-US" sz="1800" dirty="0">
                <a:latin typeface="BankGothic Md BT" panose="020B0807020203060204" pitchFamily="34" charset="0"/>
              </a:rPr>
              <a:t>I absolutely despise all music and do not listen to at all.</a:t>
            </a:r>
          </a:p>
          <a:p>
            <a:endParaRPr lang="en-US" sz="1800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7650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0539" y="851112"/>
            <a:ext cx="6117771" cy="573989"/>
          </a:xfrm>
        </p:spPr>
        <p:txBody>
          <a:bodyPr/>
          <a:lstStyle/>
          <a:p>
            <a:r>
              <a:rPr lang="en-US" dirty="0"/>
              <a:t>If you could be an animal, what would it be?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587954"/>
            <a:ext cx="6117771" cy="102102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1800" dirty="0">
                <a:latin typeface="BankGothic Md BT" panose="020B0807020203060204" pitchFamily="34" charset="0"/>
              </a:rPr>
              <a:t>I would like to be eagle as they are smart, sharp, and strong. They are the rulers of the sky and I like being a ruler.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2A36DC-B2E9-4C7A-95D2-8C82F1B61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1879" y="2608977"/>
            <a:ext cx="4268584" cy="284054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06073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Building" title="Building">
            <a:extLst>
              <a:ext uri="{FF2B5EF4-FFF2-40B4-BE49-F238E27FC236}">
                <a16:creationId xmlns:a16="http://schemas.microsoft.com/office/drawing/2014/main" id="{00C713CD-79D0-408F-A140-FBAE3C60226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CC577CF-CED3-44B1-AC3E-05C2556B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5940B9-0338-4FFA-9747-10812F02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B52C7E-3049-4545-956A-6D8F73F23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6669882-9FD4-41D7-A5A6-A4A2E44A2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</p:grpSp>
      <p:sp>
        <p:nvSpPr>
          <p:cNvPr id="26" name="Title 25">
            <a:extLst>
              <a:ext uri="{FF2B5EF4-FFF2-40B4-BE49-F238E27FC236}">
                <a16:creationId xmlns:a16="http://schemas.microsoft.com/office/drawing/2014/main" id="{DB4530C3-10EF-4FDE-A1B1-9DF09C2D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260" y="2001215"/>
            <a:ext cx="4351911" cy="132531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your favorite fast food Restaurant and why?</a:t>
            </a:r>
          </a:p>
        </p:txBody>
      </p:sp>
      <p:sp>
        <p:nvSpPr>
          <p:cNvPr id="11" name="Rectangle: Single Corner Snipped 10" descr="Footer accent box">
            <a:extLst>
              <a:ext uri="{FF2B5EF4-FFF2-40B4-BE49-F238E27FC236}">
                <a16:creationId xmlns:a16="http://schemas.microsoft.com/office/drawing/2014/main" id="{A39C0937-57CD-4C2F-B530-516994363917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EC366-9118-4504-88CF-ABE80F98E7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3C0BD-B89C-4792-885C-9CE9664D33B3}"/>
              </a:ext>
            </a:extLst>
          </p:cNvPr>
          <p:cNvSpPr txBox="1"/>
          <p:nvPr/>
        </p:nvSpPr>
        <p:spPr>
          <a:xfrm>
            <a:off x="1185260" y="3984272"/>
            <a:ext cx="40954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nkGothic Md BT" panose="020B0807020203060204" pitchFamily="34" charset="0"/>
              </a:rPr>
              <a:t>I do not eat fast food but if I really had to then I would just eat a pizza from Broadway.</a:t>
            </a:r>
            <a:endParaRPr lang="en-US" dirty="0">
              <a:latin typeface="BankGothic Md BT" panose="020B080702020306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02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49</TotalTime>
  <Words>272</Words>
  <Application>Microsoft Office PowerPoint</Application>
  <PresentationFormat>Widescreen</PresentationFormat>
  <Paragraphs>40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BankGothic Md BT</vt:lpstr>
      <vt:lpstr>Calibri</vt:lpstr>
      <vt:lpstr>Office Theme</vt:lpstr>
      <vt:lpstr>What is your Name?</vt:lpstr>
      <vt:lpstr>Where were you born?</vt:lpstr>
      <vt:lpstr>What is your favorite color? What is your eye color?</vt:lpstr>
      <vt:lpstr>WHEN is your birthday?</vt:lpstr>
      <vt:lpstr>What is your favorite subject at university?</vt:lpstr>
      <vt:lpstr>Where do you want to go to college?</vt:lpstr>
      <vt:lpstr>What is your favorite genre of music?</vt:lpstr>
      <vt:lpstr>If you could be an animal, what would it be?</vt:lpstr>
      <vt:lpstr>What is your favorite fast food Restaurant and why?</vt:lpstr>
      <vt:lpstr>What is your favorite holiday of the year?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your Name?</dc:title>
  <dc:creator>student</dc:creator>
  <cp:lastModifiedBy>student</cp:lastModifiedBy>
  <cp:revision>6</cp:revision>
  <dcterms:created xsi:type="dcterms:W3CDTF">2021-10-08T23:48:11Z</dcterms:created>
  <dcterms:modified xsi:type="dcterms:W3CDTF">2021-10-09T00:37:46Z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