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4.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5.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6.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936" r:id="rId1"/>
    <p:sldMasterId id="2147483939" r:id="rId2"/>
    <p:sldMasterId id="2147483953" r:id="rId3"/>
    <p:sldMasterId id="2147483956" r:id="rId4"/>
    <p:sldMasterId id="2147483959" r:id="rId5"/>
    <p:sldMasterId id="2147483962" r:id="rId6"/>
    <p:sldMasterId id="2147483967" r:id="rId7"/>
  </p:sldMasterIdLst>
  <p:notesMasterIdLst>
    <p:notesMasterId r:id="rId105"/>
  </p:notesMasterIdLst>
  <p:sldIdLst>
    <p:sldId id="436" r:id="rId8"/>
    <p:sldId id="500" r:id="rId9"/>
    <p:sldId id="573" r:id="rId10"/>
    <p:sldId id="501" r:id="rId11"/>
    <p:sldId id="575" r:id="rId12"/>
    <p:sldId id="576" r:id="rId13"/>
    <p:sldId id="502" r:id="rId14"/>
    <p:sldId id="503" r:id="rId15"/>
    <p:sldId id="504" r:id="rId16"/>
    <p:sldId id="505" r:id="rId17"/>
    <p:sldId id="506" r:id="rId18"/>
    <p:sldId id="507" r:id="rId19"/>
    <p:sldId id="577" r:id="rId20"/>
    <p:sldId id="578" r:id="rId21"/>
    <p:sldId id="508" r:id="rId22"/>
    <p:sldId id="509" r:id="rId23"/>
    <p:sldId id="510" r:id="rId24"/>
    <p:sldId id="511" r:id="rId25"/>
    <p:sldId id="579" r:id="rId26"/>
    <p:sldId id="580" r:id="rId27"/>
    <p:sldId id="512" r:id="rId28"/>
    <p:sldId id="513" r:id="rId29"/>
    <p:sldId id="514" r:id="rId30"/>
    <p:sldId id="515" r:id="rId31"/>
    <p:sldId id="516" r:id="rId32"/>
    <p:sldId id="517" r:id="rId33"/>
    <p:sldId id="518" r:id="rId34"/>
    <p:sldId id="581" r:id="rId35"/>
    <p:sldId id="582" r:id="rId36"/>
    <p:sldId id="519" r:id="rId37"/>
    <p:sldId id="583" r:id="rId38"/>
    <p:sldId id="520" r:id="rId39"/>
    <p:sldId id="521" r:id="rId40"/>
    <p:sldId id="522" r:id="rId41"/>
    <p:sldId id="523" r:id="rId42"/>
    <p:sldId id="524" r:id="rId43"/>
    <p:sldId id="525" r:id="rId44"/>
    <p:sldId id="526" r:id="rId45"/>
    <p:sldId id="527" r:id="rId46"/>
    <p:sldId id="584" r:id="rId47"/>
    <p:sldId id="528" r:id="rId48"/>
    <p:sldId id="529" r:id="rId49"/>
    <p:sldId id="530" r:id="rId50"/>
    <p:sldId id="585" r:id="rId51"/>
    <p:sldId id="586" r:id="rId52"/>
    <p:sldId id="587" r:id="rId53"/>
    <p:sldId id="531" r:id="rId54"/>
    <p:sldId id="532" r:id="rId55"/>
    <p:sldId id="533" r:id="rId56"/>
    <p:sldId id="534" r:id="rId57"/>
    <p:sldId id="535" r:id="rId58"/>
    <p:sldId id="536" r:id="rId59"/>
    <p:sldId id="537" r:id="rId60"/>
    <p:sldId id="588" r:id="rId61"/>
    <p:sldId id="538" r:id="rId62"/>
    <p:sldId id="589" r:id="rId63"/>
    <p:sldId id="539" r:id="rId64"/>
    <p:sldId id="590" r:id="rId65"/>
    <p:sldId id="540" r:id="rId66"/>
    <p:sldId id="541" r:id="rId67"/>
    <p:sldId id="591" r:id="rId68"/>
    <p:sldId id="592" r:id="rId69"/>
    <p:sldId id="593" r:id="rId70"/>
    <p:sldId id="542" r:id="rId71"/>
    <p:sldId id="594" r:id="rId72"/>
    <p:sldId id="595" r:id="rId73"/>
    <p:sldId id="596" r:id="rId74"/>
    <p:sldId id="543" r:id="rId75"/>
    <p:sldId id="544" r:id="rId76"/>
    <p:sldId id="597" r:id="rId77"/>
    <p:sldId id="545" r:id="rId78"/>
    <p:sldId id="598" r:id="rId79"/>
    <p:sldId id="599" r:id="rId80"/>
    <p:sldId id="546" r:id="rId81"/>
    <p:sldId id="600" r:id="rId82"/>
    <p:sldId id="601" r:id="rId83"/>
    <p:sldId id="547" r:id="rId84"/>
    <p:sldId id="602" r:id="rId85"/>
    <p:sldId id="548" r:id="rId86"/>
    <p:sldId id="603" r:id="rId87"/>
    <p:sldId id="549" r:id="rId88"/>
    <p:sldId id="550" r:id="rId89"/>
    <p:sldId id="551" r:id="rId90"/>
    <p:sldId id="604" r:id="rId91"/>
    <p:sldId id="552" r:id="rId92"/>
    <p:sldId id="605" r:id="rId93"/>
    <p:sldId id="606" r:id="rId94"/>
    <p:sldId id="607" r:id="rId95"/>
    <p:sldId id="553" r:id="rId96"/>
    <p:sldId id="608" r:id="rId97"/>
    <p:sldId id="609" r:id="rId98"/>
    <p:sldId id="610" r:id="rId99"/>
    <p:sldId id="611" r:id="rId100"/>
    <p:sldId id="612" r:id="rId101"/>
    <p:sldId id="613" r:id="rId102"/>
    <p:sldId id="614" r:id="rId103"/>
    <p:sldId id="351" r:id="rId104"/>
  </p:sldIdLst>
  <p:sldSz cx="9144000" cy="6858000" type="screen4x3"/>
  <p:notesSz cx="6858000" cy="9144000"/>
  <p:defaultTextStyle>
    <a:defPPr>
      <a:defRPr lang="en-CA"/>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1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7F"/>
    <a:srgbClr val="931B21"/>
    <a:srgbClr val="90A2B7"/>
    <a:srgbClr val="7D8FAA"/>
    <a:srgbClr val="EEF8FC"/>
    <a:srgbClr val="E3F3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97" autoAdjust="0"/>
    <p:restoredTop sz="85029" autoAdjust="0"/>
  </p:normalViewPr>
  <p:slideViewPr>
    <p:cSldViewPr>
      <p:cViewPr varScale="1">
        <p:scale>
          <a:sx n="90" d="100"/>
          <a:sy n="90" d="100"/>
        </p:scale>
        <p:origin x="1014" y="78"/>
      </p:cViewPr>
      <p:guideLst>
        <p:guide orient="horz" pos="2160"/>
        <p:guide pos="2880"/>
      </p:guideLst>
    </p:cSldViewPr>
  </p:slideViewPr>
  <p:outlineViewPr>
    <p:cViewPr>
      <p:scale>
        <a:sx n="33" d="100"/>
        <a:sy n="33" d="100"/>
      </p:scale>
      <p:origin x="0" y="26784"/>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652" y="9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21" Type="http://schemas.openxmlformats.org/officeDocument/2006/relationships/slide" Target="slides/slide14.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slide" Target="slides/slide56.xml"/><Relationship Id="rId68" Type="http://schemas.openxmlformats.org/officeDocument/2006/relationships/slide" Target="slides/slide61.xml"/><Relationship Id="rId84" Type="http://schemas.openxmlformats.org/officeDocument/2006/relationships/slide" Target="slides/slide77.xml"/><Relationship Id="rId89" Type="http://schemas.openxmlformats.org/officeDocument/2006/relationships/slide" Target="slides/slide82.xml"/><Relationship Id="rId2" Type="http://schemas.openxmlformats.org/officeDocument/2006/relationships/slideMaster" Target="slideMasters/slideMaster2.xml"/><Relationship Id="rId16" Type="http://schemas.openxmlformats.org/officeDocument/2006/relationships/slide" Target="slides/slide9.xml"/><Relationship Id="rId29" Type="http://schemas.openxmlformats.org/officeDocument/2006/relationships/slide" Target="slides/slide22.xml"/><Relationship Id="rId107" Type="http://schemas.openxmlformats.org/officeDocument/2006/relationships/presProps" Target="presProps.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openxmlformats.org/officeDocument/2006/relationships/slide" Target="slides/slide46.xml"/><Relationship Id="rId58" Type="http://schemas.openxmlformats.org/officeDocument/2006/relationships/slide" Target="slides/slide51.xml"/><Relationship Id="rId66" Type="http://schemas.openxmlformats.org/officeDocument/2006/relationships/slide" Target="slides/slide59.xml"/><Relationship Id="rId74" Type="http://schemas.openxmlformats.org/officeDocument/2006/relationships/slide" Target="slides/slide67.xml"/><Relationship Id="rId79" Type="http://schemas.openxmlformats.org/officeDocument/2006/relationships/slide" Target="slides/slide72.xml"/><Relationship Id="rId87" Type="http://schemas.openxmlformats.org/officeDocument/2006/relationships/slide" Target="slides/slide80.xml"/><Relationship Id="rId102" Type="http://schemas.openxmlformats.org/officeDocument/2006/relationships/slide" Target="slides/slide95.xml"/><Relationship Id="rId110" Type="http://schemas.openxmlformats.org/officeDocument/2006/relationships/tableStyles" Target="tableStyles.xml"/><Relationship Id="rId5" Type="http://schemas.openxmlformats.org/officeDocument/2006/relationships/slideMaster" Target="slideMasters/slideMaster5.xml"/><Relationship Id="rId61" Type="http://schemas.openxmlformats.org/officeDocument/2006/relationships/slide" Target="slides/slide54.xml"/><Relationship Id="rId82" Type="http://schemas.openxmlformats.org/officeDocument/2006/relationships/slide" Target="slides/slide75.xml"/><Relationship Id="rId90" Type="http://schemas.openxmlformats.org/officeDocument/2006/relationships/slide" Target="slides/slide83.xml"/><Relationship Id="rId95" Type="http://schemas.openxmlformats.org/officeDocument/2006/relationships/slide" Target="slides/slide88.xml"/><Relationship Id="rId19" Type="http://schemas.openxmlformats.org/officeDocument/2006/relationships/slide" Target="slides/slide1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slide" Target="slides/slide62.xml"/><Relationship Id="rId77" Type="http://schemas.openxmlformats.org/officeDocument/2006/relationships/slide" Target="slides/slide70.xml"/><Relationship Id="rId100" Type="http://schemas.openxmlformats.org/officeDocument/2006/relationships/slide" Target="slides/slide93.xml"/><Relationship Id="rId105" Type="http://schemas.openxmlformats.org/officeDocument/2006/relationships/notesMaster" Target="notesMasters/notesMaster1.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80" Type="http://schemas.openxmlformats.org/officeDocument/2006/relationships/slide" Target="slides/slide73.xml"/><Relationship Id="rId85" Type="http://schemas.openxmlformats.org/officeDocument/2006/relationships/slide" Target="slides/slide78.xml"/><Relationship Id="rId93" Type="http://schemas.openxmlformats.org/officeDocument/2006/relationships/slide" Target="slides/slide86.xml"/><Relationship Id="rId98" Type="http://schemas.openxmlformats.org/officeDocument/2006/relationships/slide" Target="slides/slide91.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103" Type="http://schemas.openxmlformats.org/officeDocument/2006/relationships/slide" Target="slides/slide96.xml"/><Relationship Id="rId108" Type="http://schemas.openxmlformats.org/officeDocument/2006/relationships/viewProps" Target="viewProps.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slide" Target="slides/slide63.xml"/><Relationship Id="rId75" Type="http://schemas.openxmlformats.org/officeDocument/2006/relationships/slide" Target="slides/slide68.xml"/><Relationship Id="rId83" Type="http://schemas.openxmlformats.org/officeDocument/2006/relationships/slide" Target="slides/slide76.xml"/><Relationship Id="rId88" Type="http://schemas.openxmlformats.org/officeDocument/2006/relationships/slide" Target="slides/slide81.xml"/><Relationship Id="rId91" Type="http://schemas.openxmlformats.org/officeDocument/2006/relationships/slide" Target="slides/slide84.xml"/><Relationship Id="rId96" Type="http://schemas.openxmlformats.org/officeDocument/2006/relationships/slide" Target="slides/slide89.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6" Type="http://schemas.openxmlformats.org/officeDocument/2006/relationships/commentAuthors" Target="commentAuthors.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slide" Target="slides/slide66.xml"/><Relationship Id="rId78" Type="http://schemas.openxmlformats.org/officeDocument/2006/relationships/slide" Target="slides/slide71.xml"/><Relationship Id="rId81" Type="http://schemas.openxmlformats.org/officeDocument/2006/relationships/slide" Target="slides/slide74.xml"/><Relationship Id="rId86" Type="http://schemas.openxmlformats.org/officeDocument/2006/relationships/slide" Target="slides/slide79.xml"/><Relationship Id="rId94" Type="http://schemas.openxmlformats.org/officeDocument/2006/relationships/slide" Target="slides/slide87.xml"/><Relationship Id="rId99" Type="http://schemas.openxmlformats.org/officeDocument/2006/relationships/slide" Target="slides/slide92.xml"/><Relationship Id="rId101" Type="http://schemas.openxmlformats.org/officeDocument/2006/relationships/slide" Target="slides/slide94.xml"/><Relationship Id="rId4" Type="http://schemas.openxmlformats.org/officeDocument/2006/relationships/slideMaster" Target="slideMasters/slideMaster4.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109" Type="http://schemas.openxmlformats.org/officeDocument/2006/relationships/theme" Target="theme/theme1.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6" Type="http://schemas.openxmlformats.org/officeDocument/2006/relationships/slide" Target="slides/slide69.xml"/><Relationship Id="rId97" Type="http://schemas.openxmlformats.org/officeDocument/2006/relationships/slide" Target="slides/slide90.xml"/><Relationship Id="rId104" Type="http://schemas.openxmlformats.org/officeDocument/2006/relationships/slide" Target="slides/slide97.xml"/><Relationship Id="rId7" Type="http://schemas.openxmlformats.org/officeDocument/2006/relationships/slideMaster" Target="slideMasters/slideMaster7.xml"/><Relationship Id="rId71" Type="http://schemas.openxmlformats.org/officeDocument/2006/relationships/slide" Target="slides/slide64.xml"/><Relationship Id="rId92" Type="http://schemas.openxmlformats.org/officeDocument/2006/relationships/slide" Target="slides/slide8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C3E00D2-8529-4D28-AC18-5C62C9EBCB74}"/>
              </a:ext>
            </a:extLst>
          </p:cNvPr>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itchFamily="34" charset="0"/>
                <a:ea typeface="+mn-ea"/>
                <a:cs typeface="Calibri" panose="020F0502020204030204" pitchFamily="34" charset="0"/>
              </a:defRPr>
            </a:lvl1pPr>
          </a:lstStyle>
          <a:p>
            <a:pPr>
              <a:defRPr/>
            </a:pPr>
            <a:endParaRPr lang="en-US" dirty="0"/>
          </a:p>
        </p:txBody>
      </p:sp>
      <p:sp>
        <p:nvSpPr>
          <p:cNvPr id="3" name="Date Placeholder 2">
            <a:extLst>
              <a:ext uri="{FF2B5EF4-FFF2-40B4-BE49-F238E27FC236}">
                <a16:creationId xmlns:a16="http://schemas.microsoft.com/office/drawing/2014/main" id="{B3FCC487-64BD-4550-9CC9-3C6C008FE881}"/>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D8875F89-0D68-4D84-A197-A84F68D3071E}" type="datetimeFigureOut">
              <a:rPr lang="en-US"/>
              <a:pPr>
                <a:defRPr/>
              </a:pPr>
              <a:t>8/18/2020</a:t>
            </a:fld>
            <a:endParaRPr lang="en-US"/>
          </a:p>
        </p:txBody>
      </p:sp>
      <p:sp>
        <p:nvSpPr>
          <p:cNvPr id="4" name="Slide Image Placeholder 3">
            <a:extLst>
              <a:ext uri="{FF2B5EF4-FFF2-40B4-BE49-F238E27FC236}">
                <a16:creationId xmlns:a16="http://schemas.microsoft.com/office/drawing/2014/main" id="{BFC4B7F5-B7EC-4BD5-9ABE-F7EFFD7DDA63}"/>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pPr lvl="0"/>
            <a:endParaRPr lang="en-US" noProof="0" dirty="0"/>
          </a:p>
        </p:txBody>
      </p:sp>
      <p:sp>
        <p:nvSpPr>
          <p:cNvPr id="5" name="Notes Placeholder 4">
            <a:extLst>
              <a:ext uri="{FF2B5EF4-FFF2-40B4-BE49-F238E27FC236}">
                <a16:creationId xmlns:a16="http://schemas.microsoft.com/office/drawing/2014/main" id="{3B17DBB5-2492-471D-ACDD-B5F83EE92E41}"/>
              </a:ext>
            </a:extLst>
          </p:cNvPr>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CA" noProof="0" dirty="0"/>
              <a:t>Click to edit Master text styles</a:t>
            </a:r>
          </a:p>
          <a:p>
            <a:pPr lvl="1"/>
            <a:r>
              <a:rPr lang="en-CA" noProof="0" dirty="0"/>
              <a:t>Second level</a:t>
            </a:r>
          </a:p>
          <a:p>
            <a:pPr lvl="2"/>
            <a:r>
              <a:rPr lang="en-CA" noProof="0" dirty="0"/>
              <a:t>Third level</a:t>
            </a:r>
          </a:p>
          <a:p>
            <a:pPr lvl="3"/>
            <a:r>
              <a:rPr lang="en-CA" noProof="0" dirty="0"/>
              <a:t>Fourth level</a:t>
            </a:r>
          </a:p>
          <a:p>
            <a:pPr lvl="4"/>
            <a:r>
              <a:rPr lang="en-CA" noProof="0" dirty="0"/>
              <a:t>Fifth level</a:t>
            </a:r>
          </a:p>
        </p:txBody>
      </p:sp>
      <p:sp>
        <p:nvSpPr>
          <p:cNvPr id="6" name="Footer Placeholder 5">
            <a:extLst>
              <a:ext uri="{FF2B5EF4-FFF2-40B4-BE49-F238E27FC236}">
                <a16:creationId xmlns:a16="http://schemas.microsoft.com/office/drawing/2014/main" id="{C29FDCF6-59E8-4AFB-BAE1-DE8E05FC427A}"/>
              </a:ext>
            </a:extLst>
          </p:cNvPr>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itchFamily="34" charset="0"/>
                <a:ea typeface="+mn-ea"/>
                <a:cs typeface="Calibri" panose="020F0502020204030204" pitchFamily="34" charset="0"/>
              </a:defRPr>
            </a:lvl1pPr>
          </a:lstStyle>
          <a:p>
            <a:pPr>
              <a:defRPr/>
            </a:pPr>
            <a:endParaRPr lang="en-US" dirty="0"/>
          </a:p>
        </p:txBody>
      </p:sp>
      <p:sp>
        <p:nvSpPr>
          <p:cNvPr id="7" name="Slide Number Placeholder 6">
            <a:extLst>
              <a:ext uri="{FF2B5EF4-FFF2-40B4-BE49-F238E27FC236}">
                <a16:creationId xmlns:a16="http://schemas.microsoft.com/office/drawing/2014/main" id="{6E78BF1A-8141-4344-996B-2B47AA9E0A41}"/>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D8271FEB-9CD3-4EE7-AACB-54E989A70BCE}" type="slidenum">
              <a:rPr lang="en-US"/>
              <a:pPr>
                <a:defRPr/>
              </a:pPr>
              <a:t>‹#›</a:t>
            </a:fld>
            <a:endParaRPr lang="en-US"/>
          </a:p>
        </p:txBody>
      </p:sp>
    </p:spTree>
    <p:extLst>
      <p:ext uri="{BB962C8B-B14F-4D97-AF65-F5344CB8AC3E}">
        <p14:creationId xmlns:p14="http://schemas.microsoft.com/office/powerpoint/2010/main" val="35840376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1pPr>
    <a:lvl2pPr marL="457200"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2pPr>
    <a:lvl3pPr marL="914400"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3pPr>
    <a:lvl4pPr marL="1371600"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4pPr>
    <a:lvl5pPr marL="1828800"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1</a:t>
            </a:fld>
            <a:endParaRPr lang="en-US" dirty="0"/>
          </a:p>
        </p:txBody>
      </p:sp>
    </p:spTree>
    <p:extLst>
      <p:ext uri="{BB962C8B-B14F-4D97-AF65-F5344CB8AC3E}">
        <p14:creationId xmlns:p14="http://schemas.microsoft.com/office/powerpoint/2010/main" val="26783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97</a:t>
            </a:fld>
            <a:endParaRPr lang="en-US" dirty="0"/>
          </a:p>
        </p:txBody>
      </p:sp>
    </p:spTree>
    <p:extLst>
      <p:ext uri="{BB962C8B-B14F-4D97-AF65-F5344CB8AC3E}">
        <p14:creationId xmlns:p14="http://schemas.microsoft.com/office/powerpoint/2010/main" val="1997925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pener: Version A">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152400" y="365125"/>
            <a:ext cx="8839200" cy="1387475"/>
          </a:xfrm>
          <a:prstGeom prst="rect">
            <a:avLst/>
          </a:prstGeom>
        </p:spPr>
        <p:txBody>
          <a:bodyPr anchor="b"/>
          <a:lstStyle>
            <a:lvl1pPr>
              <a:defRPr sz="6200" b="0" i="0" baseline="0">
                <a:latin typeface="Times New Roman" charset="0"/>
                <a:ea typeface="Times New Roman" charset="0"/>
                <a:cs typeface="Times New Roman" charset="0"/>
              </a:defRPr>
            </a:lvl1pPr>
          </a:lstStyle>
          <a:p>
            <a:r>
              <a:rPr lang="en-US" dirty="0"/>
              <a:t>Click to Edit Book Title</a:t>
            </a:r>
          </a:p>
        </p:txBody>
      </p:sp>
      <p:sp>
        <p:nvSpPr>
          <p:cNvPr id="3" name="Edition"/>
          <p:cNvSpPr>
            <a:spLocks noGrp="1"/>
          </p:cNvSpPr>
          <p:nvPr>
            <p:ph sz="quarter" idx="21" hasCustomPrompt="1"/>
          </p:nvPr>
        </p:nvSpPr>
        <p:spPr>
          <a:xfrm>
            <a:off x="152400" y="1755648"/>
            <a:ext cx="8839200" cy="609600"/>
          </a:xfrm>
          <a:prstGeom prst="rect">
            <a:avLst/>
          </a:prstGeom>
        </p:spPr>
        <p:txBody>
          <a:bodyPr/>
          <a:lstStyle>
            <a:lvl1pPr marL="0" indent="0" algn="ctr">
              <a:buNone/>
              <a:defRPr sz="2900" b="1" i="0">
                <a:latin typeface="Times New Roman" charset="0"/>
                <a:ea typeface="Times New Roman" charset="0"/>
                <a:cs typeface="Times New Roman" charset="0"/>
              </a:defRPr>
            </a:lvl1pPr>
            <a:lvl2pPr marL="457200" indent="0" algn="ctr">
              <a:buNone/>
              <a:defRPr b="1" i="0">
                <a:latin typeface="Times New Roman" charset="0"/>
                <a:ea typeface="Times New Roman" charset="0"/>
                <a:cs typeface="Times New Roman" charset="0"/>
              </a:defRPr>
            </a:lvl2pPr>
            <a:lvl3pPr marL="914400" indent="0" algn="ctr">
              <a:buNone/>
              <a:defRPr b="1" i="0">
                <a:latin typeface="Times New Roman" charset="0"/>
                <a:ea typeface="Times New Roman" charset="0"/>
                <a:cs typeface="Times New Roman" charset="0"/>
              </a:defRPr>
            </a:lvl3pPr>
            <a:lvl4pPr marL="1371600" indent="0" algn="ctr">
              <a:buNone/>
              <a:defRPr b="1" i="0">
                <a:latin typeface="Times New Roman" charset="0"/>
                <a:ea typeface="Times New Roman" charset="0"/>
                <a:cs typeface="Times New Roman" charset="0"/>
              </a:defRPr>
            </a:lvl4pPr>
            <a:lvl5pPr marL="1828800" indent="0" algn="ctr">
              <a:buNone/>
              <a:defRPr b="1" i="0">
                <a:latin typeface="Times New Roman" charset="0"/>
                <a:ea typeface="Times New Roman" charset="0"/>
                <a:cs typeface="Times New Roman" charset="0"/>
              </a:defRPr>
            </a:lvl5pPr>
          </a:lstStyle>
          <a:p>
            <a:pPr lvl="0"/>
            <a:r>
              <a:rPr lang="en-US" dirty="0"/>
              <a:t>Third Edition</a:t>
            </a:r>
          </a:p>
        </p:txBody>
      </p:sp>
      <p:sp>
        <p:nvSpPr>
          <p:cNvPr id="5" name="Author"/>
          <p:cNvSpPr>
            <a:spLocks noGrp="1"/>
          </p:cNvSpPr>
          <p:nvPr>
            <p:ph sz="quarter" idx="22" hasCustomPrompt="1"/>
          </p:nvPr>
        </p:nvSpPr>
        <p:spPr>
          <a:xfrm>
            <a:off x="152400" y="2363724"/>
            <a:ext cx="8839200" cy="685800"/>
          </a:xfrm>
          <a:prstGeom prst="rect">
            <a:avLst/>
          </a:prstGeom>
        </p:spPr>
        <p:txBody>
          <a:bodyPr/>
          <a:lstStyle>
            <a:lvl1pPr marL="0" indent="0" algn="ctr">
              <a:buNone/>
              <a:defRPr b="0" i="0">
                <a:solidFill>
                  <a:schemeClr val="accent2"/>
                </a:solidFill>
                <a:latin typeface="Times New Roman" charset="0"/>
                <a:ea typeface="Times New Roman" charset="0"/>
                <a:cs typeface="Times New Roman" charset="0"/>
              </a:defRPr>
            </a:lvl1pPr>
          </a:lstStyle>
          <a:p>
            <a:pPr lvl="0"/>
            <a:r>
              <a:rPr lang="en-US" dirty="0"/>
              <a:t>David Klein</a:t>
            </a:r>
          </a:p>
        </p:txBody>
      </p:sp>
      <p:sp>
        <p:nvSpPr>
          <p:cNvPr id="29" name="CN"/>
          <p:cNvSpPr>
            <a:spLocks noGrp="1"/>
          </p:cNvSpPr>
          <p:nvPr>
            <p:ph sz="quarter" idx="19" hasCustomPrompt="1"/>
          </p:nvPr>
        </p:nvSpPr>
        <p:spPr>
          <a:xfrm>
            <a:off x="152400" y="3733800"/>
            <a:ext cx="8839200" cy="533400"/>
          </a:xfrm>
          <a:prstGeom prst="rect">
            <a:avLst/>
          </a:prstGeom>
        </p:spPr>
        <p:txBody>
          <a:bodyPr/>
          <a:lstStyle>
            <a:lvl1pPr marL="0" indent="0" algn="ctr">
              <a:buNone/>
              <a:defRPr sz="4000" b="1" i="0" baseline="0">
                <a:solidFill>
                  <a:srgbClr val="007787"/>
                </a:solidFill>
                <a:latin typeface="Times New Roman" charset="0"/>
                <a:ea typeface="Times New Roman" charset="0"/>
                <a:cs typeface="Times New Roman" charset="0"/>
              </a:defRPr>
            </a:lvl1pPr>
          </a:lstStyle>
          <a:p>
            <a:pPr lvl="0"/>
            <a:r>
              <a:rPr lang="en-US" dirty="0"/>
              <a:t>Chapter 1</a:t>
            </a:r>
          </a:p>
        </p:txBody>
      </p:sp>
      <p:sp>
        <p:nvSpPr>
          <p:cNvPr id="31" name="CT"/>
          <p:cNvSpPr>
            <a:spLocks noGrp="1"/>
          </p:cNvSpPr>
          <p:nvPr>
            <p:ph sz="quarter" idx="20" hasCustomPrompt="1"/>
          </p:nvPr>
        </p:nvSpPr>
        <p:spPr>
          <a:xfrm>
            <a:off x="152400" y="4267200"/>
            <a:ext cx="8839200" cy="2438400"/>
          </a:xfrm>
          <a:prstGeom prst="rect">
            <a:avLst/>
          </a:prstGeom>
        </p:spPr>
        <p:txBody>
          <a:bodyPr anchor="ctr"/>
          <a:lstStyle>
            <a:lvl1pPr marL="0" indent="0" algn="ctr">
              <a:buNone/>
              <a:defRPr sz="3800" b="0" i="0">
                <a:latin typeface="Times New Roman" charset="0"/>
                <a:ea typeface="Times New Roman" charset="0"/>
                <a:cs typeface="Times New Roman"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4" name="Content Placeholder 3"/>
          <p:cNvSpPr>
            <a:spLocks noGrp="1"/>
          </p:cNvSpPr>
          <p:nvPr>
            <p:ph sz="quarter" idx="23"/>
          </p:nvPr>
        </p:nvSpPr>
        <p:spPr>
          <a:xfrm>
            <a:off x="1905000" y="6248400"/>
            <a:ext cx="6248400" cy="457200"/>
          </a:xfrm>
          <a:prstGeom prst="rect">
            <a:avLst/>
          </a:prstGeom>
        </p:spPr>
        <p:txBody>
          <a:bodyPr/>
          <a:lstStyle>
            <a:lvl1pPr marL="0" indent="0">
              <a:buNone/>
              <a:defRPr/>
            </a:lvl1pPr>
          </a:lstStyle>
          <a:p>
            <a:pPr lvl="0"/>
            <a:endParaRPr lang="en-US" dirty="0"/>
          </a:p>
        </p:txBody>
      </p:sp>
    </p:spTree>
    <p:extLst>
      <p:ext uri="{BB962C8B-B14F-4D97-AF65-F5344CB8AC3E}">
        <p14:creationId xmlns:p14="http://schemas.microsoft.com/office/powerpoint/2010/main" val="379360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pter Outline: Version E1 (single#)">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4" hasCustomPrompt="1"/>
          </p:nvPr>
        </p:nvSpPr>
        <p:spPr>
          <a:xfrm>
            <a:off x="304800" y="1752600"/>
            <a:ext cx="8534400" cy="4419600"/>
          </a:xfrm>
          <a:prstGeom prst="rect">
            <a:avLst/>
          </a:prstGeom>
        </p:spPr>
        <p:txBody>
          <a:bodyPr/>
          <a:lstStyle>
            <a:lvl1pPr marL="465138" indent="-465138">
              <a:buClr>
                <a:schemeClr val="accent2"/>
              </a:buClr>
              <a:buFont typeface="+mj-lt"/>
              <a:buAutoNum type="arabicPeriod"/>
              <a:tabLst/>
              <a:defRPr sz="2800" b="0" i="0" baseline="0">
                <a:latin typeface="Times New Roman" charset="0"/>
                <a:ea typeface="Times New Roman" charset="0"/>
                <a:cs typeface="Times New Roman" charset="0"/>
              </a:defRPr>
            </a:lvl1pPr>
            <a:lvl2pPr marL="803275" indent="-282575">
              <a:buClr>
                <a:schemeClr val="accent2"/>
              </a:buClr>
              <a:tabLst/>
              <a:defRPr sz="2400" b="0" i="0" baseline="0">
                <a:latin typeface="Times New Roman" charset="0"/>
                <a:ea typeface="Times New Roman" charset="0"/>
                <a:cs typeface="Times New Roman" charset="0"/>
              </a:defRPr>
            </a:lvl2pPr>
            <a:lvl3pPr marL="803275" marR="0" indent="-282575"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Times New Roman" charset="0"/>
                <a:ea typeface="Times New Roman" charset="0"/>
                <a:cs typeface="Times New Roman" charset="0"/>
              </a:defRPr>
            </a:lvl3pPr>
          </a:lstStyle>
          <a:p>
            <a:pPr lvl="0"/>
            <a:r>
              <a:rPr lang="en-US" dirty="0"/>
              <a:t>This Is a Sample Outline for One-Column and single number</a:t>
            </a:r>
          </a:p>
          <a:p>
            <a:pPr lvl="1"/>
            <a:r>
              <a:rPr lang="en-US" dirty="0"/>
              <a:t>The H2 Level Does Not Have a Number</a:t>
            </a:r>
          </a:p>
          <a:p>
            <a:pPr lvl="2"/>
            <a:r>
              <a:rPr lang="en-US" dirty="0"/>
              <a:t>One of the Subheadings May Be a Special Feature  </a:t>
            </a:r>
          </a:p>
          <a:p>
            <a:pPr lvl="0"/>
            <a:r>
              <a:rPr lang="en-US" dirty="0"/>
              <a:t>This Outline Has Two Levels</a:t>
            </a:r>
          </a:p>
          <a:p>
            <a:pPr lvl="1"/>
            <a:r>
              <a:rPr lang="en-US" dirty="0"/>
              <a:t>Outline Items Usually Have No Ending Punctuation</a:t>
            </a:r>
          </a:p>
          <a:p>
            <a:pPr marL="803275" marR="0" lvl="2" indent="-282575" algn="l" defTabSz="914400" rtl="0" eaLnBrk="1" fontAlgn="auto" latinLnBrk="0" hangingPunct="1">
              <a:lnSpc>
                <a:spcPct val="90000"/>
              </a:lnSpc>
              <a:spcBef>
                <a:spcPts val="500"/>
              </a:spcBef>
              <a:spcAft>
                <a:spcPts val="0"/>
              </a:spcAft>
              <a:buClrTx/>
              <a:buSzTx/>
              <a:buFont typeface="Arial"/>
              <a:buChar char="•"/>
              <a:tabLst/>
              <a:defRPr/>
            </a:pPr>
            <a:r>
              <a:rPr lang="en-US" dirty="0"/>
              <a:t>Special Feature</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1966725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pter Outline: Version E2 (double#)">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4" hasCustomPrompt="1"/>
          </p:nvPr>
        </p:nvSpPr>
        <p:spPr>
          <a:xfrm>
            <a:off x="304800" y="1752600"/>
            <a:ext cx="8534400" cy="4343400"/>
          </a:xfrm>
          <a:prstGeom prst="rect">
            <a:avLst/>
          </a:prstGeom>
        </p:spPr>
        <p:txBody>
          <a:bodyPr/>
          <a:lstStyle>
            <a:lvl1pPr marL="803275" indent="-803275">
              <a:buNone/>
              <a:tabLst/>
              <a:defRPr sz="2800" b="0" i="0" baseline="0">
                <a:latin typeface="Times New Roman" charset="0"/>
                <a:ea typeface="Times New Roman" charset="0"/>
                <a:cs typeface="Times New Roman" charset="0"/>
              </a:defRPr>
            </a:lvl1pPr>
            <a:lvl2pPr marL="1143000" indent="-292608">
              <a:buClr>
                <a:schemeClr val="accent2"/>
              </a:buClr>
              <a:defRPr sz="2400" b="0" i="0" baseline="0">
                <a:latin typeface="Times New Roman" charset="0"/>
                <a:ea typeface="Times New Roman" charset="0"/>
                <a:cs typeface="Times New Roman" charset="0"/>
              </a:defRPr>
            </a:lvl2pPr>
            <a:lvl3pPr marL="1143000" marR="0" indent="-292608"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Times New Roman" charset="0"/>
                <a:ea typeface="Times New Roman" charset="0"/>
                <a:cs typeface="Times New Roman" charset="0"/>
              </a:defRPr>
            </a:lvl3pPr>
          </a:lstStyle>
          <a:p>
            <a:pPr lvl="0"/>
            <a:r>
              <a:rPr lang="en-US" dirty="0"/>
              <a:t>1.1	This Is a Sample Outline for One-Column and Double-numbered</a:t>
            </a:r>
          </a:p>
          <a:p>
            <a:pPr lvl="1"/>
            <a:r>
              <a:rPr lang="en-US" dirty="0"/>
              <a:t>The H2 Level Does Not Have a Number</a:t>
            </a:r>
          </a:p>
          <a:p>
            <a:pPr lvl="2"/>
            <a:r>
              <a:rPr lang="en-US" dirty="0"/>
              <a:t>One of the Subheadings May Be a Special Feature </a:t>
            </a:r>
          </a:p>
          <a:p>
            <a:pPr lvl="0"/>
            <a:r>
              <a:rPr lang="en-US" dirty="0"/>
              <a:t>10.2	This Outline Has Two Levels</a:t>
            </a:r>
          </a:p>
          <a:p>
            <a:pPr lvl="1"/>
            <a:r>
              <a:rPr lang="en-US" dirty="0"/>
              <a:t>Outline Items Usually Have No Ending Punctuation</a:t>
            </a:r>
          </a:p>
          <a:p>
            <a:pPr lvl="2"/>
            <a:r>
              <a:rPr lang="en-US" dirty="0"/>
              <a:t>Special Feature </a:t>
            </a:r>
          </a:p>
        </p:txBody>
      </p:sp>
      <p:sp>
        <p:nvSpPr>
          <p:cNvPr id="4" name="Slide Number Placeholder 3"/>
          <p:cNvSpPr>
            <a:spLocks noGrp="1"/>
          </p:cNvSpPr>
          <p:nvPr>
            <p:ph type="sldNum" sz="quarter" idx="11"/>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0"/>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527444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Outline: Version E1">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
          <p:cNvSpPr>
            <a:spLocks noGrp="1"/>
          </p:cNvSpPr>
          <p:nvPr>
            <p:ph sz="quarter" idx="14" hasCustomPrompt="1"/>
          </p:nvPr>
        </p:nvSpPr>
        <p:spPr>
          <a:xfrm>
            <a:off x="304800" y="1752600"/>
            <a:ext cx="8534400" cy="4495800"/>
          </a:xfrm>
          <a:prstGeom prst="rect">
            <a:avLst/>
          </a:prstGeom>
        </p:spPr>
        <p:txBody>
          <a:bodyPr/>
          <a:lstStyle>
            <a:lvl1pPr marL="0" indent="0">
              <a:buFont typeface="+mj-lt"/>
              <a:buNone/>
              <a:tabLst/>
              <a:defRPr sz="2800" b="0" i="0" baseline="0">
                <a:latin typeface="Times New Roman" charset="0"/>
                <a:ea typeface="Times New Roman" charset="0"/>
                <a:cs typeface="Times New Roman" charset="0"/>
              </a:defRPr>
            </a:lvl1pPr>
            <a:lvl2pPr marL="803275" indent="-282575">
              <a:buClr>
                <a:schemeClr val="accent2"/>
              </a:buClr>
              <a:tabLst/>
              <a:defRPr sz="2400" b="0" i="0" baseline="0">
                <a:latin typeface="Times New Roman" charset="0"/>
                <a:ea typeface="Times New Roman" charset="0"/>
                <a:cs typeface="Times New Roman" charset="0"/>
              </a:defRPr>
            </a:lvl2pPr>
            <a:lvl3pPr marL="803275" marR="0" indent="-282575"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Times New Roman" charset="0"/>
                <a:ea typeface="Times New Roman" charset="0"/>
                <a:cs typeface="Times New Roman" charset="0"/>
              </a:defRPr>
            </a:lvl3pPr>
          </a:lstStyle>
          <a:p>
            <a:pPr lvl="0"/>
            <a:r>
              <a:rPr lang="en-US" dirty="0"/>
              <a:t>This Is a Sample Outline with No Numbers and One-column</a:t>
            </a:r>
          </a:p>
          <a:p>
            <a:pPr lvl="1"/>
            <a:r>
              <a:rPr lang="en-US" dirty="0"/>
              <a:t>The H2 Level Does Not Have a Number</a:t>
            </a:r>
          </a:p>
          <a:p>
            <a:pPr lvl="2"/>
            <a:r>
              <a:rPr lang="en-US" dirty="0"/>
              <a:t>One of the Subheadings May Be a Special Feature  </a:t>
            </a:r>
          </a:p>
          <a:p>
            <a:pPr lvl="0"/>
            <a:r>
              <a:rPr lang="en-US" dirty="0"/>
              <a:t>This Outline Has Two Levels</a:t>
            </a:r>
          </a:p>
          <a:p>
            <a:pPr lvl="1"/>
            <a:r>
              <a:rPr lang="en-US" dirty="0"/>
              <a:t>Outline Items Usually Have No Ending Punctuation</a:t>
            </a:r>
          </a:p>
          <a:p>
            <a:pPr marL="803275" marR="0" lvl="2" indent="-282575" algn="l" defTabSz="914400" rtl="0" eaLnBrk="1" fontAlgn="auto" latinLnBrk="0" hangingPunct="1">
              <a:lnSpc>
                <a:spcPct val="90000"/>
              </a:lnSpc>
              <a:spcBef>
                <a:spcPts val="500"/>
              </a:spcBef>
              <a:spcAft>
                <a:spcPts val="0"/>
              </a:spcAft>
              <a:buClrTx/>
              <a:buSzTx/>
              <a:buFont typeface="Arial"/>
              <a:buChar char="•"/>
              <a:tabLst/>
              <a:defRPr/>
            </a:pPr>
            <a:r>
              <a:rPr lang="en-US" dirty="0"/>
              <a:t>Special Feature</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32214488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Outline: Version F1">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4" hasCustomPrompt="1"/>
          </p:nvPr>
        </p:nvSpPr>
        <p:spPr>
          <a:xfrm>
            <a:off x="304800" y="1752600"/>
            <a:ext cx="8534400" cy="4419600"/>
          </a:xfrm>
          <a:prstGeom prst="rect">
            <a:avLst/>
          </a:prstGeom>
        </p:spPr>
        <p:txBody>
          <a:bodyPr numCol="2"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Times New Roman" charset="0"/>
                <a:ea typeface="Times New Roman" charset="0"/>
                <a:cs typeface="Times New Roman" charset="0"/>
              </a:defRPr>
            </a:lvl1pPr>
          </a:lstStyle>
          <a:p>
            <a:pPr lvl="0"/>
            <a:r>
              <a:rPr lang="en-US" dirty="0"/>
              <a:t>1.1	This Is a Sample Outline for Two-Column and Double-numbered</a:t>
            </a:r>
          </a:p>
          <a:p>
            <a:pPr lvl="0"/>
            <a:r>
              <a:rPr lang="en-US" dirty="0"/>
              <a:t>1.2	It is Two-column </a:t>
            </a:r>
          </a:p>
          <a:p>
            <a:pPr lvl="0"/>
            <a:r>
              <a:rPr lang="en-US" dirty="0"/>
              <a:t>1.3	This Outline Has No Sub-lists</a:t>
            </a:r>
          </a:p>
          <a:p>
            <a:pPr lvl="0"/>
            <a:r>
              <a:rPr lang="en-US" dirty="0"/>
              <a:t>1.4	This List Is Double-numbered</a:t>
            </a:r>
          </a:p>
          <a:p>
            <a:pPr lvl="0"/>
            <a:r>
              <a:rPr lang="en-US" dirty="0"/>
              <a:t>1.5	The Outline Slide Has a Footer</a:t>
            </a:r>
          </a:p>
          <a:p>
            <a:pPr lvl="0"/>
            <a:r>
              <a:rPr lang="en-US" dirty="0"/>
              <a:t>1.6	Outline Items Usually Have No Ending Punctuation</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1.7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1.8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1.10	Another Heading</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4759689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ter Outline: Version F2 (2 text boxes)">
    <p:spTree>
      <p:nvGrpSpPr>
        <p:cNvPr id="1" name=""/>
        <p:cNvGrpSpPr/>
        <p:nvPr/>
      </p:nvGrpSpPr>
      <p:grpSpPr>
        <a:xfrm>
          <a:off x="0" y="0"/>
          <a:ext cx="0" cy="0"/>
          <a:chOff x="0" y="0"/>
          <a:chExt cx="0" cy="0"/>
        </a:xfrm>
      </p:grpSpPr>
      <p:sp>
        <p:nvSpPr>
          <p:cNvPr id="8" name="Title"/>
          <p:cNvSpPr>
            <a:spLocks noGrp="1"/>
          </p:cNvSpPr>
          <p:nvPr>
            <p:ph type="title"/>
          </p:nvPr>
        </p:nvSpPr>
        <p:spPr>
          <a:xfrm>
            <a:off x="304800" y="465826"/>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1"/>
          <p:cNvSpPr>
            <a:spLocks noGrp="1"/>
          </p:cNvSpPr>
          <p:nvPr>
            <p:ph sz="quarter" idx="14" hasCustomPrompt="1"/>
          </p:nvPr>
        </p:nvSpPr>
        <p:spPr>
          <a:xfrm>
            <a:off x="304800" y="1752600"/>
            <a:ext cx="4038600" cy="4419600"/>
          </a:xfrm>
          <a:prstGeom prst="rect">
            <a:avLst/>
          </a:prstGeom>
        </p:spPr>
        <p:txBody>
          <a:bodyPr numCol="1"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Times New Roman" charset="0"/>
                <a:ea typeface="Times New Roman" charset="0"/>
                <a:cs typeface="Times New Roman" charset="0"/>
              </a:defRPr>
            </a:lvl1pPr>
          </a:lstStyle>
          <a:p>
            <a:pPr lvl="0"/>
            <a:r>
              <a:rPr lang="en-US" dirty="0"/>
              <a:t>1.1	This Is a Sample Outline for Two-Column (2 Boxes) and Double-numbered</a:t>
            </a:r>
          </a:p>
          <a:p>
            <a:pPr lvl="0"/>
            <a:r>
              <a:rPr lang="en-US" dirty="0"/>
              <a:t>1.2	It is Two-column </a:t>
            </a:r>
          </a:p>
          <a:p>
            <a:pPr lvl="0"/>
            <a:r>
              <a:rPr lang="en-US" dirty="0"/>
              <a:t>1.3	This Outline Has No Sub-lists</a:t>
            </a:r>
          </a:p>
          <a:p>
            <a:pPr lvl="0"/>
            <a:r>
              <a:rPr lang="en-US" dirty="0"/>
              <a:t>1.4	This List Is Double-numbered</a:t>
            </a:r>
          </a:p>
        </p:txBody>
      </p:sp>
      <p:sp>
        <p:nvSpPr>
          <p:cNvPr id="7" name="COBNL2"/>
          <p:cNvSpPr>
            <a:spLocks noGrp="1"/>
          </p:cNvSpPr>
          <p:nvPr>
            <p:ph sz="quarter" idx="15" hasCustomPrompt="1"/>
          </p:nvPr>
        </p:nvSpPr>
        <p:spPr>
          <a:xfrm>
            <a:off x="4767262" y="1752600"/>
            <a:ext cx="4038600" cy="4419600"/>
          </a:xfrm>
          <a:prstGeom prst="rect">
            <a:avLst/>
          </a:prstGeom>
        </p:spPr>
        <p:txBody>
          <a:bodyPr numCol="1"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Times New Roman" charset="0"/>
                <a:ea typeface="Times New Roman" charset="0"/>
                <a:cs typeface="Times New Roman" charset="0"/>
              </a:defRPr>
            </a:lvl1pPr>
          </a:lstStyle>
          <a:p>
            <a:pPr lvl="0"/>
            <a:r>
              <a:rPr lang="en-US" dirty="0"/>
              <a:t>1.5	The Outline Slide Has a Footer</a:t>
            </a:r>
          </a:p>
          <a:p>
            <a:pPr lvl="0"/>
            <a:r>
              <a:rPr lang="en-US" dirty="0"/>
              <a:t>1.6	Outline Items Usually Have No Ending Punctuation</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1.7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1.8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1.9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1.10	Another Heading</a:t>
            </a:r>
          </a:p>
        </p:txBody>
      </p:sp>
      <p:sp>
        <p:nvSpPr>
          <p:cNvPr id="11" name="TextBox 10"/>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©2021 John Wiley &amp; Sons, Inc.</a:t>
            </a:r>
          </a:p>
        </p:txBody>
      </p:sp>
      <p:sp>
        <p:nvSpPr>
          <p:cNvPr id="12"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
        <p:nvSpPr>
          <p:cNvPr id="13" name="Content Placeholder 17"/>
          <p:cNvSpPr>
            <a:spLocks noGrp="1"/>
          </p:cNvSpPr>
          <p:nvPr>
            <p:ph sz="quarter" idx="23"/>
          </p:nvPr>
        </p:nvSpPr>
        <p:spPr>
          <a:xfrm>
            <a:off x="291353" y="6438900"/>
            <a:ext cx="914400" cy="257175"/>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28640911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ter Outline: Version G">
    <p:spTree>
      <p:nvGrpSpPr>
        <p:cNvPr id="1" name=""/>
        <p:cNvGrpSpPr/>
        <p:nvPr/>
      </p:nvGrpSpPr>
      <p:grpSpPr>
        <a:xfrm>
          <a:off x="0" y="0"/>
          <a:ext cx="0" cy="0"/>
          <a:chOff x="0" y="0"/>
          <a:chExt cx="0" cy="0"/>
        </a:xfrm>
      </p:grpSpPr>
      <p:sp>
        <p:nvSpPr>
          <p:cNvPr id="6"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7" name="COB"/>
          <p:cNvSpPr>
            <a:spLocks noGrp="1"/>
          </p:cNvSpPr>
          <p:nvPr>
            <p:ph sz="quarter" idx="14" hasCustomPrompt="1"/>
          </p:nvPr>
        </p:nvSpPr>
        <p:spPr>
          <a:xfrm>
            <a:off x="304800" y="1752600"/>
            <a:ext cx="8534400" cy="4495800"/>
          </a:xfrm>
          <a:prstGeom prst="rect">
            <a:avLst/>
          </a:prstGeom>
        </p:spPr>
        <p:txBody>
          <a:bodyPr/>
          <a:lstStyle>
            <a:lvl1pPr marL="0" indent="0">
              <a:buFont typeface="+mj-lt"/>
              <a:buNone/>
              <a:tabLst/>
              <a:defRPr sz="2800" b="0" i="0" baseline="0">
                <a:latin typeface="Times New Roman" charset="0"/>
                <a:ea typeface="Times New Roman" charset="0"/>
                <a:cs typeface="Times New Roman" charset="0"/>
              </a:defRPr>
            </a:lvl1pPr>
            <a:lvl2pPr marL="520700" indent="-508000">
              <a:spcBef>
                <a:spcPts val="2000"/>
              </a:spcBef>
              <a:buNone/>
              <a:tabLst/>
              <a:defRPr sz="2800" b="0" i="0" baseline="0">
                <a:solidFill>
                  <a:schemeClr val="accent2"/>
                </a:solidFill>
                <a:latin typeface="Times New Roman" charset="0"/>
                <a:ea typeface="Times New Roman" charset="0"/>
                <a:cs typeface="Times New Roman" charset="0"/>
              </a:defRPr>
            </a:lvl2pPr>
            <a:lvl3pPr marL="635000" marR="0" indent="-395288" algn="l" defTabSz="914400" rtl="0" eaLnBrk="1" fontAlgn="auto" latinLnBrk="0" hangingPunct="1">
              <a:lnSpc>
                <a:spcPct val="90000"/>
              </a:lnSpc>
              <a:spcBef>
                <a:spcPts val="1000"/>
              </a:spcBef>
              <a:spcAft>
                <a:spcPts val="0"/>
              </a:spcAft>
              <a:buClr>
                <a:schemeClr val="accent2"/>
              </a:buClr>
              <a:buSzTx/>
              <a:buFont typeface="+mj-lt"/>
              <a:buAutoNum type="arabicPeriod"/>
              <a:tabLst/>
              <a:defRPr sz="2800" b="0" i="0">
                <a:solidFill>
                  <a:schemeClr val="tx1"/>
                </a:solidFill>
                <a:latin typeface="Times New Roman" charset="0"/>
                <a:ea typeface="Times New Roman" charset="0"/>
                <a:cs typeface="Times New Roman" charset="0"/>
              </a:defRPr>
            </a:lvl3pPr>
          </a:lstStyle>
          <a:p>
            <a:pPr lvl="0"/>
            <a:r>
              <a:rPr lang="en-US" dirty="0"/>
              <a:t>This Is a Sample Outline with No Numbers</a:t>
            </a:r>
          </a:p>
          <a:p>
            <a:pPr lvl="1"/>
            <a:r>
              <a:rPr lang="en-US" dirty="0"/>
              <a:t>Learning Objective</a:t>
            </a:r>
          </a:p>
          <a:p>
            <a:pPr lvl="2"/>
            <a:r>
              <a:rPr lang="en-US" dirty="0"/>
              <a:t>Describe what racial &amp; ethnic group make up Latin America.</a:t>
            </a:r>
          </a:p>
          <a:p>
            <a:pPr lvl="2"/>
            <a:r>
              <a:rPr lang="en-US" dirty="0"/>
              <a:t>Explain Latin American agricultural systems.</a:t>
            </a:r>
          </a:p>
          <a:p>
            <a:pPr lvl="2"/>
            <a:r>
              <a:rPr lang="en-US" dirty="0"/>
              <a:t>Critically evaluate models of biodiversity conservation in the Latin American context.</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31492788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plus 1 column">
    <p:spTree>
      <p:nvGrpSpPr>
        <p:cNvPr id="1" name=""/>
        <p:cNvGrpSpPr/>
        <p:nvPr/>
      </p:nvGrpSpPr>
      <p:grpSpPr>
        <a:xfrm>
          <a:off x="0" y="0"/>
          <a:ext cx="0" cy="0"/>
          <a:chOff x="0" y="0"/>
          <a:chExt cx="0" cy="0"/>
        </a:xfrm>
      </p:grpSpPr>
      <p:sp>
        <p:nvSpPr>
          <p:cNvPr id="2" name="Title 1"/>
          <p:cNvSpPr>
            <a:spLocks noGrp="1"/>
          </p:cNvSpPr>
          <p:nvPr>
            <p:ph type="title"/>
          </p:nvPr>
        </p:nvSpPr>
        <p:spPr>
          <a:xfrm>
            <a:off x="277078" y="457200"/>
            <a:ext cx="8543926" cy="975360"/>
          </a:xfrm>
          <a:prstGeom prst="rect">
            <a:avLst/>
          </a:prstGeom>
        </p:spPr>
        <p:txBody>
          <a:bodyPr>
            <a:normAutofit/>
          </a:bodyPr>
          <a:lstStyle>
            <a:lvl1pPr>
              <a:defRPr sz="3600" b="0" i="0">
                <a:solidFill>
                  <a:srgbClr val="196E78"/>
                </a:solidFill>
                <a:latin typeface="+mn-lt"/>
                <a:ea typeface="Calibri" charset="0"/>
                <a:cs typeface="Calibri" charset="0"/>
              </a:defRPr>
            </a:lvl1pPr>
          </a:lstStyle>
          <a:p>
            <a:endParaRPr lang="en-US" dirty="0"/>
          </a:p>
        </p:txBody>
      </p:sp>
      <p:sp>
        <p:nvSpPr>
          <p:cNvPr id="13" name="Contents"/>
          <p:cNvSpPr>
            <a:spLocks noGrp="1"/>
          </p:cNvSpPr>
          <p:nvPr>
            <p:ph sz="quarter" idx="10" hasCustomPrompt="1"/>
          </p:nvPr>
        </p:nvSpPr>
        <p:spPr>
          <a:xfrm>
            <a:off x="304800" y="1432560"/>
            <a:ext cx="8534400" cy="4815840"/>
          </a:xfrm>
          <a:prstGeom prst="rect">
            <a:avLst/>
          </a:prstGeom>
        </p:spPr>
        <p:txBody>
          <a:bodyPr/>
          <a:lstStyle>
            <a:lvl1pPr marL="457200" indent="-457200" algn="l">
              <a:lnSpc>
                <a:spcPct val="100000"/>
              </a:lnSpc>
              <a:spcBef>
                <a:spcPts val="624"/>
              </a:spcBef>
              <a:buClr>
                <a:schemeClr val="accent2"/>
              </a:buClr>
              <a:buFont typeface="Arial" panose="020B0604020202020204" pitchFamily="34" charset="0"/>
              <a:buChar char="•"/>
              <a:tabLst/>
              <a:defRPr sz="2800" b="0" i="0" baseline="0">
                <a:latin typeface="+mn-lt"/>
                <a:ea typeface="Calibri" charset="0"/>
                <a:cs typeface="Calibri" charset="0"/>
              </a:defRPr>
            </a:lvl1pPr>
            <a:lvl2pPr marL="914400" indent="-457200">
              <a:lnSpc>
                <a:spcPct val="100000"/>
              </a:lnSpc>
              <a:spcBef>
                <a:spcPts val="624"/>
              </a:spcBef>
              <a:buClr>
                <a:schemeClr val="accent2"/>
              </a:buClr>
              <a:buSzPct val="80000"/>
              <a:buFont typeface="Courier New" panose="02070309020205020404" pitchFamily="49" charset="0"/>
              <a:buChar char="o"/>
              <a:defRPr sz="2600" b="0" i="0">
                <a:latin typeface="+mn-lt"/>
                <a:ea typeface="Calibri" panose="020F0502020204030204" pitchFamily="34" charset="0"/>
                <a:cs typeface="Calibri" panose="020F0502020204030204" pitchFamily="34" charset="0"/>
              </a:defRPr>
            </a:lvl2pPr>
            <a:lvl3pPr>
              <a:lnSpc>
                <a:spcPct val="100000"/>
              </a:lnSpc>
              <a:spcBef>
                <a:spcPts val="624"/>
              </a:spcBef>
              <a:defRPr sz="2400" b="0" i="0">
                <a:latin typeface="+mn-lt"/>
                <a:ea typeface="Source Sans Pro" charset="0"/>
                <a:cs typeface="Source Sans Pro"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dirty="0"/>
              <a:t>Click to add text or image</a:t>
            </a:r>
          </a:p>
          <a:p>
            <a:pPr lvl="1"/>
            <a:endParaRPr lang="en-US" dirty="0"/>
          </a:p>
          <a:p>
            <a:pPr lvl="2"/>
            <a:endParaRPr lang="en-US" dirty="0"/>
          </a:p>
          <a:p>
            <a:pPr lvl="1"/>
            <a:endParaRPr lang="en-US" dirty="0"/>
          </a:p>
          <a:p>
            <a:pPr lvl="1"/>
            <a:endParaRPr lang="en-US" dirty="0"/>
          </a:p>
        </p:txBody>
      </p:sp>
      <p:sp>
        <p:nvSpPr>
          <p:cNvPr id="11" name="TextBox 10"/>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©2021 John Wiley &amp; Sons, Inc.</a:t>
            </a:r>
          </a:p>
        </p:txBody>
      </p:sp>
      <p:sp>
        <p:nvSpPr>
          <p:cNvPr id="12"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
        <p:nvSpPr>
          <p:cNvPr id="6" name="Content Placeholder 5"/>
          <p:cNvSpPr>
            <a:spLocks noGrp="1"/>
          </p:cNvSpPr>
          <p:nvPr>
            <p:ph sz="quarter" idx="11"/>
          </p:nvPr>
        </p:nvSpPr>
        <p:spPr>
          <a:xfrm>
            <a:off x="295835" y="6438900"/>
            <a:ext cx="1066800" cy="257950"/>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37120756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Title plus 1 column">
    <p:spTree>
      <p:nvGrpSpPr>
        <p:cNvPr id="1" name=""/>
        <p:cNvGrpSpPr/>
        <p:nvPr/>
      </p:nvGrpSpPr>
      <p:grpSpPr>
        <a:xfrm>
          <a:off x="0" y="0"/>
          <a:ext cx="0" cy="0"/>
          <a:chOff x="0" y="0"/>
          <a:chExt cx="0" cy="0"/>
        </a:xfrm>
      </p:grpSpPr>
      <p:sp>
        <p:nvSpPr>
          <p:cNvPr id="2" name="Title 1"/>
          <p:cNvSpPr>
            <a:spLocks noGrp="1"/>
          </p:cNvSpPr>
          <p:nvPr>
            <p:ph type="title"/>
          </p:nvPr>
        </p:nvSpPr>
        <p:spPr>
          <a:xfrm>
            <a:off x="1219200" y="457200"/>
            <a:ext cx="7601804" cy="975360"/>
          </a:xfrm>
          <a:prstGeom prst="rect">
            <a:avLst/>
          </a:prstGeom>
        </p:spPr>
        <p:txBody>
          <a:bodyPr>
            <a:normAutofit/>
          </a:bodyPr>
          <a:lstStyle>
            <a:lvl1pPr>
              <a:defRPr sz="3600" b="0" i="0">
                <a:solidFill>
                  <a:srgbClr val="196E78"/>
                </a:solidFill>
                <a:latin typeface="+mn-lt"/>
                <a:ea typeface="Calibri" charset="0"/>
                <a:cs typeface="Calibri" charset="0"/>
              </a:defRPr>
            </a:lvl1pPr>
          </a:lstStyle>
          <a:p>
            <a:endParaRPr lang="en-US" dirty="0"/>
          </a:p>
        </p:txBody>
      </p:sp>
      <p:sp>
        <p:nvSpPr>
          <p:cNvPr id="13" name="Contents"/>
          <p:cNvSpPr>
            <a:spLocks noGrp="1"/>
          </p:cNvSpPr>
          <p:nvPr>
            <p:ph sz="quarter" idx="10" hasCustomPrompt="1"/>
          </p:nvPr>
        </p:nvSpPr>
        <p:spPr>
          <a:xfrm>
            <a:off x="304800" y="1752600"/>
            <a:ext cx="8534400" cy="762000"/>
          </a:xfrm>
          <a:prstGeom prst="rect">
            <a:avLst/>
          </a:prstGeom>
        </p:spPr>
        <p:txBody>
          <a:bodyPr/>
          <a:lstStyle>
            <a:lvl1pPr marL="457200" indent="-457200" algn="l">
              <a:lnSpc>
                <a:spcPct val="100000"/>
              </a:lnSpc>
              <a:spcBef>
                <a:spcPts val="624"/>
              </a:spcBef>
              <a:buClr>
                <a:srgbClr val="B11116"/>
              </a:buClr>
              <a:buFont typeface="Arial" panose="020B0604020202020204" pitchFamily="34" charset="0"/>
              <a:buChar char="•"/>
              <a:tabLst/>
              <a:defRPr sz="2800" b="0" i="0" baseline="0">
                <a:latin typeface="+mn-lt"/>
                <a:ea typeface="Calibri" charset="0"/>
                <a:cs typeface="Calibri" charset="0"/>
              </a:defRPr>
            </a:lvl1pPr>
            <a:lvl2pPr marL="914400" indent="-457200">
              <a:lnSpc>
                <a:spcPct val="100000"/>
              </a:lnSpc>
              <a:spcBef>
                <a:spcPts val="624"/>
              </a:spcBef>
              <a:buClr>
                <a:srgbClr val="B11116"/>
              </a:buClr>
              <a:buSzPct val="80000"/>
              <a:buFont typeface="Courier New" panose="02070309020205020404" pitchFamily="49" charset="0"/>
              <a:buChar char="o"/>
              <a:defRPr sz="2600" b="0" i="0">
                <a:latin typeface="+mn-lt"/>
                <a:ea typeface="Calibri" panose="020F0502020204030204" pitchFamily="34" charset="0"/>
                <a:cs typeface="Calibri" panose="020F0502020204030204" pitchFamily="34" charset="0"/>
              </a:defRPr>
            </a:lvl2pPr>
            <a:lvl3pPr>
              <a:lnSpc>
                <a:spcPct val="100000"/>
              </a:lnSpc>
              <a:spcBef>
                <a:spcPts val="624"/>
              </a:spcBef>
              <a:defRPr sz="2400" b="0" i="0">
                <a:latin typeface="+mn-lt"/>
                <a:ea typeface="Source Sans Pro" charset="0"/>
                <a:cs typeface="Source Sans Pro"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dirty="0"/>
              <a:t>Click to add text or image</a:t>
            </a:r>
          </a:p>
          <a:p>
            <a:pPr lvl="1"/>
            <a:endParaRPr lang="en-US" dirty="0"/>
          </a:p>
          <a:p>
            <a:pPr lvl="2"/>
            <a:endParaRPr lang="en-US" dirty="0"/>
          </a:p>
          <a:p>
            <a:pPr lvl="1"/>
            <a:endParaRPr lang="en-US" dirty="0"/>
          </a:p>
          <a:p>
            <a:pPr lvl="1"/>
            <a:endParaRPr lang="en-US" dirty="0"/>
          </a:p>
        </p:txBody>
      </p:sp>
      <p:sp>
        <p:nvSpPr>
          <p:cNvPr id="7" name="Contents">
            <a:extLst>
              <a:ext uri="{FF2B5EF4-FFF2-40B4-BE49-F238E27FC236}">
                <a16:creationId xmlns:a16="http://schemas.microsoft.com/office/drawing/2014/main" id="{58915091-4A42-4875-A059-BBDD6BF07A27}"/>
              </a:ext>
            </a:extLst>
          </p:cNvPr>
          <p:cNvSpPr>
            <a:spLocks noGrp="1"/>
          </p:cNvSpPr>
          <p:nvPr>
            <p:ph sz="quarter" idx="12" hasCustomPrompt="1"/>
          </p:nvPr>
        </p:nvSpPr>
        <p:spPr>
          <a:xfrm>
            <a:off x="304800" y="2590800"/>
            <a:ext cx="8534400" cy="762000"/>
          </a:xfrm>
          <a:prstGeom prst="rect">
            <a:avLst/>
          </a:prstGeom>
        </p:spPr>
        <p:txBody>
          <a:bodyPr/>
          <a:lstStyle>
            <a:lvl1pPr marL="457200" indent="-457200" algn="l">
              <a:lnSpc>
                <a:spcPct val="100000"/>
              </a:lnSpc>
              <a:spcBef>
                <a:spcPts val="624"/>
              </a:spcBef>
              <a:buClr>
                <a:srgbClr val="B11116"/>
              </a:buClr>
              <a:buFont typeface="Arial" panose="020B0604020202020204" pitchFamily="34" charset="0"/>
              <a:buChar char="•"/>
              <a:tabLst/>
              <a:defRPr sz="2800" b="0" i="0" baseline="0">
                <a:latin typeface="+mn-lt"/>
                <a:ea typeface="Calibri" charset="0"/>
                <a:cs typeface="Calibri" charset="0"/>
              </a:defRPr>
            </a:lvl1pPr>
            <a:lvl2pPr marL="914400" indent="-457200">
              <a:lnSpc>
                <a:spcPct val="100000"/>
              </a:lnSpc>
              <a:spcBef>
                <a:spcPts val="624"/>
              </a:spcBef>
              <a:buClr>
                <a:srgbClr val="B11116"/>
              </a:buClr>
              <a:buSzPct val="80000"/>
              <a:buFont typeface="Courier New" panose="02070309020205020404" pitchFamily="49" charset="0"/>
              <a:buChar char="o"/>
              <a:defRPr sz="2600" b="0" i="0">
                <a:latin typeface="+mn-lt"/>
                <a:ea typeface="Calibri" panose="020F0502020204030204" pitchFamily="34" charset="0"/>
                <a:cs typeface="Calibri" panose="020F0502020204030204" pitchFamily="34" charset="0"/>
              </a:defRPr>
            </a:lvl2pPr>
            <a:lvl3pPr>
              <a:lnSpc>
                <a:spcPct val="100000"/>
              </a:lnSpc>
              <a:spcBef>
                <a:spcPts val="624"/>
              </a:spcBef>
              <a:defRPr sz="2400" b="0" i="0">
                <a:latin typeface="+mn-lt"/>
                <a:ea typeface="Source Sans Pro" charset="0"/>
                <a:cs typeface="Source Sans Pro"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dirty="0"/>
              <a:t>Click to add text or image</a:t>
            </a:r>
          </a:p>
          <a:p>
            <a:pPr lvl="1"/>
            <a:endParaRPr lang="en-US" dirty="0"/>
          </a:p>
          <a:p>
            <a:pPr lvl="2"/>
            <a:endParaRPr lang="en-US" dirty="0"/>
          </a:p>
          <a:p>
            <a:pPr lvl="1"/>
            <a:endParaRPr lang="en-US" dirty="0"/>
          </a:p>
          <a:p>
            <a:pPr lvl="1"/>
            <a:endParaRPr lang="en-US" dirty="0"/>
          </a:p>
        </p:txBody>
      </p:sp>
      <p:sp>
        <p:nvSpPr>
          <p:cNvPr id="8" name="Contents">
            <a:extLst>
              <a:ext uri="{FF2B5EF4-FFF2-40B4-BE49-F238E27FC236}">
                <a16:creationId xmlns:a16="http://schemas.microsoft.com/office/drawing/2014/main" id="{DD869B20-6187-44DD-851F-F57626EC470A}"/>
              </a:ext>
            </a:extLst>
          </p:cNvPr>
          <p:cNvSpPr>
            <a:spLocks noGrp="1"/>
          </p:cNvSpPr>
          <p:nvPr>
            <p:ph sz="quarter" idx="13" hasCustomPrompt="1"/>
          </p:nvPr>
        </p:nvSpPr>
        <p:spPr>
          <a:xfrm>
            <a:off x="304800" y="3429000"/>
            <a:ext cx="8534400" cy="762000"/>
          </a:xfrm>
          <a:prstGeom prst="rect">
            <a:avLst/>
          </a:prstGeom>
        </p:spPr>
        <p:txBody>
          <a:bodyPr/>
          <a:lstStyle>
            <a:lvl1pPr marL="457200" indent="-457200" algn="l">
              <a:lnSpc>
                <a:spcPct val="100000"/>
              </a:lnSpc>
              <a:spcBef>
                <a:spcPts val="624"/>
              </a:spcBef>
              <a:buClr>
                <a:srgbClr val="B11116"/>
              </a:buClr>
              <a:buFont typeface="Arial" panose="020B0604020202020204" pitchFamily="34" charset="0"/>
              <a:buChar char="•"/>
              <a:tabLst/>
              <a:defRPr sz="2800" b="0" i="0" baseline="0">
                <a:latin typeface="+mn-lt"/>
                <a:ea typeface="Calibri" charset="0"/>
                <a:cs typeface="Calibri" charset="0"/>
              </a:defRPr>
            </a:lvl1pPr>
            <a:lvl2pPr marL="914400" indent="-457200">
              <a:lnSpc>
                <a:spcPct val="100000"/>
              </a:lnSpc>
              <a:spcBef>
                <a:spcPts val="624"/>
              </a:spcBef>
              <a:buClr>
                <a:srgbClr val="B11116"/>
              </a:buClr>
              <a:buSzPct val="80000"/>
              <a:buFont typeface="Courier New" panose="02070309020205020404" pitchFamily="49" charset="0"/>
              <a:buChar char="o"/>
              <a:defRPr sz="2600" b="0" i="0">
                <a:latin typeface="+mn-lt"/>
                <a:ea typeface="Calibri" panose="020F0502020204030204" pitchFamily="34" charset="0"/>
                <a:cs typeface="Calibri" panose="020F0502020204030204" pitchFamily="34" charset="0"/>
              </a:defRPr>
            </a:lvl2pPr>
            <a:lvl3pPr>
              <a:lnSpc>
                <a:spcPct val="100000"/>
              </a:lnSpc>
              <a:spcBef>
                <a:spcPts val="624"/>
              </a:spcBef>
              <a:defRPr sz="2400" b="0" i="0">
                <a:latin typeface="+mn-lt"/>
                <a:ea typeface="Source Sans Pro" charset="0"/>
                <a:cs typeface="Source Sans Pro"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dirty="0"/>
              <a:t>Click to add text or image</a:t>
            </a:r>
          </a:p>
          <a:p>
            <a:pPr lvl="1"/>
            <a:endParaRPr lang="en-US" dirty="0"/>
          </a:p>
          <a:p>
            <a:pPr lvl="2"/>
            <a:endParaRPr lang="en-US" dirty="0"/>
          </a:p>
          <a:p>
            <a:pPr lvl="1"/>
            <a:endParaRPr lang="en-US" dirty="0"/>
          </a:p>
          <a:p>
            <a:pPr lvl="1"/>
            <a:endParaRPr lang="en-US" dirty="0"/>
          </a:p>
        </p:txBody>
      </p:sp>
      <p:sp>
        <p:nvSpPr>
          <p:cNvPr id="9" name="Contents">
            <a:extLst>
              <a:ext uri="{FF2B5EF4-FFF2-40B4-BE49-F238E27FC236}">
                <a16:creationId xmlns:a16="http://schemas.microsoft.com/office/drawing/2014/main" id="{3CE635A8-496B-4B1E-80AC-81D28A59E921}"/>
              </a:ext>
            </a:extLst>
          </p:cNvPr>
          <p:cNvSpPr>
            <a:spLocks noGrp="1"/>
          </p:cNvSpPr>
          <p:nvPr>
            <p:ph sz="quarter" idx="14" hasCustomPrompt="1"/>
          </p:nvPr>
        </p:nvSpPr>
        <p:spPr>
          <a:xfrm>
            <a:off x="304800" y="4267200"/>
            <a:ext cx="8534400" cy="762000"/>
          </a:xfrm>
          <a:prstGeom prst="rect">
            <a:avLst/>
          </a:prstGeom>
        </p:spPr>
        <p:txBody>
          <a:bodyPr/>
          <a:lstStyle>
            <a:lvl1pPr marL="457200" indent="-457200" algn="l">
              <a:lnSpc>
                <a:spcPct val="100000"/>
              </a:lnSpc>
              <a:spcBef>
                <a:spcPts val="624"/>
              </a:spcBef>
              <a:buClr>
                <a:srgbClr val="B11116"/>
              </a:buClr>
              <a:buFont typeface="Arial" panose="020B0604020202020204" pitchFamily="34" charset="0"/>
              <a:buChar char="•"/>
              <a:tabLst/>
              <a:defRPr sz="2800" b="0" i="0" baseline="0">
                <a:latin typeface="+mn-lt"/>
                <a:ea typeface="Calibri" charset="0"/>
                <a:cs typeface="Calibri" charset="0"/>
              </a:defRPr>
            </a:lvl1pPr>
            <a:lvl2pPr marL="914400" indent="-457200">
              <a:lnSpc>
                <a:spcPct val="100000"/>
              </a:lnSpc>
              <a:spcBef>
                <a:spcPts val="624"/>
              </a:spcBef>
              <a:buClr>
                <a:srgbClr val="B11116"/>
              </a:buClr>
              <a:buSzPct val="80000"/>
              <a:buFont typeface="Courier New" panose="02070309020205020404" pitchFamily="49" charset="0"/>
              <a:buChar char="o"/>
              <a:defRPr sz="2600" b="0" i="0">
                <a:latin typeface="+mn-lt"/>
                <a:ea typeface="Calibri" panose="020F0502020204030204" pitchFamily="34" charset="0"/>
                <a:cs typeface="Calibri" panose="020F0502020204030204" pitchFamily="34" charset="0"/>
              </a:defRPr>
            </a:lvl2pPr>
            <a:lvl3pPr>
              <a:lnSpc>
                <a:spcPct val="100000"/>
              </a:lnSpc>
              <a:spcBef>
                <a:spcPts val="624"/>
              </a:spcBef>
              <a:defRPr sz="2400" b="0" i="0">
                <a:latin typeface="+mn-lt"/>
                <a:ea typeface="Source Sans Pro" charset="0"/>
                <a:cs typeface="Source Sans Pro"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dirty="0"/>
              <a:t>Click to add text or image</a:t>
            </a:r>
          </a:p>
          <a:p>
            <a:pPr lvl="1"/>
            <a:endParaRPr lang="en-US" dirty="0"/>
          </a:p>
          <a:p>
            <a:pPr lvl="2"/>
            <a:endParaRPr lang="en-US" dirty="0"/>
          </a:p>
          <a:p>
            <a:pPr lvl="1"/>
            <a:endParaRPr lang="en-US" dirty="0"/>
          </a:p>
          <a:p>
            <a:pPr lvl="1"/>
            <a:endParaRPr lang="en-US" dirty="0"/>
          </a:p>
        </p:txBody>
      </p:sp>
      <p:sp>
        <p:nvSpPr>
          <p:cNvPr id="10" name="Contents">
            <a:extLst>
              <a:ext uri="{FF2B5EF4-FFF2-40B4-BE49-F238E27FC236}">
                <a16:creationId xmlns:a16="http://schemas.microsoft.com/office/drawing/2014/main" id="{0304BEA9-2F94-4766-820C-5B7D571F8859}"/>
              </a:ext>
            </a:extLst>
          </p:cNvPr>
          <p:cNvSpPr>
            <a:spLocks noGrp="1"/>
          </p:cNvSpPr>
          <p:nvPr>
            <p:ph sz="quarter" idx="15" hasCustomPrompt="1"/>
          </p:nvPr>
        </p:nvSpPr>
        <p:spPr>
          <a:xfrm>
            <a:off x="304800" y="5105400"/>
            <a:ext cx="8534400" cy="762000"/>
          </a:xfrm>
          <a:prstGeom prst="rect">
            <a:avLst/>
          </a:prstGeom>
        </p:spPr>
        <p:txBody>
          <a:bodyPr/>
          <a:lstStyle>
            <a:lvl1pPr marL="457200" indent="-457200" algn="l">
              <a:lnSpc>
                <a:spcPct val="100000"/>
              </a:lnSpc>
              <a:spcBef>
                <a:spcPts val="624"/>
              </a:spcBef>
              <a:buClr>
                <a:srgbClr val="B11116"/>
              </a:buClr>
              <a:buFont typeface="Arial" panose="020B0604020202020204" pitchFamily="34" charset="0"/>
              <a:buChar char="•"/>
              <a:tabLst/>
              <a:defRPr sz="2800" b="0" i="0" baseline="0">
                <a:latin typeface="+mn-lt"/>
                <a:ea typeface="Calibri" charset="0"/>
                <a:cs typeface="Calibri" charset="0"/>
              </a:defRPr>
            </a:lvl1pPr>
            <a:lvl2pPr marL="914400" indent="-457200">
              <a:lnSpc>
                <a:spcPct val="100000"/>
              </a:lnSpc>
              <a:spcBef>
                <a:spcPts val="624"/>
              </a:spcBef>
              <a:buClr>
                <a:srgbClr val="B11116"/>
              </a:buClr>
              <a:buSzPct val="80000"/>
              <a:buFont typeface="Courier New" panose="02070309020205020404" pitchFamily="49" charset="0"/>
              <a:buChar char="o"/>
              <a:defRPr sz="2600" b="0" i="0">
                <a:latin typeface="+mn-lt"/>
                <a:ea typeface="Calibri" panose="020F0502020204030204" pitchFamily="34" charset="0"/>
                <a:cs typeface="Calibri" panose="020F0502020204030204" pitchFamily="34" charset="0"/>
              </a:defRPr>
            </a:lvl2pPr>
            <a:lvl3pPr>
              <a:lnSpc>
                <a:spcPct val="100000"/>
              </a:lnSpc>
              <a:spcBef>
                <a:spcPts val="624"/>
              </a:spcBef>
              <a:defRPr sz="2400" b="0" i="0">
                <a:latin typeface="+mn-lt"/>
                <a:ea typeface="Source Sans Pro" charset="0"/>
                <a:cs typeface="Source Sans Pro"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dirty="0"/>
              <a:t>Click to add text or image</a:t>
            </a:r>
          </a:p>
          <a:p>
            <a:pPr lvl="1"/>
            <a:endParaRPr lang="en-US" dirty="0"/>
          </a:p>
          <a:p>
            <a:pPr lvl="2"/>
            <a:endParaRPr lang="en-US" dirty="0"/>
          </a:p>
          <a:p>
            <a:pPr lvl="1"/>
            <a:endParaRPr lang="en-US" dirty="0"/>
          </a:p>
          <a:p>
            <a:pPr lvl="1"/>
            <a:endParaRPr lang="en-US" dirty="0"/>
          </a:p>
        </p:txBody>
      </p:sp>
      <p:sp>
        <p:nvSpPr>
          <p:cNvPr id="14" name="Contents">
            <a:extLst>
              <a:ext uri="{FF2B5EF4-FFF2-40B4-BE49-F238E27FC236}">
                <a16:creationId xmlns:a16="http://schemas.microsoft.com/office/drawing/2014/main" id="{2D63A0E9-1EC4-4B06-9710-8B8E696F3C43}"/>
              </a:ext>
            </a:extLst>
          </p:cNvPr>
          <p:cNvSpPr>
            <a:spLocks noGrp="1"/>
          </p:cNvSpPr>
          <p:nvPr>
            <p:ph sz="quarter" idx="16" hasCustomPrompt="1"/>
          </p:nvPr>
        </p:nvSpPr>
        <p:spPr>
          <a:xfrm>
            <a:off x="304800" y="5486400"/>
            <a:ext cx="8534400" cy="762000"/>
          </a:xfrm>
          <a:prstGeom prst="rect">
            <a:avLst/>
          </a:prstGeom>
        </p:spPr>
        <p:txBody>
          <a:bodyPr/>
          <a:lstStyle>
            <a:lvl1pPr marL="457200" indent="-457200" algn="l">
              <a:lnSpc>
                <a:spcPct val="100000"/>
              </a:lnSpc>
              <a:spcBef>
                <a:spcPts val="624"/>
              </a:spcBef>
              <a:buClr>
                <a:srgbClr val="B11116"/>
              </a:buClr>
              <a:buFont typeface="Arial" panose="020B0604020202020204" pitchFamily="34" charset="0"/>
              <a:buChar char="•"/>
              <a:tabLst/>
              <a:defRPr sz="2800" b="0" i="0" baseline="0">
                <a:latin typeface="+mn-lt"/>
                <a:ea typeface="Calibri" charset="0"/>
                <a:cs typeface="Calibri" charset="0"/>
              </a:defRPr>
            </a:lvl1pPr>
            <a:lvl2pPr marL="914400" indent="-457200">
              <a:lnSpc>
                <a:spcPct val="100000"/>
              </a:lnSpc>
              <a:spcBef>
                <a:spcPts val="624"/>
              </a:spcBef>
              <a:buClr>
                <a:srgbClr val="B11116"/>
              </a:buClr>
              <a:buSzPct val="80000"/>
              <a:buFont typeface="Courier New" panose="02070309020205020404" pitchFamily="49" charset="0"/>
              <a:buChar char="o"/>
              <a:defRPr sz="2600" b="0" i="0">
                <a:latin typeface="+mn-lt"/>
                <a:ea typeface="Calibri" panose="020F0502020204030204" pitchFamily="34" charset="0"/>
                <a:cs typeface="Calibri" panose="020F0502020204030204" pitchFamily="34" charset="0"/>
              </a:defRPr>
            </a:lvl2pPr>
            <a:lvl3pPr>
              <a:lnSpc>
                <a:spcPct val="100000"/>
              </a:lnSpc>
              <a:spcBef>
                <a:spcPts val="624"/>
              </a:spcBef>
              <a:defRPr sz="2400" b="0" i="0">
                <a:latin typeface="+mn-lt"/>
                <a:ea typeface="Source Sans Pro" charset="0"/>
                <a:cs typeface="Source Sans Pro"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dirty="0"/>
              <a:t>Click to add text or image</a:t>
            </a:r>
          </a:p>
          <a:p>
            <a:pPr lvl="1"/>
            <a:endParaRPr lang="en-US" dirty="0"/>
          </a:p>
          <a:p>
            <a:pPr lvl="2"/>
            <a:endParaRPr lang="en-US" dirty="0"/>
          </a:p>
          <a:p>
            <a:pPr lvl="1"/>
            <a:endParaRPr lang="en-US" dirty="0"/>
          </a:p>
          <a:p>
            <a:pPr lvl="1"/>
            <a:endParaRPr lang="en-US" dirty="0"/>
          </a:p>
        </p:txBody>
      </p:sp>
      <p:sp>
        <p:nvSpPr>
          <p:cNvPr id="15" name="Contents">
            <a:extLst>
              <a:ext uri="{FF2B5EF4-FFF2-40B4-BE49-F238E27FC236}">
                <a16:creationId xmlns:a16="http://schemas.microsoft.com/office/drawing/2014/main" id="{58F0E0E1-4D7E-4510-A7A1-8F8900AF2A41}"/>
              </a:ext>
            </a:extLst>
          </p:cNvPr>
          <p:cNvSpPr>
            <a:spLocks noGrp="1"/>
          </p:cNvSpPr>
          <p:nvPr>
            <p:ph sz="quarter" idx="17" hasCustomPrompt="1"/>
          </p:nvPr>
        </p:nvSpPr>
        <p:spPr>
          <a:xfrm>
            <a:off x="304800" y="5791200"/>
            <a:ext cx="8534400" cy="762000"/>
          </a:xfrm>
          <a:prstGeom prst="rect">
            <a:avLst/>
          </a:prstGeom>
        </p:spPr>
        <p:txBody>
          <a:bodyPr/>
          <a:lstStyle>
            <a:lvl1pPr marL="457200" indent="-457200" algn="l">
              <a:lnSpc>
                <a:spcPct val="100000"/>
              </a:lnSpc>
              <a:spcBef>
                <a:spcPts val="624"/>
              </a:spcBef>
              <a:buClr>
                <a:srgbClr val="B11116"/>
              </a:buClr>
              <a:buFont typeface="Arial" panose="020B0604020202020204" pitchFamily="34" charset="0"/>
              <a:buChar char="•"/>
              <a:tabLst/>
              <a:defRPr sz="2800" b="0" i="0" baseline="0">
                <a:latin typeface="+mn-lt"/>
                <a:ea typeface="Calibri" charset="0"/>
                <a:cs typeface="Calibri" charset="0"/>
              </a:defRPr>
            </a:lvl1pPr>
            <a:lvl2pPr marL="914400" indent="-457200">
              <a:lnSpc>
                <a:spcPct val="100000"/>
              </a:lnSpc>
              <a:spcBef>
                <a:spcPts val="624"/>
              </a:spcBef>
              <a:buClr>
                <a:srgbClr val="B11116"/>
              </a:buClr>
              <a:buSzPct val="80000"/>
              <a:buFont typeface="Courier New" panose="02070309020205020404" pitchFamily="49" charset="0"/>
              <a:buChar char="o"/>
              <a:defRPr sz="2600" b="0" i="0">
                <a:latin typeface="+mn-lt"/>
                <a:ea typeface="Calibri" panose="020F0502020204030204" pitchFamily="34" charset="0"/>
                <a:cs typeface="Calibri" panose="020F0502020204030204" pitchFamily="34" charset="0"/>
              </a:defRPr>
            </a:lvl2pPr>
            <a:lvl3pPr>
              <a:lnSpc>
                <a:spcPct val="100000"/>
              </a:lnSpc>
              <a:spcBef>
                <a:spcPts val="624"/>
              </a:spcBef>
              <a:defRPr sz="2400" b="0" i="0">
                <a:latin typeface="+mn-lt"/>
                <a:ea typeface="Source Sans Pro" charset="0"/>
                <a:cs typeface="Source Sans Pro"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a:t>Click to add text or image</a:t>
            </a:r>
          </a:p>
          <a:p>
            <a:pPr lvl="1"/>
            <a:endParaRPr lang="en-US"/>
          </a:p>
          <a:p>
            <a:pPr lvl="2"/>
            <a:endParaRPr lang="en-US"/>
          </a:p>
          <a:p>
            <a:pPr lvl="1"/>
            <a:endParaRPr lang="en-US"/>
          </a:p>
          <a:p>
            <a:pPr lvl="1"/>
            <a:endParaRPr lang="en-US" dirty="0"/>
          </a:p>
        </p:txBody>
      </p:sp>
      <p:sp>
        <p:nvSpPr>
          <p:cNvPr id="17" name="Contents">
            <a:extLst>
              <a:ext uri="{FF2B5EF4-FFF2-40B4-BE49-F238E27FC236}">
                <a16:creationId xmlns:a16="http://schemas.microsoft.com/office/drawing/2014/main" id="{1A2BA70E-A1B5-40D1-808C-ABD9ABA861E6}"/>
              </a:ext>
            </a:extLst>
          </p:cNvPr>
          <p:cNvSpPr>
            <a:spLocks noGrp="1"/>
          </p:cNvSpPr>
          <p:nvPr>
            <p:ph sz="quarter" idx="19" hasCustomPrompt="1"/>
          </p:nvPr>
        </p:nvSpPr>
        <p:spPr>
          <a:xfrm>
            <a:off x="609600" y="6096000"/>
            <a:ext cx="8534400" cy="762000"/>
          </a:xfrm>
          <a:prstGeom prst="rect">
            <a:avLst/>
          </a:prstGeom>
        </p:spPr>
        <p:txBody>
          <a:bodyPr/>
          <a:lstStyle>
            <a:lvl1pPr marL="457200" indent="-457200" algn="l">
              <a:lnSpc>
                <a:spcPct val="100000"/>
              </a:lnSpc>
              <a:spcBef>
                <a:spcPts val="624"/>
              </a:spcBef>
              <a:buClr>
                <a:srgbClr val="B11116"/>
              </a:buClr>
              <a:buFont typeface="Arial" panose="020B0604020202020204" pitchFamily="34" charset="0"/>
              <a:buChar char="•"/>
              <a:tabLst/>
              <a:defRPr sz="2800" b="0" i="0" baseline="0">
                <a:latin typeface="+mn-lt"/>
                <a:ea typeface="Calibri" charset="0"/>
                <a:cs typeface="Calibri" charset="0"/>
              </a:defRPr>
            </a:lvl1pPr>
            <a:lvl2pPr marL="914400" indent="-457200">
              <a:lnSpc>
                <a:spcPct val="100000"/>
              </a:lnSpc>
              <a:spcBef>
                <a:spcPts val="624"/>
              </a:spcBef>
              <a:buClr>
                <a:srgbClr val="B11116"/>
              </a:buClr>
              <a:buSzPct val="80000"/>
              <a:buFont typeface="Courier New" panose="02070309020205020404" pitchFamily="49" charset="0"/>
              <a:buChar char="o"/>
              <a:defRPr sz="2600" b="0" i="0">
                <a:latin typeface="+mn-lt"/>
                <a:ea typeface="Calibri" panose="020F0502020204030204" pitchFamily="34" charset="0"/>
                <a:cs typeface="Calibri" panose="020F0502020204030204" pitchFamily="34" charset="0"/>
              </a:defRPr>
            </a:lvl2pPr>
            <a:lvl3pPr>
              <a:lnSpc>
                <a:spcPct val="100000"/>
              </a:lnSpc>
              <a:spcBef>
                <a:spcPts val="624"/>
              </a:spcBef>
              <a:defRPr sz="2400" b="0" i="0">
                <a:latin typeface="+mn-lt"/>
                <a:ea typeface="Source Sans Pro" charset="0"/>
                <a:cs typeface="Source Sans Pro"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a:t>Click to add text or image</a:t>
            </a:r>
          </a:p>
          <a:p>
            <a:pPr lvl="1"/>
            <a:endParaRPr lang="en-US"/>
          </a:p>
          <a:p>
            <a:pPr lvl="2"/>
            <a:endParaRPr lang="en-US"/>
          </a:p>
          <a:p>
            <a:pPr lvl="1"/>
            <a:endParaRPr lang="en-US"/>
          </a:p>
          <a:p>
            <a:pPr lvl="1"/>
            <a:endParaRPr lang="en-US" dirty="0"/>
          </a:p>
        </p:txBody>
      </p:sp>
      <p:sp>
        <p:nvSpPr>
          <p:cNvPr id="16" name="Contents">
            <a:extLst>
              <a:ext uri="{FF2B5EF4-FFF2-40B4-BE49-F238E27FC236}">
                <a16:creationId xmlns:a16="http://schemas.microsoft.com/office/drawing/2014/main" id="{0F83190F-4A7A-4F8A-A4E2-DD1417037E6C}"/>
              </a:ext>
            </a:extLst>
          </p:cNvPr>
          <p:cNvSpPr>
            <a:spLocks noGrp="1"/>
          </p:cNvSpPr>
          <p:nvPr>
            <p:ph sz="quarter" idx="18" hasCustomPrompt="1"/>
          </p:nvPr>
        </p:nvSpPr>
        <p:spPr>
          <a:xfrm>
            <a:off x="457200" y="5943600"/>
            <a:ext cx="8534400" cy="762000"/>
          </a:xfrm>
          <a:prstGeom prst="rect">
            <a:avLst/>
          </a:prstGeom>
        </p:spPr>
        <p:txBody>
          <a:bodyPr/>
          <a:lstStyle>
            <a:lvl1pPr marL="457200" indent="-457200" algn="l">
              <a:lnSpc>
                <a:spcPct val="100000"/>
              </a:lnSpc>
              <a:spcBef>
                <a:spcPts val="624"/>
              </a:spcBef>
              <a:buClr>
                <a:srgbClr val="B11116"/>
              </a:buClr>
              <a:buFont typeface="Arial" panose="020B0604020202020204" pitchFamily="34" charset="0"/>
              <a:buChar char="•"/>
              <a:tabLst/>
              <a:defRPr sz="2800" b="0" i="0" baseline="0">
                <a:latin typeface="+mn-lt"/>
                <a:ea typeface="Calibri" charset="0"/>
                <a:cs typeface="Calibri" charset="0"/>
              </a:defRPr>
            </a:lvl1pPr>
            <a:lvl2pPr marL="914400" indent="-457200">
              <a:lnSpc>
                <a:spcPct val="100000"/>
              </a:lnSpc>
              <a:spcBef>
                <a:spcPts val="624"/>
              </a:spcBef>
              <a:buClr>
                <a:srgbClr val="B11116"/>
              </a:buClr>
              <a:buSzPct val="80000"/>
              <a:buFont typeface="Courier New" panose="02070309020205020404" pitchFamily="49" charset="0"/>
              <a:buChar char="o"/>
              <a:defRPr sz="2600" b="0" i="0">
                <a:latin typeface="+mn-lt"/>
                <a:ea typeface="Calibri" panose="020F0502020204030204" pitchFamily="34" charset="0"/>
                <a:cs typeface="Calibri" panose="020F0502020204030204" pitchFamily="34" charset="0"/>
              </a:defRPr>
            </a:lvl2pPr>
            <a:lvl3pPr>
              <a:lnSpc>
                <a:spcPct val="100000"/>
              </a:lnSpc>
              <a:spcBef>
                <a:spcPts val="624"/>
              </a:spcBef>
              <a:defRPr sz="2400" b="0" i="0">
                <a:latin typeface="+mn-lt"/>
                <a:ea typeface="Source Sans Pro" charset="0"/>
                <a:cs typeface="Source Sans Pro"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a:t>Click to add text or image</a:t>
            </a:r>
          </a:p>
          <a:p>
            <a:pPr lvl="1"/>
            <a:endParaRPr lang="en-US"/>
          </a:p>
          <a:p>
            <a:pPr lvl="2"/>
            <a:endParaRPr lang="en-US"/>
          </a:p>
          <a:p>
            <a:pPr lvl="1"/>
            <a:endParaRPr lang="en-US"/>
          </a:p>
          <a:p>
            <a:pPr lvl="1"/>
            <a:endParaRPr lang="en-US" dirty="0"/>
          </a:p>
        </p:txBody>
      </p:sp>
      <p:sp>
        <p:nvSpPr>
          <p:cNvPr id="4" name="Content Placeholder 3">
            <a:extLst>
              <a:ext uri="{FF2B5EF4-FFF2-40B4-BE49-F238E27FC236}">
                <a16:creationId xmlns:a16="http://schemas.microsoft.com/office/drawing/2014/main" id="{71F2E380-7978-466D-A49F-2CA4E1D2675D}"/>
              </a:ext>
            </a:extLst>
          </p:cNvPr>
          <p:cNvSpPr>
            <a:spLocks noGrp="1"/>
          </p:cNvSpPr>
          <p:nvPr>
            <p:ph sz="quarter" idx="20" hasCustomPrompt="1"/>
          </p:nvPr>
        </p:nvSpPr>
        <p:spPr>
          <a:xfrm>
            <a:off x="295743" y="6438900"/>
            <a:ext cx="1169987" cy="257175"/>
          </a:xfrm>
          <a:prstGeom prst="rect">
            <a:avLst/>
          </a:prstGeom>
        </p:spPr>
        <p:txBody>
          <a:bodyPr/>
          <a:lstStyle>
            <a:lvl1pPr>
              <a:defRPr lang="en-US" sz="1200" smtClean="0"/>
            </a:lvl1pPr>
            <a:lvl2pPr>
              <a:defRPr lang="en-US" smtClean="0"/>
            </a:lvl2pPr>
            <a:lvl3pPr>
              <a:defRPr lang="en-US" smtClean="0"/>
            </a:lvl3pPr>
            <a:lvl4pPr>
              <a:defRPr lang="en-US" smtClean="0"/>
            </a:lvl4pPr>
            <a:lvl5pPr>
              <a:defRPr lang="en-US"/>
            </a:lvl5pPr>
          </a:lstStyle>
          <a:p>
            <a:pPr marL="0" lvl="0" indent="0">
              <a:buNone/>
            </a:pPr>
            <a:r>
              <a:rPr lang="en-US" dirty="0"/>
              <a:t>Object</a:t>
            </a:r>
          </a:p>
        </p:txBody>
      </p:sp>
      <p:sp>
        <p:nvSpPr>
          <p:cNvPr id="11" name="TextBox 10"/>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©2021 John Wiley &amp; Sons, Inc.</a:t>
            </a:r>
          </a:p>
        </p:txBody>
      </p:sp>
      <p:sp>
        <p:nvSpPr>
          <p:cNvPr id="12"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pic>
        <p:nvPicPr>
          <p:cNvPr id="18" name="Picture 2" descr="http://t3.gstatic.com/images?q=tbn:ANd9GcTYmiLh9B_aVjviHh1xZIewSwIAVBJM6GGUwjQGMknDgt1O3VWWMFpakkXX">
            <a:extLst>
              <a:ext uri="{FF2B5EF4-FFF2-40B4-BE49-F238E27FC236}">
                <a16:creationId xmlns:a16="http://schemas.microsoft.com/office/drawing/2014/main" id="{EB838F5C-40E8-4C96-80FD-F8FF99B1AB6B}"/>
              </a:ext>
            </a:extLst>
          </p:cNvPr>
          <p:cNvPicPr>
            <a:picLocks noChangeAspect="1" noChangeArrowheads="1"/>
          </p:cNvPicPr>
          <p:nvPr userDrawn="1"/>
        </p:nvPicPr>
        <p:blipFill>
          <a:blip r:embed="rId2" cstate="print"/>
          <a:srcRect t="17160" b="8480"/>
          <a:stretch>
            <a:fillRect/>
          </a:stretch>
        </p:blipFill>
        <p:spPr bwMode="auto">
          <a:xfrm>
            <a:off x="0" y="457200"/>
            <a:ext cx="1066800" cy="990600"/>
          </a:xfrm>
          <a:prstGeom prst="rect">
            <a:avLst/>
          </a:prstGeom>
          <a:noFill/>
        </p:spPr>
      </p:pic>
    </p:spTree>
    <p:extLst>
      <p:ext uri="{BB962C8B-B14F-4D97-AF65-F5344CB8AC3E}">
        <p14:creationId xmlns:p14="http://schemas.microsoft.com/office/powerpoint/2010/main" val="22116561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plus 1 column">
    <p:spTree>
      <p:nvGrpSpPr>
        <p:cNvPr id="1" name=""/>
        <p:cNvGrpSpPr/>
        <p:nvPr/>
      </p:nvGrpSpPr>
      <p:grpSpPr>
        <a:xfrm>
          <a:off x="0" y="0"/>
          <a:ext cx="0" cy="0"/>
          <a:chOff x="0" y="0"/>
          <a:chExt cx="0" cy="0"/>
        </a:xfrm>
      </p:grpSpPr>
      <p:sp>
        <p:nvSpPr>
          <p:cNvPr id="2" name="Title 1"/>
          <p:cNvSpPr>
            <a:spLocks noGrp="1"/>
          </p:cNvSpPr>
          <p:nvPr>
            <p:ph type="title"/>
          </p:nvPr>
        </p:nvSpPr>
        <p:spPr>
          <a:xfrm>
            <a:off x="277078" y="457200"/>
            <a:ext cx="8543926" cy="975360"/>
          </a:xfrm>
          <a:prstGeom prst="rect">
            <a:avLst/>
          </a:prstGeom>
        </p:spPr>
        <p:txBody>
          <a:bodyPr>
            <a:normAutofit/>
          </a:bodyPr>
          <a:lstStyle>
            <a:lvl1pPr>
              <a:defRPr sz="3600" b="0" i="0">
                <a:solidFill>
                  <a:srgbClr val="196E78"/>
                </a:solidFill>
                <a:latin typeface="+mn-lt"/>
                <a:ea typeface="Calibri" charset="0"/>
                <a:cs typeface="Calibri" charset="0"/>
              </a:defRPr>
            </a:lvl1pPr>
          </a:lstStyle>
          <a:p>
            <a:endParaRPr lang="en-US" dirty="0"/>
          </a:p>
        </p:txBody>
      </p:sp>
      <p:sp>
        <p:nvSpPr>
          <p:cNvPr id="13" name="Contents"/>
          <p:cNvSpPr>
            <a:spLocks noGrp="1"/>
          </p:cNvSpPr>
          <p:nvPr>
            <p:ph sz="quarter" idx="10" hasCustomPrompt="1"/>
          </p:nvPr>
        </p:nvSpPr>
        <p:spPr>
          <a:xfrm>
            <a:off x="304800" y="1752600"/>
            <a:ext cx="8534400" cy="533400"/>
          </a:xfrm>
          <a:prstGeom prst="rect">
            <a:avLst/>
          </a:prstGeom>
        </p:spPr>
        <p:txBody>
          <a:bodyPr/>
          <a:lstStyle>
            <a:lvl1pPr marL="457200" indent="-457200" algn="l">
              <a:lnSpc>
                <a:spcPct val="100000"/>
              </a:lnSpc>
              <a:spcBef>
                <a:spcPts val="624"/>
              </a:spcBef>
              <a:buClr>
                <a:srgbClr val="B11116"/>
              </a:buClr>
              <a:buFont typeface="Arial" panose="020B0604020202020204" pitchFamily="34" charset="0"/>
              <a:buChar char="•"/>
              <a:tabLst/>
              <a:defRPr sz="2800" b="0" i="0" baseline="0">
                <a:latin typeface="+mn-lt"/>
                <a:ea typeface="Calibri" charset="0"/>
                <a:cs typeface="Calibri" charset="0"/>
              </a:defRPr>
            </a:lvl1pPr>
            <a:lvl2pPr marL="914400" indent="-457200">
              <a:lnSpc>
                <a:spcPct val="100000"/>
              </a:lnSpc>
              <a:spcBef>
                <a:spcPts val="624"/>
              </a:spcBef>
              <a:buClr>
                <a:srgbClr val="C00000"/>
              </a:buClr>
              <a:buSzPct val="80000"/>
              <a:buFont typeface="Courier New" panose="02070309020205020404" pitchFamily="49" charset="0"/>
              <a:buChar char="o"/>
              <a:defRPr sz="2600" b="0" i="0">
                <a:latin typeface="+mn-lt"/>
                <a:ea typeface="Calibri" panose="020F0502020204030204" pitchFamily="34" charset="0"/>
                <a:cs typeface="Calibri" panose="020F0502020204030204" pitchFamily="34" charset="0"/>
              </a:defRPr>
            </a:lvl2pPr>
            <a:lvl3pPr>
              <a:lnSpc>
                <a:spcPct val="100000"/>
              </a:lnSpc>
              <a:spcBef>
                <a:spcPts val="624"/>
              </a:spcBef>
              <a:defRPr sz="2400" b="0" i="0">
                <a:latin typeface="+mn-lt"/>
                <a:ea typeface="Source Sans Pro" charset="0"/>
                <a:cs typeface="Source Sans Pro"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dirty="0"/>
              <a:t>Click to add text or image</a:t>
            </a:r>
          </a:p>
          <a:p>
            <a:pPr lvl="1"/>
            <a:endParaRPr lang="en-US" dirty="0"/>
          </a:p>
          <a:p>
            <a:pPr lvl="2"/>
            <a:endParaRPr lang="en-US" dirty="0"/>
          </a:p>
          <a:p>
            <a:pPr lvl="1"/>
            <a:endParaRPr lang="en-US" dirty="0"/>
          </a:p>
          <a:p>
            <a:pPr lvl="1"/>
            <a:endParaRPr lang="en-US" dirty="0"/>
          </a:p>
        </p:txBody>
      </p:sp>
      <p:sp>
        <p:nvSpPr>
          <p:cNvPr id="11" name="TextBox 10"/>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©2021 John Wiley &amp; Sons, Inc.</a:t>
            </a:r>
          </a:p>
        </p:txBody>
      </p:sp>
      <p:sp>
        <p:nvSpPr>
          <p:cNvPr id="12"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
        <p:nvSpPr>
          <p:cNvPr id="4" name="Content Placeholder 3">
            <a:extLst>
              <a:ext uri="{FF2B5EF4-FFF2-40B4-BE49-F238E27FC236}">
                <a16:creationId xmlns:a16="http://schemas.microsoft.com/office/drawing/2014/main" id="{9C5F9957-1560-4A8E-98D3-0418F97BCE24}"/>
              </a:ext>
            </a:extLst>
          </p:cNvPr>
          <p:cNvSpPr>
            <a:spLocks noGrp="1"/>
          </p:cNvSpPr>
          <p:nvPr>
            <p:ph sz="quarter" idx="11"/>
          </p:nvPr>
        </p:nvSpPr>
        <p:spPr>
          <a:xfrm>
            <a:off x="295275" y="3886200"/>
            <a:ext cx="8526463" cy="1981200"/>
          </a:xfrm>
          <a:prstGeom prst="rect">
            <a:avLst/>
          </a:prstGeom>
        </p:spPr>
        <p:txBody>
          <a:bodyPr/>
          <a:lstStyle>
            <a:lvl1pPr marL="457200" indent="-457200">
              <a:buClr>
                <a:schemeClr val="accent2"/>
              </a:buClr>
              <a:defRPr/>
            </a:lvl1pPr>
            <a:lvl2pPr marL="914400" indent="-457200">
              <a:buClr>
                <a:schemeClr val="accent2"/>
              </a:buClr>
              <a:buSzPct val="80000"/>
              <a:buFont typeface="Courier New" panose="02070309020205020404" pitchFamily="49" charset="0"/>
              <a:buChar char="o"/>
              <a:defRPr/>
            </a:lvl2pPr>
            <a:lvl3pPr marL="1371600" indent="-457200">
              <a:buClr>
                <a:schemeClr val="accent2"/>
              </a:buClr>
              <a:buSzPct val="80000"/>
              <a:defRPr/>
            </a:lvl3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446762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Title plus image, figure title, caption, and source">
    <p:spTree>
      <p:nvGrpSpPr>
        <p:cNvPr id="1" name=""/>
        <p:cNvGrpSpPr/>
        <p:nvPr/>
      </p:nvGrpSpPr>
      <p:grpSpPr>
        <a:xfrm>
          <a:off x="0" y="0"/>
          <a:ext cx="0" cy="0"/>
          <a:chOff x="0" y="0"/>
          <a:chExt cx="0" cy="0"/>
        </a:xfrm>
      </p:grpSpPr>
      <p:sp>
        <p:nvSpPr>
          <p:cNvPr id="6" name="Picture Placeholder 4"/>
          <p:cNvSpPr>
            <a:spLocks noGrp="1"/>
          </p:cNvSpPr>
          <p:nvPr>
            <p:ph sz="quarter" idx="16" hasCustomPrompt="1"/>
          </p:nvPr>
        </p:nvSpPr>
        <p:spPr>
          <a:xfrm>
            <a:off x="2965214" y="2362201"/>
            <a:ext cx="3058189" cy="1363133"/>
          </a:xfrm>
          <a:prstGeom prst="rect">
            <a:avLst/>
          </a:prstGeom>
        </p:spPr>
        <p:txBody>
          <a:bodyPr/>
          <a:lstStyle>
            <a:lvl1pPr marL="0" indent="0">
              <a:buNone/>
              <a:defRPr sz="2489" b="0" i="0">
                <a:latin typeface="+mn-lt"/>
                <a:ea typeface="Calibri" charset="0"/>
                <a:cs typeface="Calibri" charset="0"/>
              </a:defRPr>
            </a:lvl1pPr>
          </a:lstStyle>
          <a:p>
            <a:pPr lvl="0"/>
            <a:r>
              <a:rPr lang="en-US" dirty="0"/>
              <a:t>Click to add image</a:t>
            </a:r>
          </a:p>
        </p:txBody>
      </p:sp>
      <p:sp>
        <p:nvSpPr>
          <p:cNvPr id="7" name="Figure title"/>
          <p:cNvSpPr>
            <a:spLocks noGrp="1"/>
          </p:cNvSpPr>
          <p:nvPr>
            <p:ph sz="quarter" idx="15" hasCustomPrompt="1"/>
          </p:nvPr>
        </p:nvSpPr>
        <p:spPr>
          <a:xfrm>
            <a:off x="380060" y="1427164"/>
            <a:ext cx="8534400" cy="690561"/>
          </a:xfrm>
          <a:prstGeom prst="rect">
            <a:avLst/>
          </a:prstGeom>
        </p:spPr>
        <p:txBody>
          <a:bodyPr/>
          <a:lstStyle>
            <a:lvl1pPr marL="0" indent="0" algn="ctr">
              <a:spcBef>
                <a:spcPts val="889"/>
              </a:spcBef>
              <a:buClr>
                <a:srgbClr val="B11116"/>
              </a:buClr>
              <a:buFont typeface="Arial" panose="020B0604020202020204" pitchFamily="34" charset="0"/>
              <a:buNone/>
              <a:defRPr sz="1778" b="0" i="0" baseline="0">
                <a:solidFill>
                  <a:schemeClr val="tx1"/>
                </a:solidFill>
                <a:latin typeface="+mn-lt"/>
                <a:ea typeface="Calibri" charset="0"/>
                <a:cs typeface="Calibri" charset="0"/>
              </a:defRPr>
            </a:lvl1pPr>
            <a:lvl2pPr marL="714031" indent="-400761">
              <a:spcBef>
                <a:spcPts val="889"/>
              </a:spcBef>
              <a:buFont typeface="+mj-lt"/>
              <a:buAutoNum type="alphaLcPeriod"/>
              <a:tabLst/>
              <a:defRPr sz="2489" b="0" i="0" baseline="0">
                <a:solidFill>
                  <a:schemeClr val="tx1"/>
                </a:solidFill>
                <a:latin typeface="Source Sans Pro" charset="0"/>
                <a:ea typeface="Source Sans Pro" charset="0"/>
                <a:cs typeface="Source Sans Pro" charset="0"/>
              </a:defRPr>
            </a:lvl2pPr>
          </a:lstStyle>
          <a:p>
            <a:pPr lvl="0"/>
            <a:r>
              <a:rPr lang="en-US" sz="1778" dirty="0"/>
              <a:t>Click to add figure title</a:t>
            </a:r>
          </a:p>
          <a:p>
            <a:pPr lvl="0"/>
            <a:endParaRPr lang="en-US" dirty="0"/>
          </a:p>
        </p:txBody>
      </p:sp>
      <p:sp>
        <p:nvSpPr>
          <p:cNvPr id="8" name="TextBox 7"/>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©2021 John Wiley &amp; Sons, Inc.</a:t>
            </a:r>
          </a:p>
        </p:txBody>
      </p:sp>
      <p:sp>
        <p:nvSpPr>
          <p:cNvPr id="9"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
        <p:nvSpPr>
          <p:cNvPr id="3" name="Table Placeholder 2"/>
          <p:cNvSpPr>
            <a:spLocks noGrp="1"/>
          </p:cNvSpPr>
          <p:nvPr>
            <p:ph type="tbl" sz="quarter" idx="17"/>
          </p:nvPr>
        </p:nvSpPr>
        <p:spPr>
          <a:xfrm>
            <a:off x="6728178" y="2497138"/>
            <a:ext cx="2106789" cy="1320800"/>
          </a:xfrm>
          <a:prstGeom prst="rect">
            <a:avLst/>
          </a:prstGeom>
        </p:spPr>
        <p:txBody>
          <a:bodyPr/>
          <a:lstStyle>
            <a:lvl1pPr marL="0" indent="0">
              <a:buNone/>
              <a:defRPr/>
            </a:lvl1pPr>
          </a:lstStyle>
          <a:p>
            <a:endParaRPr lang="en-US" dirty="0"/>
          </a:p>
        </p:txBody>
      </p:sp>
      <p:sp>
        <p:nvSpPr>
          <p:cNvPr id="4" name="Title 3"/>
          <p:cNvSpPr>
            <a:spLocks noGrp="1"/>
          </p:cNvSpPr>
          <p:nvPr>
            <p:ph type="title"/>
          </p:nvPr>
        </p:nvSpPr>
        <p:spPr>
          <a:xfrm>
            <a:off x="281354" y="457200"/>
            <a:ext cx="8534400" cy="1141412"/>
          </a:xfrm>
        </p:spPr>
        <p:txBody>
          <a:bodyPr>
            <a:normAutofit/>
          </a:bodyPr>
          <a:lstStyle>
            <a:lvl1pPr>
              <a:defRPr sz="3600" b="0"/>
            </a:lvl1pPr>
          </a:lstStyle>
          <a:p>
            <a:r>
              <a:rPr lang="en-US" dirty="0"/>
              <a:t>Click to edit Master title style</a:t>
            </a:r>
          </a:p>
        </p:txBody>
      </p:sp>
      <p:sp>
        <p:nvSpPr>
          <p:cNvPr id="11" name="Content Placeholder 10"/>
          <p:cNvSpPr>
            <a:spLocks noGrp="1"/>
          </p:cNvSpPr>
          <p:nvPr>
            <p:ph sz="quarter" idx="18"/>
          </p:nvPr>
        </p:nvSpPr>
        <p:spPr>
          <a:xfrm>
            <a:off x="579968" y="4183063"/>
            <a:ext cx="8334022" cy="1041400"/>
          </a:xfrm>
          <a:prstGeom prst="rect">
            <a:avLst/>
          </a:prstGeom>
        </p:spPr>
        <p:txBody>
          <a:bodyPr/>
          <a:lstStyle>
            <a:lvl1pPr>
              <a:lnSpc>
                <a:spcPct val="100000"/>
              </a:lnSpc>
              <a:spcBef>
                <a:spcPts val="624"/>
              </a:spcBef>
              <a:buClr>
                <a:srgbClr val="B11116"/>
              </a:buClr>
              <a:defRPr/>
            </a:lvl1pPr>
          </a:lstStyle>
          <a:p>
            <a:pPr lvl="0"/>
            <a:endParaRPr lang="en-US" dirty="0"/>
          </a:p>
        </p:txBody>
      </p:sp>
      <p:sp>
        <p:nvSpPr>
          <p:cNvPr id="5" name="Picture Placeholder 4"/>
          <p:cNvSpPr>
            <a:spLocks noGrp="1"/>
          </p:cNvSpPr>
          <p:nvPr>
            <p:ph type="pic" sz="quarter" idx="19"/>
          </p:nvPr>
        </p:nvSpPr>
        <p:spPr>
          <a:xfrm>
            <a:off x="300567" y="2298700"/>
            <a:ext cx="2548467" cy="1265238"/>
          </a:xfrm>
          <a:prstGeom prst="rect">
            <a:avLst/>
          </a:prstGeom>
        </p:spPr>
        <p:txBody>
          <a:bodyPr/>
          <a:lstStyle/>
          <a:p>
            <a:endParaRPr lang="en-US" dirty="0"/>
          </a:p>
        </p:txBody>
      </p:sp>
      <p:sp>
        <p:nvSpPr>
          <p:cNvPr id="12" name="Picture Placeholder 11"/>
          <p:cNvSpPr>
            <a:spLocks noGrp="1"/>
          </p:cNvSpPr>
          <p:nvPr>
            <p:ph type="pic" sz="quarter" idx="20"/>
          </p:nvPr>
        </p:nvSpPr>
        <p:spPr>
          <a:xfrm>
            <a:off x="478368" y="3657601"/>
            <a:ext cx="1854200" cy="631825"/>
          </a:xfrm>
          <a:prstGeom prst="rect">
            <a:avLst/>
          </a:prstGeom>
        </p:spPr>
        <p:txBody>
          <a:bodyPr/>
          <a:lstStyle/>
          <a:p>
            <a:endParaRPr lang="en-US" dirty="0"/>
          </a:p>
        </p:txBody>
      </p:sp>
      <p:sp>
        <p:nvSpPr>
          <p:cNvPr id="10" name="Content Placeholder 9"/>
          <p:cNvSpPr>
            <a:spLocks noGrp="1"/>
          </p:cNvSpPr>
          <p:nvPr>
            <p:ph sz="quarter" idx="21"/>
          </p:nvPr>
        </p:nvSpPr>
        <p:spPr>
          <a:xfrm>
            <a:off x="579968" y="5407025"/>
            <a:ext cx="3810000" cy="685800"/>
          </a:xfrm>
          <a:prstGeom prst="rect">
            <a:avLst/>
          </a:prstGeom>
        </p:spPr>
        <p:txBody>
          <a:bodyPr/>
          <a:lstStyle/>
          <a:p>
            <a:pPr lvl="0"/>
            <a:endParaRPr lang="en-US" dirty="0"/>
          </a:p>
        </p:txBody>
      </p:sp>
      <p:sp>
        <p:nvSpPr>
          <p:cNvPr id="13" name="Content Placeholder 12">
            <a:extLst>
              <a:ext uri="{FF2B5EF4-FFF2-40B4-BE49-F238E27FC236}">
                <a16:creationId xmlns:a16="http://schemas.microsoft.com/office/drawing/2014/main" id="{7B87F3B8-4D51-42A0-884F-DBA69811E018}"/>
              </a:ext>
            </a:extLst>
          </p:cNvPr>
          <p:cNvSpPr>
            <a:spLocks noGrp="1"/>
          </p:cNvSpPr>
          <p:nvPr>
            <p:ph sz="quarter" idx="22"/>
          </p:nvPr>
        </p:nvSpPr>
        <p:spPr>
          <a:xfrm>
            <a:off x="5867400" y="5407025"/>
            <a:ext cx="2895600" cy="685800"/>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7"/>
          <p:cNvSpPr>
            <a:spLocks noGrp="1"/>
          </p:cNvSpPr>
          <p:nvPr>
            <p:ph sz="quarter" idx="23"/>
          </p:nvPr>
        </p:nvSpPr>
        <p:spPr>
          <a:xfrm>
            <a:off x="291353" y="6438900"/>
            <a:ext cx="914400" cy="257175"/>
          </a:xfrm>
          <a:prstGeom prst="rect">
            <a:avLst/>
          </a:prstGeom>
        </p:spPr>
        <p:txBody>
          <a:bodyPr/>
          <a:lstStyle>
            <a:lvl1pPr marL="0" indent="0">
              <a:buNone/>
              <a:defRPr sz="1200"/>
            </a:lvl1pPr>
          </a:lstStyle>
          <a:p>
            <a:pPr lvl="0"/>
            <a:endParaRPr lang="en-US" dirty="0"/>
          </a:p>
        </p:txBody>
      </p:sp>
      <p:sp>
        <p:nvSpPr>
          <p:cNvPr id="14" name="Picture Placeholder 11">
            <a:extLst>
              <a:ext uri="{FF2B5EF4-FFF2-40B4-BE49-F238E27FC236}">
                <a16:creationId xmlns:a16="http://schemas.microsoft.com/office/drawing/2014/main" id="{FBA3E100-6354-4F60-B216-877F69A22A66}"/>
              </a:ext>
            </a:extLst>
          </p:cNvPr>
          <p:cNvSpPr>
            <a:spLocks noGrp="1"/>
          </p:cNvSpPr>
          <p:nvPr>
            <p:ph type="pic" sz="quarter" idx="24"/>
          </p:nvPr>
        </p:nvSpPr>
        <p:spPr>
          <a:xfrm>
            <a:off x="630768" y="3810001"/>
            <a:ext cx="1854200" cy="631825"/>
          </a:xfrm>
          <a:prstGeom prst="rect">
            <a:avLst/>
          </a:prstGeom>
        </p:spPr>
        <p:txBody>
          <a:bodyPr/>
          <a:lstStyle/>
          <a:p>
            <a:endParaRPr lang="en-US" dirty="0"/>
          </a:p>
        </p:txBody>
      </p:sp>
    </p:spTree>
    <p:extLst>
      <p:ext uri="{BB962C8B-B14F-4D97-AF65-F5344CB8AC3E}">
        <p14:creationId xmlns:p14="http://schemas.microsoft.com/office/powerpoint/2010/main" val="3305949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pener: Version B">
    <p:spTree>
      <p:nvGrpSpPr>
        <p:cNvPr id="1" name=""/>
        <p:cNvGrpSpPr/>
        <p:nvPr/>
      </p:nvGrpSpPr>
      <p:grpSpPr>
        <a:xfrm>
          <a:off x="0" y="0"/>
          <a:ext cx="0" cy="0"/>
          <a:chOff x="0" y="0"/>
          <a:chExt cx="0" cy="0"/>
        </a:xfrm>
      </p:grpSpPr>
      <p:sp>
        <p:nvSpPr>
          <p:cNvPr id="13" name="CN"/>
          <p:cNvSpPr>
            <a:spLocks noGrp="1"/>
          </p:cNvSpPr>
          <p:nvPr>
            <p:ph sz="quarter" idx="19" hasCustomPrompt="1"/>
          </p:nvPr>
        </p:nvSpPr>
        <p:spPr>
          <a:xfrm>
            <a:off x="152400" y="228600"/>
            <a:ext cx="8839200" cy="533400"/>
          </a:xfrm>
          <a:prstGeom prst="rect">
            <a:avLst/>
          </a:prstGeom>
        </p:spPr>
        <p:txBody>
          <a:bodyPr/>
          <a:lstStyle>
            <a:lvl1pPr marL="0" indent="0" algn="ctr">
              <a:buNone/>
              <a:defRPr sz="4000" b="1" i="0" baseline="0">
                <a:solidFill>
                  <a:schemeClr val="accent1"/>
                </a:solidFill>
                <a:latin typeface="Times New Roman" charset="0"/>
                <a:ea typeface="Times New Roman" charset="0"/>
                <a:cs typeface="Times New Roman" charset="0"/>
              </a:defRPr>
            </a:lvl1pPr>
          </a:lstStyle>
          <a:p>
            <a:pPr lvl="0"/>
            <a:r>
              <a:rPr lang="en-US" dirty="0"/>
              <a:t>Chapter 1</a:t>
            </a:r>
          </a:p>
        </p:txBody>
      </p:sp>
      <p:sp>
        <p:nvSpPr>
          <p:cNvPr id="14" name="CT"/>
          <p:cNvSpPr>
            <a:spLocks noGrp="1"/>
          </p:cNvSpPr>
          <p:nvPr>
            <p:ph sz="quarter" idx="20" hasCustomPrompt="1"/>
          </p:nvPr>
        </p:nvSpPr>
        <p:spPr>
          <a:xfrm>
            <a:off x="152400" y="762000"/>
            <a:ext cx="8839200" cy="2286000"/>
          </a:xfrm>
          <a:prstGeom prst="rect">
            <a:avLst/>
          </a:prstGeom>
        </p:spPr>
        <p:txBody>
          <a:bodyPr anchor="ctr"/>
          <a:lstStyle>
            <a:lvl1pPr marL="0" indent="0" algn="ctr">
              <a:buNone/>
              <a:defRPr sz="3800" b="0" i="0">
                <a:latin typeface="Times New Roman" charset="0"/>
                <a:ea typeface="Times New Roman" charset="0"/>
                <a:cs typeface="Times New Roman"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8" name="Title "/>
          <p:cNvSpPr>
            <a:spLocks noGrp="1"/>
          </p:cNvSpPr>
          <p:nvPr>
            <p:ph type="title" hasCustomPrompt="1"/>
          </p:nvPr>
        </p:nvSpPr>
        <p:spPr>
          <a:xfrm>
            <a:off x="152400" y="3505200"/>
            <a:ext cx="8839200" cy="1524000"/>
          </a:xfrm>
          <a:prstGeom prst="rect">
            <a:avLst/>
          </a:prstGeom>
        </p:spPr>
        <p:txBody>
          <a:bodyPr anchor="b"/>
          <a:lstStyle>
            <a:lvl1pPr>
              <a:defRPr sz="6200" b="0" i="0" baseline="0">
                <a:latin typeface="Times New Roman" charset="0"/>
                <a:ea typeface="Times New Roman" charset="0"/>
                <a:cs typeface="Times New Roman" charset="0"/>
              </a:defRPr>
            </a:lvl1pPr>
          </a:lstStyle>
          <a:p>
            <a:r>
              <a:rPr lang="en-US" dirty="0"/>
              <a:t>Click to Edit Book Title</a:t>
            </a:r>
          </a:p>
        </p:txBody>
      </p:sp>
      <p:sp>
        <p:nvSpPr>
          <p:cNvPr id="15" name="Edition"/>
          <p:cNvSpPr>
            <a:spLocks noGrp="1"/>
          </p:cNvSpPr>
          <p:nvPr>
            <p:ph sz="quarter" idx="17" hasCustomPrompt="1"/>
          </p:nvPr>
        </p:nvSpPr>
        <p:spPr>
          <a:xfrm>
            <a:off x="152400" y="5029200"/>
            <a:ext cx="8839200" cy="762000"/>
          </a:xfrm>
          <a:prstGeom prst="rect">
            <a:avLst/>
          </a:prstGeom>
        </p:spPr>
        <p:txBody>
          <a:bodyPr/>
          <a:lstStyle>
            <a:lvl1pPr marL="0" indent="0" algn="ctr">
              <a:buNone/>
              <a:defRPr sz="2900" b="1" i="0" baseline="0">
                <a:latin typeface="Times New Roman" charset="0"/>
                <a:ea typeface="Times New Roman" charset="0"/>
                <a:cs typeface="Times New Roman" charset="0"/>
              </a:defRPr>
            </a:lvl1pPr>
          </a:lstStyle>
          <a:p>
            <a:pPr lvl="0"/>
            <a:r>
              <a:rPr lang="en-US" dirty="0"/>
              <a:t>Third Edition</a:t>
            </a:r>
          </a:p>
        </p:txBody>
      </p:sp>
      <p:sp>
        <p:nvSpPr>
          <p:cNvPr id="16" name="Author"/>
          <p:cNvSpPr>
            <a:spLocks noGrp="1"/>
          </p:cNvSpPr>
          <p:nvPr>
            <p:ph sz="quarter" idx="18" hasCustomPrompt="1"/>
          </p:nvPr>
        </p:nvSpPr>
        <p:spPr>
          <a:xfrm>
            <a:off x="152400" y="6096000"/>
            <a:ext cx="8839200" cy="533400"/>
          </a:xfrm>
          <a:prstGeom prst="rect">
            <a:avLst/>
          </a:prstGeom>
        </p:spPr>
        <p:txBody>
          <a:bodyPr/>
          <a:lstStyle>
            <a:lvl1pPr marL="0" indent="0" algn="ctr">
              <a:buNone/>
              <a:defRPr b="0" i="0" baseline="0">
                <a:solidFill>
                  <a:schemeClr val="accent2"/>
                </a:solidFill>
                <a:latin typeface="STIX" charset="0"/>
                <a:ea typeface="STIX" charset="0"/>
                <a:cs typeface="STIX" charset="0"/>
              </a:defRPr>
            </a:lvl1pPr>
          </a:lstStyle>
          <a:p>
            <a:pPr lvl="0"/>
            <a:r>
              <a:rPr lang="en-US" dirty="0"/>
              <a:t>David Klein</a:t>
            </a:r>
          </a:p>
        </p:txBody>
      </p:sp>
    </p:spTree>
    <p:extLst>
      <p:ext uri="{BB962C8B-B14F-4D97-AF65-F5344CB8AC3E}">
        <p14:creationId xmlns:p14="http://schemas.microsoft.com/office/powerpoint/2010/main" val="21903219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p:cNvSpPr>
            <a:spLocks noGrp="1"/>
          </p:cNvSpPr>
          <p:nvPr>
            <p:ph sz="quarter" idx="16"/>
          </p:nvPr>
        </p:nvSpPr>
        <p:spPr>
          <a:xfrm>
            <a:off x="304800" y="1752600"/>
            <a:ext cx="8534400" cy="460375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7" name="TextBox 6"/>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©2021 John Wiley &amp; Sons, Inc.</a:t>
            </a:r>
          </a:p>
        </p:txBody>
      </p:sp>
      <p:sp>
        <p:nvSpPr>
          <p:cNvPr id="8"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12018426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earning Objectives: Version A">
    <p:spTree>
      <p:nvGrpSpPr>
        <p:cNvPr id="1" name=""/>
        <p:cNvGrpSpPr/>
        <p:nvPr/>
      </p:nvGrpSpPr>
      <p:grpSpPr>
        <a:xfrm>
          <a:off x="0" y="0"/>
          <a:ext cx="0" cy="0"/>
          <a:chOff x="0" y="0"/>
          <a:chExt cx="0" cy="0"/>
        </a:xfrm>
      </p:grpSpPr>
      <p:sp>
        <p:nvSpPr>
          <p:cNvPr id="2" name="Title "/>
          <p:cNvSpPr>
            <a:spLocks noGrp="1"/>
          </p:cNvSpPr>
          <p:nvPr>
            <p:ph type="title"/>
          </p:nvPr>
        </p:nvSpPr>
        <p:spPr>
          <a:xfrm>
            <a:off x="304800" y="762001"/>
            <a:ext cx="8534400" cy="990599"/>
          </a:xfrm>
          <a:prstGeom prst="rect">
            <a:avLst/>
          </a:prstGeom>
        </p:spPr>
        <p:txBody>
          <a:bodyPr/>
          <a:lstStyle>
            <a:lvl1pPr>
              <a:defRPr sz="4000">
                <a:solidFill>
                  <a:schemeClr val="accent2"/>
                </a:solidFill>
                <a:latin typeface="Times New Roman" charset="0"/>
                <a:ea typeface="Times New Roman" charset="0"/>
                <a:cs typeface="Times New Roman" charset="0"/>
              </a:defRPr>
            </a:lvl1pPr>
          </a:lstStyle>
          <a:p>
            <a:r>
              <a:rPr lang="en-US" dirty="0"/>
              <a:t>Click to edit Master title style</a:t>
            </a:r>
          </a:p>
        </p:txBody>
      </p:sp>
      <p:sp>
        <p:nvSpPr>
          <p:cNvPr id="9" name="LONL"/>
          <p:cNvSpPr>
            <a:spLocks noGrp="1"/>
          </p:cNvSpPr>
          <p:nvPr>
            <p:ph sz="quarter" idx="16" hasCustomPrompt="1"/>
          </p:nvPr>
        </p:nvSpPr>
        <p:spPr>
          <a:xfrm>
            <a:off x="304800" y="1752600"/>
            <a:ext cx="8534400" cy="4495800"/>
          </a:xfrm>
          <a:prstGeom prst="rect">
            <a:avLst/>
          </a:prstGeom>
        </p:spPr>
        <p:txBody>
          <a:bodyPr/>
          <a:lstStyle>
            <a:lvl1pPr marL="514350" indent="-514350">
              <a:buClr>
                <a:schemeClr val="accent2"/>
              </a:buClr>
              <a:buFont typeface="+mj-lt"/>
              <a:buAutoNum type="arabicPeriod"/>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Explain the time value of money and why it is so important in the field of finance.</a:t>
            </a:r>
          </a:p>
          <a:p>
            <a:pPr lvl="0"/>
            <a:r>
              <a:rPr lang="en-US" dirty="0"/>
              <a:t>Explain the concept of future value, including the meaning of the terms principal, simple interest, and compound interest.</a:t>
            </a:r>
          </a:p>
          <a:p>
            <a:pPr lvl="0"/>
            <a:r>
              <a:rPr lang="en-US" dirty="0"/>
              <a:t>Explain the concept of present value, how it relates to future value, and is used to make business decisions.</a:t>
            </a:r>
          </a:p>
        </p:txBody>
      </p:sp>
      <p:sp>
        <p:nvSpPr>
          <p:cNvPr id="6" name="Slide Number Placeholder 5"/>
          <p:cNvSpPr>
            <a:spLocks noGrp="1"/>
          </p:cNvSpPr>
          <p:nvPr>
            <p:ph type="sldNum" sz="quarter" idx="12"/>
          </p:nvPr>
        </p:nvSpPr>
        <p:spPr>
          <a:xfrm>
            <a:off x="6457950" y="6356350"/>
            <a:ext cx="2381250" cy="365125"/>
          </a:xfrm>
          <a:prstGeom prst="rect">
            <a:avLst/>
          </a:prstGeom>
        </p:spPr>
        <p:txBody>
          <a:bodyPr/>
          <a:lstStyle/>
          <a:p>
            <a:fld id="{957104EA-F2AF-1046-9253-EE8D978719B5}" type="slidenum">
              <a:rPr lang="en-US" smtClean="0"/>
              <a:t>‹#›</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r>
              <a:rPr lang="en-US" dirty="0"/>
              <a:t>Copyright ©2018 John Wiley &amp; Sons, Inc. </a:t>
            </a:r>
          </a:p>
        </p:txBody>
      </p:sp>
    </p:spTree>
    <p:extLst>
      <p:ext uri="{BB962C8B-B14F-4D97-AF65-F5344CB8AC3E}">
        <p14:creationId xmlns:p14="http://schemas.microsoft.com/office/powerpoint/2010/main" val="28114288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earning Objectives: Version B">
    <p:spTree>
      <p:nvGrpSpPr>
        <p:cNvPr id="1" name=""/>
        <p:cNvGrpSpPr/>
        <p:nvPr/>
      </p:nvGrpSpPr>
      <p:grpSpPr>
        <a:xfrm>
          <a:off x="0" y="0"/>
          <a:ext cx="0" cy="0"/>
          <a:chOff x="0" y="0"/>
          <a:chExt cx="0" cy="0"/>
        </a:xfrm>
      </p:grpSpPr>
      <p:sp>
        <p:nvSpPr>
          <p:cNvPr id="8" name="Title "/>
          <p:cNvSpPr>
            <a:spLocks noGrp="1"/>
          </p:cNvSpPr>
          <p:nvPr>
            <p:ph type="title"/>
          </p:nvPr>
        </p:nvSpPr>
        <p:spPr>
          <a:xfrm>
            <a:off x="304800" y="762001"/>
            <a:ext cx="8534400" cy="990599"/>
          </a:xfrm>
          <a:prstGeom prst="rect">
            <a:avLst/>
          </a:prstGeom>
        </p:spPr>
        <p:txBody>
          <a:bodyPr/>
          <a:lstStyle>
            <a:lvl1pPr>
              <a:defRPr sz="4000">
                <a:solidFill>
                  <a:schemeClr val="accent2"/>
                </a:solidFill>
                <a:latin typeface="Times New Roman" charset="0"/>
                <a:ea typeface="Times New Roman" charset="0"/>
                <a:cs typeface="Times New Roman" charset="0"/>
              </a:defRPr>
            </a:lvl1pPr>
          </a:lstStyle>
          <a:p>
            <a:r>
              <a:rPr lang="en-US" dirty="0"/>
              <a:t>Click to edit Master title style</a:t>
            </a:r>
          </a:p>
        </p:txBody>
      </p:sp>
      <p:sp>
        <p:nvSpPr>
          <p:cNvPr id="7" name="LOBL"/>
          <p:cNvSpPr>
            <a:spLocks noGrp="1"/>
          </p:cNvSpPr>
          <p:nvPr>
            <p:ph sz="quarter" idx="16" hasCustomPrompt="1"/>
          </p:nvPr>
        </p:nvSpPr>
        <p:spPr>
          <a:xfrm>
            <a:off x="304800" y="1752600"/>
            <a:ext cx="8534400" cy="4495800"/>
          </a:xfrm>
          <a:prstGeom prst="rect">
            <a:avLst/>
          </a:prstGeom>
        </p:spPr>
        <p:txBody>
          <a:bodyPr/>
          <a:lstStyle>
            <a:lvl1pPr marL="292608" indent="-292608">
              <a:buClr>
                <a:schemeClr val="accent2"/>
              </a:buClr>
              <a:buFont typeface="Arial" charset="0"/>
              <a:buChar char="•"/>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Explain the time value of money and why it is so important in the field of finance.</a:t>
            </a:r>
          </a:p>
          <a:p>
            <a:pPr lvl="0"/>
            <a:r>
              <a:rPr lang="en-US" dirty="0"/>
              <a:t>Explain the concept of future value, including the meaning of the terms principal, simple interest, and compound interest.</a:t>
            </a:r>
          </a:p>
          <a:p>
            <a:pPr lvl="0"/>
            <a:r>
              <a:rPr lang="en-US" dirty="0"/>
              <a:t>Explain the concept of present value, how it relates to future value, and is used to make business decisions.</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40276762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cept Check Question (1of 2)">
    <p:spTree>
      <p:nvGrpSpPr>
        <p:cNvPr id="1" name=""/>
        <p:cNvGrpSpPr/>
        <p:nvPr/>
      </p:nvGrpSpPr>
      <p:grpSpPr>
        <a:xfrm>
          <a:off x="0" y="0"/>
          <a:ext cx="0" cy="0"/>
          <a:chOff x="0" y="0"/>
          <a:chExt cx="0" cy="0"/>
        </a:xfrm>
      </p:grpSpPr>
      <p:sp>
        <p:nvSpPr>
          <p:cNvPr id="14" name="Title 13"/>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pPr lvl="0"/>
            <a:r>
              <a:rPr lang="en-US" dirty="0"/>
              <a:t>1.1 Periodicity Assumption</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
        <p:nvSpPr>
          <p:cNvPr id="7" name="Content Placeholder 6"/>
          <p:cNvSpPr>
            <a:spLocks noGrp="1"/>
          </p:cNvSpPr>
          <p:nvPr>
            <p:ph sz="quarter" idx="16" hasCustomPrompt="1"/>
          </p:nvPr>
        </p:nvSpPr>
        <p:spPr>
          <a:xfrm>
            <a:off x="304800" y="1752600"/>
            <a:ext cx="8534400" cy="4603750"/>
          </a:xfrm>
          <a:prstGeom prst="rect">
            <a:avLst/>
          </a:prstGeom>
        </p:spPr>
        <p:txBody>
          <a:bodyPr/>
          <a:lstStyle>
            <a:lvl1pPr marL="0" indent="0">
              <a:spcBef>
                <a:spcPts val="1000"/>
              </a:spcBef>
              <a:buNone/>
              <a:defRPr sz="2800" baseline="0">
                <a:latin typeface="Times New Roman" charset="0"/>
                <a:ea typeface="Times New Roman" charset="0"/>
                <a:cs typeface="Times New Roman" charset="0"/>
              </a:defRPr>
            </a:lvl1pPr>
            <a:lvl2pPr marL="804672" indent="-448056">
              <a:spcBef>
                <a:spcPts val="1000"/>
              </a:spcBef>
              <a:buClr>
                <a:schemeClr val="accent2"/>
              </a:buClr>
              <a:buFont typeface="+mj-lt"/>
              <a:buAutoNum type="alphaLcPeriod"/>
              <a:defRPr sz="2800" baseline="0">
                <a:latin typeface="Times New Roman" charset="0"/>
                <a:ea typeface="Times New Roman" charset="0"/>
                <a:cs typeface="Times New Roman" charset="0"/>
              </a:defRPr>
            </a:lvl2pPr>
            <a:lvl3pPr marL="914400" indent="0">
              <a:buNone/>
              <a:defRPr sz="3000">
                <a:latin typeface="STIX" charset="0"/>
                <a:ea typeface="STIX" charset="0"/>
                <a:cs typeface="STIX" charset="0"/>
              </a:defRPr>
            </a:lvl3pPr>
            <a:lvl4pPr marL="1371600" indent="0">
              <a:buNone/>
              <a:defRPr sz="3000">
                <a:latin typeface="STIX" charset="0"/>
                <a:ea typeface="STIX" charset="0"/>
                <a:cs typeface="STIX" charset="0"/>
              </a:defRPr>
            </a:lvl4pPr>
            <a:lvl5pPr marL="1828800" indent="0">
              <a:buNone/>
              <a:defRPr sz="3000">
                <a:latin typeface="STIX" charset="0"/>
                <a:ea typeface="STIX" charset="0"/>
                <a:cs typeface="STIX" charset="0"/>
              </a:defRPr>
            </a:lvl5pPr>
          </a:lstStyle>
          <a:p>
            <a:pPr lvl="0"/>
            <a:r>
              <a:rPr lang="en-US" dirty="0"/>
              <a:t>Which one of these statements about the accrual basis of accounting is false?</a:t>
            </a:r>
          </a:p>
          <a:p>
            <a:pPr lvl="1"/>
            <a:r>
              <a:rPr lang="en-US" dirty="0"/>
              <a:t>Companies record events that change their financial statements in the period in which event occur, even if cash was not exchanged.</a:t>
            </a:r>
          </a:p>
          <a:p>
            <a:pPr lvl="1"/>
            <a:r>
              <a:rPr lang="en-US" dirty="0"/>
              <a:t>Companies recognize revenue in the period in which the performance obligation is satisfied.</a:t>
            </a:r>
          </a:p>
          <a:p>
            <a:pPr lvl="1"/>
            <a:r>
              <a:rPr lang="en-US" dirty="0"/>
              <a:t>This basis is accord with generally accepted accounting principles.</a:t>
            </a:r>
          </a:p>
        </p:txBody>
      </p:sp>
    </p:spTree>
    <p:extLst>
      <p:ext uri="{BB962C8B-B14F-4D97-AF65-F5344CB8AC3E}">
        <p14:creationId xmlns:p14="http://schemas.microsoft.com/office/powerpoint/2010/main" val="33742024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cept Check Question (2of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762001"/>
            <a:ext cx="8534400" cy="990599"/>
          </a:xfrm>
        </p:spPr>
        <p:txBody>
          <a:bodyPr/>
          <a:lstStyle/>
          <a:p>
            <a:r>
              <a:rPr lang="en-US" dirty="0"/>
              <a:t>1.1 Periodicity Assumption</a:t>
            </a:r>
          </a:p>
        </p:txBody>
      </p:sp>
      <p:sp>
        <p:nvSpPr>
          <p:cNvPr id="12" name="Question"/>
          <p:cNvSpPr>
            <a:spLocks noGrp="1"/>
          </p:cNvSpPr>
          <p:nvPr>
            <p:ph sz="quarter" idx="15" hasCustomPrompt="1"/>
          </p:nvPr>
        </p:nvSpPr>
        <p:spPr>
          <a:xfrm>
            <a:off x="304800" y="1752600"/>
            <a:ext cx="8534400" cy="4419600"/>
          </a:xfrm>
          <a:prstGeom prst="rect">
            <a:avLst/>
          </a:prstGeom>
        </p:spPr>
        <p:txBody>
          <a:bodyPr/>
          <a:lstStyle>
            <a:lvl1pPr marL="12700" indent="0">
              <a:spcBef>
                <a:spcPts val="1000"/>
              </a:spcBef>
              <a:buNone/>
              <a:tabLst/>
              <a:defRPr sz="2800" b="0" i="0" baseline="0">
                <a:solidFill>
                  <a:schemeClr val="tx1"/>
                </a:solidFill>
                <a:latin typeface="Times New Roman" charset="0"/>
                <a:ea typeface="Times New Roman" charset="0"/>
                <a:cs typeface="Times New Roman" charset="0"/>
              </a:defRPr>
            </a:lvl1pPr>
            <a:lvl2pPr marL="803275" indent="-450850">
              <a:spcBef>
                <a:spcPts val="1000"/>
              </a:spcBef>
              <a:buFont typeface="+mj-lt"/>
              <a:buNone/>
              <a:tabLst/>
              <a:defRPr sz="2800" b="0" i="0" baseline="0">
                <a:solidFill>
                  <a:schemeClr val="tx1"/>
                </a:solidFill>
                <a:latin typeface="Times New Roman" charset="0"/>
                <a:ea typeface="Times New Roman" charset="0"/>
                <a:cs typeface="Times New Roman" charset="0"/>
              </a:defRPr>
            </a:lvl2pPr>
            <a:lvl3pPr marL="349250" indent="-336550">
              <a:buClr>
                <a:schemeClr val="accent1"/>
              </a:buClr>
              <a:buFont typeface="Wingdings" charset="2"/>
              <a:buChar char="ü"/>
              <a:tabLst>
                <a:tab pos="796925" algn="l"/>
              </a:tabLst>
              <a:defRPr sz="2800" b="0" i="0">
                <a:latin typeface="Times New Roman" charset="0"/>
                <a:ea typeface="Times New Roman" charset="0"/>
                <a:cs typeface="Times New Roman" charset="0"/>
              </a:defRPr>
            </a:lvl3pPr>
          </a:lstStyle>
          <a:p>
            <a:pPr lvl="0"/>
            <a:r>
              <a:rPr lang="en-US" dirty="0"/>
              <a:t>Which one of these statements about the accrual basis of accounting is false?</a:t>
            </a:r>
          </a:p>
          <a:p>
            <a:pPr lvl="1"/>
            <a:r>
              <a:rPr lang="en-US" dirty="0"/>
              <a:t>a.  Companies record events that change their financial statements in the period in which event occur, even if cash was not exchanged.</a:t>
            </a:r>
          </a:p>
          <a:p>
            <a:pPr lvl="2"/>
            <a:r>
              <a:rPr lang="en-US" dirty="0"/>
              <a:t>b.  Companies recognize revenue in the period in which 	the performance obligation is satisfied.</a:t>
            </a:r>
          </a:p>
          <a:p>
            <a:pPr lvl="1"/>
            <a:r>
              <a:rPr lang="en-US" dirty="0"/>
              <a:t>c.  This basis is accord with generally accepted accounting principles.</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41694330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Key Term: Version 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762001"/>
            <a:ext cx="8534400" cy="990599"/>
          </a:xfrm>
        </p:spPr>
        <p:txBody>
          <a:bodyPr/>
          <a:lstStyle/>
          <a:p>
            <a:r>
              <a:rPr lang="en-US" dirty="0"/>
              <a:t>Language</a:t>
            </a:r>
          </a:p>
        </p:txBody>
      </p:sp>
      <p:sp>
        <p:nvSpPr>
          <p:cNvPr id="7" name="Definition of Key Term"/>
          <p:cNvSpPr>
            <a:spLocks noGrp="1"/>
          </p:cNvSpPr>
          <p:nvPr>
            <p:ph sz="quarter" idx="15" hasCustomPrompt="1"/>
          </p:nvPr>
        </p:nvSpPr>
        <p:spPr>
          <a:xfrm>
            <a:off x="304800" y="1752600"/>
            <a:ext cx="8534400" cy="4114800"/>
          </a:xfrm>
          <a:prstGeom prst="rect">
            <a:avLst/>
          </a:prstGeom>
        </p:spPr>
        <p:txBody>
          <a:bodyPr/>
          <a:lstStyle>
            <a:lvl1pPr marL="292608" indent="-292608">
              <a:spcBef>
                <a:spcPts val="1000"/>
              </a:spcBef>
              <a:buClr>
                <a:schemeClr val="accent2"/>
              </a:buClr>
              <a:buFont typeface="Arial" charset="0"/>
              <a:buChar char="•"/>
              <a:defRPr sz="3000" b="0" i="0" baseline="0">
                <a:solidFill>
                  <a:schemeClr val="tx1"/>
                </a:solidFill>
                <a:latin typeface="Times New Roman" charset="0"/>
                <a:ea typeface="Times New Roman" charset="0"/>
                <a:cs typeface="Times New Roman"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dirty="0"/>
              <a:t>Form of communication using sounds and symbols combined according to specified rules</a:t>
            </a:r>
          </a:p>
        </p:txBody>
      </p:sp>
      <p:sp>
        <p:nvSpPr>
          <p:cNvPr id="9" name="Media LInk"/>
          <p:cNvSpPr>
            <a:spLocks noGrp="1"/>
          </p:cNvSpPr>
          <p:nvPr>
            <p:ph sz="quarter" idx="16" hasCustomPrompt="1"/>
          </p:nvPr>
        </p:nvSpPr>
        <p:spPr>
          <a:xfrm>
            <a:off x="304800" y="5867400"/>
            <a:ext cx="8534400" cy="609600"/>
          </a:xfrm>
          <a:prstGeom prst="rect">
            <a:avLst/>
          </a:prstGeom>
        </p:spPr>
        <p:txBody>
          <a:bodyPr/>
          <a:lstStyle>
            <a:lvl1pPr marL="0" indent="0" algn="r">
              <a:buNone/>
              <a:defRPr sz="2200" b="0" i="0" baseline="0">
                <a:latin typeface="Times New Roman" charset="0"/>
                <a:ea typeface="Times New Roman" charset="0"/>
                <a:cs typeface="Times New Roman" charset="0"/>
              </a:defRPr>
            </a:lvl1pPr>
            <a:lvl2pPr algn="r">
              <a:defRPr/>
            </a:lvl2pPr>
            <a:lvl3pPr algn="r">
              <a:defRPr/>
            </a:lvl3pPr>
            <a:lvl4pPr algn="r">
              <a:defRPr/>
            </a:lvl4pPr>
            <a:lvl5pPr algn="r">
              <a:defRPr/>
            </a:lvl5pPr>
          </a:lstStyle>
          <a:p>
            <a:pPr lvl="0"/>
            <a:r>
              <a:rPr lang="en-US" dirty="0"/>
              <a:t>Media link placeholder</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12387507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Key Term: Version 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762001"/>
            <a:ext cx="8534400" cy="1142999"/>
          </a:xfrm>
        </p:spPr>
        <p:txBody>
          <a:bodyPr/>
          <a:lstStyle/>
          <a:p>
            <a:r>
              <a:rPr lang="en-US" dirty="0"/>
              <a:t>Anatomy and Physiology Defined</a:t>
            </a:r>
          </a:p>
        </p:txBody>
      </p:sp>
      <p:sp>
        <p:nvSpPr>
          <p:cNvPr id="7" name="Definition of Key Term"/>
          <p:cNvSpPr>
            <a:spLocks noGrp="1"/>
          </p:cNvSpPr>
          <p:nvPr>
            <p:ph sz="quarter" idx="15" hasCustomPrompt="1"/>
          </p:nvPr>
        </p:nvSpPr>
        <p:spPr>
          <a:xfrm>
            <a:off x="304800" y="1905000"/>
            <a:ext cx="8534400" cy="3962400"/>
          </a:xfrm>
          <a:prstGeom prst="rect">
            <a:avLst/>
          </a:prstGeom>
        </p:spPr>
        <p:txBody>
          <a:bodyPr/>
          <a:lstStyle>
            <a:lvl1pPr marL="292608" indent="-292608">
              <a:spcBef>
                <a:spcPts val="1000"/>
              </a:spcBef>
              <a:buClr>
                <a:schemeClr val="accent2"/>
              </a:buClr>
              <a:buFont typeface="Arial" charset="0"/>
              <a:buChar char="•"/>
              <a:defRPr sz="2800" b="0" i="0" baseline="0">
                <a:solidFill>
                  <a:schemeClr val="tx1"/>
                </a:solidFill>
                <a:latin typeface="Times New Roman" charset="0"/>
                <a:ea typeface="Times New Roman" charset="0"/>
                <a:cs typeface="Times New Roman"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dirty="0"/>
              <a:t>Anatomy is the science of structure and the relationships among structures.</a:t>
            </a:r>
          </a:p>
          <a:p>
            <a:pPr lvl="0"/>
            <a:r>
              <a:rPr lang="en-US" dirty="0"/>
              <a:t>Physiology is the science of body functions, that is, how the body parts work.</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7115458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for Figure">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11" name="Content Placeholder 10"/>
          <p:cNvSpPr>
            <a:spLocks noGrp="1"/>
          </p:cNvSpPr>
          <p:nvPr>
            <p:ph sz="quarter" idx="16"/>
          </p:nvPr>
        </p:nvSpPr>
        <p:spPr>
          <a:xfrm>
            <a:off x="304800" y="1752600"/>
            <a:ext cx="8534400" cy="32766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cNvSpPr>
            <a:spLocks noGrp="1"/>
          </p:cNvSpPr>
          <p:nvPr>
            <p:ph sz="quarter" idx="15" hasCustomPrompt="1"/>
          </p:nvPr>
        </p:nvSpPr>
        <p:spPr>
          <a:xfrm>
            <a:off x="304800" y="5029200"/>
            <a:ext cx="8534400" cy="1143000"/>
          </a:xfrm>
          <a:prstGeom prst="rect">
            <a:avLst/>
          </a:prstGeom>
        </p:spPr>
        <p:txBody>
          <a:bodyPr/>
          <a:lstStyle>
            <a:lvl1pPr marL="0" indent="0">
              <a:spcBef>
                <a:spcPts val="1000"/>
              </a:spcBef>
              <a:buFont typeface="Arial" charset="0"/>
              <a:buNone/>
              <a:defRPr sz="2000" b="0" i="0" baseline="0">
                <a:solidFill>
                  <a:schemeClr val="tx1"/>
                </a:solidFill>
                <a:latin typeface="Times New Roman" charset="0"/>
                <a:ea typeface="Times New Roman" charset="0"/>
                <a:cs typeface="Times New Roman"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sz="2000" dirty="0"/>
              <a:t>Figure 4.5 Figure title placeholder</a:t>
            </a:r>
          </a:p>
          <a:p>
            <a:pPr lvl="0"/>
            <a:endParaRPr lang="en-US" dirty="0"/>
          </a:p>
        </p:txBody>
      </p:sp>
      <p:sp>
        <p:nvSpPr>
          <p:cNvPr id="3" name="Slide Number Placeholder 2"/>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a:xfrm>
            <a:off x="3028950" y="6356350"/>
            <a:ext cx="3086100" cy="365125"/>
          </a:xfrm>
          <a:prstGeom prst="rect">
            <a:avLst/>
          </a:prstGeom>
        </p:spPr>
        <p:txBody>
          <a:bodyPr/>
          <a:lstStyle/>
          <a:p>
            <a:r>
              <a:rPr lang="en-US" dirty="0"/>
              <a:t>Copyright ©2018 John Wiley &amp; Sons, Inc. </a:t>
            </a:r>
          </a:p>
        </p:txBody>
      </p:sp>
    </p:spTree>
    <p:extLst>
      <p:ext uri="{BB962C8B-B14F-4D97-AF65-F5344CB8AC3E}">
        <p14:creationId xmlns:p14="http://schemas.microsoft.com/office/powerpoint/2010/main" val="236240297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p:cNvSpPr>
            <a:spLocks noGrp="1"/>
          </p:cNvSpPr>
          <p:nvPr>
            <p:ph sz="quarter" idx="16"/>
          </p:nvPr>
        </p:nvSpPr>
        <p:spPr>
          <a:xfrm>
            <a:off x="304800" y="1752600"/>
            <a:ext cx="8534400" cy="460375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a:xfrm>
            <a:off x="3028950" y="6356350"/>
            <a:ext cx="3086100" cy="365125"/>
          </a:xfrm>
          <a:prstGeom prst="rect">
            <a:avLst/>
          </a:prstGeom>
        </p:spPr>
        <p:txBody>
          <a:bodyPr/>
          <a:lstStyle>
            <a:lvl1pPr marL="0" algn="ctr" defTabSz="914400" rtl="0" eaLnBrk="1" latinLnBrk="0" hangingPunct="1">
              <a:defRPr lang="en-US" sz="1200" b="0" i="0" kern="1200" smtClean="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179066864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1"/>
          <p:cNvSpPr>
            <a:spLocks noGrp="1"/>
          </p:cNvSpPr>
          <p:nvPr>
            <p:ph sz="quarter" idx="16"/>
          </p:nvPr>
        </p:nvSpPr>
        <p:spPr>
          <a:xfrm>
            <a:off x="304800" y="1752600"/>
            <a:ext cx="4114800" cy="460375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laceholder 2"/>
          <p:cNvSpPr>
            <a:spLocks noGrp="1"/>
          </p:cNvSpPr>
          <p:nvPr>
            <p:ph sz="quarter" idx="17"/>
          </p:nvPr>
        </p:nvSpPr>
        <p:spPr>
          <a:xfrm>
            <a:off x="4724400" y="1752600"/>
            <a:ext cx="4114800" cy="460375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4" name="Footer Placeholder "/>
          <p:cNvSpPr>
            <a:spLocks noGrp="1"/>
          </p:cNvSpPr>
          <p:nvPr>
            <p:ph type="ftr" sz="quarter" idx="11"/>
          </p:nvPr>
        </p:nvSpPr>
        <p:spPr>
          <a:xfrm>
            <a:off x="3028950" y="6356350"/>
            <a:ext cx="3086100" cy="365125"/>
          </a:xfrm>
          <a:prstGeom prst="rect">
            <a:avLst/>
          </a:prstGeom>
        </p:spPr>
        <p:txBody>
          <a:bodyPr/>
          <a:lstStyle/>
          <a:p>
            <a:r>
              <a:rPr lang="en-US" dirty="0"/>
              <a:t>Copyright ©2018 John Wiley &amp; Sons, Inc. </a:t>
            </a:r>
          </a:p>
        </p:txBody>
      </p:sp>
    </p:spTree>
    <p:extLst>
      <p:ext uri="{BB962C8B-B14F-4D97-AF65-F5344CB8AC3E}">
        <p14:creationId xmlns:p14="http://schemas.microsoft.com/office/powerpoint/2010/main" val="2658343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plus 1 column">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E04750B-87C8-BA49-9BD3-C465B46973BB}"/>
              </a:ext>
            </a:extLst>
          </p:cNvPr>
          <p:cNvSpPr>
            <a:spLocks noGrp="1"/>
          </p:cNvSpPr>
          <p:nvPr>
            <p:ph type="title" hasCustomPrompt="1"/>
          </p:nvPr>
        </p:nvSpPr>
        <p:spPr>
          <a:xfrm>
            <a:off x="332508" y="745068"/>
            <a:ext cx="8470670" cy="849312"/>
          </a:xfrm>
          <a:prstGeom prst="rect">
            <a:avLst/>
          </a:prstGeom>
        </p:spPr>
        <p:txBody>
          <a:bodyPr/>
          <a:lstStyle/>
          <a:p>
            <a:r>
              <a:rPr lang="en-US" dirty="0"/>
              <a:t>Click to add title</a:t>
            </a:r>
          </a:p>
        </p:txBody>
      </p:sp>
      <p:sp>
        <p:nvSpPr>
          <p:cNvPr id="6" name="Content Placeholder">
            <a:extLst>
              <a:ext uri="{FF2B5EF4-FFF2-40B4-BE49-F238E27FC236}">
                <a16:creationId xmlns:a16="http://schemas.microsoft.com/office/drawing/2014/main" id="{32AC4F3A-7D5E-944E-BEF6-CD50CC99DF69}"/>
              </a:ext>
            </a:extLst>
          </p:cNvPr>
          <p:cNvSpPr>
            <a:spLocks noGrp="1"/>
          </p:cNvSpPr>
          <p:nvPr>
            <p:ph sz="quarter" idx="12" hasCustomPrompt="1"/>
          </p:nvPr>
        </p:nvSpPr>
        <p:spPr>
          <a:xfrm>
            <a:off x="332508" y="1594379"/>
            <a:ext cx="8470180" cy="4611158"/>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3" name="Slide Number Placeholder">
            <a:extLst>
              <a:ext uri="{FF2B5EF4-FFF2-40B4-BE49-F238E27FC236}">
                <a16:creationId xmlns:a16="http://schemas.microsoft.com/office/drawing/2014/main" id="{866F2D1A-EA5C-184A-BE9A-2DC2ECFCA0F5}"/>
              </a:ext>
            </a:extLst>
          </p:cNvPr>
          <p:cNvSpPr>
            <a:spLocks noGrp="1"/>
          </p:cNvSpPr>
          <p:nvPr>
            <p:ph type="sldNum" sz="quarter" idx="10"/>
          </p:nvPr>
        </p:nvSpPr>
        <p:spPr>
          <a:xfrm>
            <a:off x="6457950" y="6356351"/>
            <a:ext cx="2345228" cy="365125"/>
          </a:xfrm>
          <a:prstGeom prst="rect">
            <a:avLst/>
          </a:prstGeom>
        </p:spPr>
        <p:txBody>
          <a:bodyPr/>
          <a:lstStyle/>
          <a:p>
            <a:fld id="{D06C706D-0964-7842-B7B8-C5D733700528}" type="slidenum">
              <a:rPr lang="en-US" smtClean="0"/>
              <a:t>‹#›</a:t>
            </a:fld>
            <a:endParaRPr lang="en-US" dirty="0"/>
          </a:p>
        </p:txBody>
      </p:sp>
      <p:sp>
        <p:nvSpPr>
          <p:cNvPr id="4" name="Footer Placeholder">
            <a:extLst>
              <a:ext uri="{FF2B5EF4-FFF2-40B4-BE49-F238E27FC236}">
                <a16:creationId xmlns:a16="http://schemas.microsoft.com/office/drawing/2014/main" id="{1881AF98-9E5D-F047-9DF1-095D423DA87D}"/>
              </a:ext>
            </a:extLst>
          </p:cNvPr>
          <p:cNvSpPr>
            <a:spLocks noGrp="1"/>
          </p:cNvSpPr>
          <p:nvPr>
            <p:ph type="ftr" sz="quarter" idx="11"/>
          </p:nvPr>
        </p:nvSpPr>
        <p:spPr>
          <a:xfrm>
            <a:off x="3028950" y="6356351"/>
            <a:ext cx="3086100" cy="365125"/>
          </a:xfrm>
          <a:prstGeom prst="rect">
            <a:avLst/>
          </a:prstGeom>
        </p:spPr>
        <p:txBody>
          <a:bodyPr/>
          <a:lstStyle/>
          <a:p>
            <a:r>
              <a:rPr lang="en-US"/>
              <a:t>Copyright ©2018 John Wiley &amp; Sons, Inc. </a:t>
            </a:r>
            <a:endParaRPr lang="en-US" dirty="0"/>
          </a:p>
        </p:txBody>
      </p:sp>
    </p:spTree>
    <p:extLst>
      <p:ext uri="{BB962C8B-B14F-4D97-AF65-F5344CB8AC3E}">
        <p14:creationId xmlns:p14="http://schemas.microsoft.com/office/powerpoint/2010/main" val="234829008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1"/>
          <p:cNvSpPr>
            <a:spLocks noGrp="1"/>
          </p:cNvSpPr>
          <p:nvPr>
            <p:ph sz="quarter" idx="16"/>
          </p:nvPr>
        </p:nvSpPr>
        <p:spPr>
          <a:xfrm>
            <a:off x="304800" y="1752600"/>
            <a:ext cx="4114800" cy="28194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laceholder 2"/>
          <p:cNvSpPr>
            <a:spLocks noGrp="1"/>
          </p:cNvSpPr>
          <p:nvPr>
            <p:ph sz="quarter" idx="17"/>
          </p:nvPr>
        </p:nvSpPr>
        <p:spPr>
          <a:xfrm>
            <a:off x="4724400" y="1752600"/>
            <a:ext cx="4114800" cy="28194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2"/>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a:xfrm>
            <a:off x="3028950" y="6356350"/>
            <a:ext cx="3086100" cy="365125"/>
          </a:xfrm>
          <a:prstGeom prst="rect">
            <a:avLst/>
          </a:prstGeom>
        </p:spPr>
        <p:txBody>
          <a:bodyPr/>
          <a:lstStyle/>
          <a:p>
            <a:r>
              <a:rPr lang="en-US" dirty="0"/>
              <a:t>Copyright ©2018 John Wiley &amp; Sons, Inc. </a:t>
            </a:r>
          </a:p>
        </p:txBody>
      </p:sp>
      <p:sp>
        <p:nvSpPr>
          <p:cNvPr id="9" name="Content Placeholder 8"/>
          <p:cNvSpPr>
            <a:spLocks noGrp="1"/>
          </p:cNvSpPr>
          <p:nvPr>
            <p:ph sz="quarter" idx="18"/>
          </p:nvPr>
        </p:nvSpPr>
        <p:spPr>
          <a:xfrm>
            <a:off x="2286000" y="4724400"/>
            <a:ext cx="4572000" cy="1489075"/>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Tree>
    <p:extLst>
      <p:ext uri="{BB962C8B-B14F-4D97-AF65-F5344CB8AC3E}">
        <p14:creationId xmlns:p14="http://schemas.microsoft.com/office/powerpoint/2010/main" val="162326752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mage Slide: Version A">
    <p:spTree>
      <p:nvGrpSpPr>
        <p:cNvPr id="1" name=""/>
        <p:cNvGrpSpPr/>
        <p:nvPr/>
      </p:nvGrpSpPr>
      <p:grpSpPr>
        <a:xfrm>
          <a:off x="0" y="0"/>
          <a:ext cx="0" cy="0"/>
          <a:chOff x="0" y="0"/>
          <a:chExt cx="0" cy="0"/>
        </a:xfrm>
      </p:grpSpPr>
      <p:sp>
        <p:nvSpPr>
          <p:cNvPr id="6" name="Title 1"/>
          <p:cNvSpPr>
            <a:spLocks noGrp="1"/>
          </p:cNvSpPr>
          <p:nvPr>
            <p:ph type="title"/>
          </p:nvPr>
        </p:nvSpPr>
        <p:spPr>
          <a:xfrm>
            <a:off x="304800" y="5410201"/>
            <a:ext cx="8534400" cy="380999"/>
          </a:xfrm>
          <a:prstGeom prst="rect">
            <a:avLst/>
          </a:prstGeom>
        </p:spPr>
        <p:txBody>
          <a:bodyPr/>
          <a:lstStyle>
            <a:lvl1pPr>
              <a:defRPr sz="2000">
                <a:latin typeface="Times New Roman" charset="0"/>
                <a:ea typeface="Times New Roman" charset="0"/>
                <a:cs typeface="Times New Roman" charset="0"/>
              </a:defRPr>
            </a:lvl1pPr>
          </a:lstStyle>
          <a:p>
            <a:r>
              <a:rPr lang="en-US" dirty="0"/>
              <a:t>Click to edit Master title style</a:t>
            </a:r>
          </a:p>
        </p:txBody>
      </p:sp>
      <p:sp>
        <p:nvSpPr>
          <p:cNvPr id="5" name="Content Placeholder 2"/>
          <p:cNvSpPr>
            <a:spLocks noGrp="1"/>
          </p:cNvSpPr>
          <p:nvPr>
            <p:ph idx="1"/>
          </p:nvPr>
        </p:nvSpPr>
        <p:spPr>
          <a:xfrm>
            <a:off x="304800" y="609601"/>
            <a:ext cx="8534400" cy="4726179"/>
          </a:xfrm>
          <a:prstGeom prst="rect">
            <a:avLst/>
          </a:prstGeom>
        </p:spPr>
        <p:txBody>
          <a:bodyPr/>
          <a:lstStyle>
            <a:lvl1pPr marL="0" indent="0">
              <a:buNone/>
              <a:defRPr b="0" i="0">
                <a:latin typeface="Times New Roman" charset="0"/>
                <a:ea typeface="Times New Roman" charset="0"/>
                <a:cs typeface="Times New Roman" charset="0"/>
              </a:defRPr>
            </a:lvl1pPr>
          </a:lstStyle>
          <a:p>
            <a:pPr lvl="0"/>
            <a:endParaRPr lang="en-US" dirty="0"/>
          </a:p>
        </p:txBody>
      </p:sp>
      <p:sp>
        <p:nvSpPr>
          <p:cNvPr id="8" name="Content Placeholder 7"/>
          <p:cNvSpPr>
            <a:spLocks noGrp="1"/>
          </p:cNvSpPr>
          <p:nvPr>
            <p:ph sz="quarter" idx="12"/>
          </p:nvPr>
        </p:nvSpPr>
        <p:spPr>
          <a:xfrm>
            <a:off x="304800" y="5791200"/>
            <a:ext cx="8534400" cy="565150"/>
          </a:xfrm>
          <a:prstGeom prst="rect">
            <a:avLst/>
          </a:prstGeom>
        </p:spPr>
        <p:txBody>
          <a:bodyPr/>
          <a:lstStyle>
            <a:lvl1pPr marL="0" indent="0">
              <a:buNone/>
              <a:defRPr sz="2000" b="0" i="0">
                <a:latin typeface="Times New Roman" charset="0"/>
                <a:ea typeface="Times New Roman" charset="0"/>
                <a:cs typeface="Times New Roman" charset="0"/>
              </a:defRPr>
            </a:lvl1pPr>
          </a:lstStyle>
          <a:p>
            <a:pPr lvl="0"/>
            <a:endParaRPr lang="en-US" dirty="0"/>
          </a:p>
        </p:txBody>
      </p:sp>
      <p:sp>
        <p:nvSpPr>
          <p:cNvPr id="4" name="Slide Number Placeholder 3"/>
          <p:cNvSpPr>
            <a:spLocks noGrp="1"/>
          </p:cNvSpPr>
          <p:nvPr>
            <p:ph type="sldNum" sz="quarter" idx="11"/>
          </p:nvPr>
        </p:nvSpPr>
        <p:spPr>
          <a:xfrm>
            <a:off x="6457950" y="6356350"/>
            <a:ext cx="2381250" cy="365125"/>
          </a:xfrm>
        </p:spPr>
        <p:txBody>
          <a:bodyPr/>
          <a:lstStyle/>
          <a:p>
            <a:fld id="{43DD970A-8A59-5645-997B-8F1EF841716D}" type="slidenum">
              <a:rPr lang="en-US" smtClean="0"/>
              <a:t>‹#›</a:t>
            </a:fld>
            <a:endParaRPr lang="en-US"/>
          </a:p>
        </p:txBody>
      </p:sp>
      <p:sp>
        <p:nvSpPr>
          <p:cNvPr id="3" name="Footer Placeholder 2"/>
          <p:cNvSpPr>
            <a:spLocks noGrp="1"/>
          </p:cNvSpPr>
          <p:nvPr>
            <p:ph type="ftr" sz="quarter" idx="10"/>
          </p:nvPr>
        </p:nvSpPr>
        <p:spPr/>
        <p:txBody>
          <a:bodyPr/>
          <a:lstStyle/>
          <a:p>
            <a:r>
              <a:rPr lang="en-US" dirty="0"/>
              <a:t>Copyright ©2018 John Wiley &amp; Sons, Inc. </a:t>
            </a:r>
          </a:p>
        </p:txBody>
      </p:sp>
    </p:spTree>
    <p:extLst>
      <p:ext uri="{BB962C8B-B14F-4D97-AF65-F5344CB8AC3E}">
        <p14:creationId xmlns:p14="http://schemas.microsoft.com/office/powerpoint/2010/main" val="55714991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Image Slide: Version B">
    <p:spTree>
      <p:nvGrpSpPr>
        <p:cNvPr id="1" name=""/>
        <p:cNvGrpSpPr/>
        <p:nvPr/>
      </p:nvGrpSpPr>
      <p:grpSpPr>
        <a:xfrm>
          <a:off x="0" y="0"/>
          <a:ext cx="0" cy="0"/>
          <a:chOff x="0" y="0"/>
          <a:chExt cx="0" cy="0"/>
        </a:xfrm>
      </p:grpSpPr>
      <p:sp>
        <p:nvSpPr>
          <p:cNvPr id="2" name="Title 1"/>
          <p:cNvSpPr>
            <a:spLocks noGrp="1"/>
          </p:cNvSpPr>
          <p:nvPr>
            <p:ph type="title"/>
          </p:nvPr>
        </p:nvSpPr>
        <p:spPr>
          <a:xfrm>
            <a:off x="304800" y="5961253"/>
            <a:ext cx="8534400" cy="320675"/>
          </a:xfrm>
          <a:prstGeom prst="rect">
            <a:avLst/>
          </a:prstGeom>
        </p:spPr>
        <p:txBody>
          <a:bodyPr/>
          <a:lstStyle>
            <a:lvl1pPr algn="ctr">
              <a:defRPr>
                <a:latin typeface="Times New Roman" charset="0"/>
                <a:ea typeface="Times New Roman" charset="0"/>
                <a:cs typeface="Times New Roman" charset="0"/>
              </a:defRPr>
            </a:lvl1pPr>
          </a:lstStyle>
          <a:p>
            <a:r>
              <a:rPr lang="en-US" dirty="0"/>
              <a:t>Click to edit Master title style</a:t>
            </a:r>
          </a:p>
        </p:txBody>
      </p:sp>
      <p:sp>
        <p:nvSpPr>
          <p:cNvPr id="3" name="Content Placeholder 2"/>
          <p:cNvSpPr>
            <a:spLocks noGrp="1"/>
          </p:cNvSpPr>
          <p:nvPr>
            <p:ph idx="1"/>
          </p:nvPr>
        </p:nvSpPr>
        <p:spPr>
          <a:xfrm>
            <a:off x="304800" y="609601"/>
            <a:ext cx="8534400" cy="5277230"/>
          </a:xfrm>
          <a:prstGeom prst="rect">
            <a:avLst/>
          </a:prstGeom>
        </p:spPr>
        <p:txBody>
          <a:bodyPr/>
          <a:lstStyle>
            <a:lvl1pPr marL="0" indent="0">
              <a:buNone/>
              <a:defRPr b="0" i="0">
                <a:latin typeface="Times New Roman" charset="0"/>
                <a:ea typeface="Times New Roman" charset="0"/>
                <a:cs typeface="Times New Roman" charset="0"/>
              </a:defRPr>
            </a:lvl1pPr>
          </a:lstStyle>
          <a:p>
            <a:pPr lvl="0"/>
            <a:endParaRPr lang="en-US" dirty="0"/>
          </a:p>
        </p:txBody>
      </p:sp>
      <p:sp>
        <p:nvSpPr>
          <p:cNvPr id="6" name="Slide Number Placeholder 5"/>
          <p:cNvSpPr>
            <a:spLocks noGrp="1"/>
          </p:cNvSpPr>
          <p:nvPr>
            <p:ph type="sldNum" sz="quarter" idx="12"/>
          </p:nvPr>
        </p:nvSpPr>
        <p:spPr>
          <a:xfrm>
            <a:off x="6457950" y="6356350"/>
            <a:ext cx="2381250" cy="365125"/>
          </a:xfrm>
        </p:spPr>
        <p:txBody>
          <a:bodyPr/>
          <a:lstStyle/>
          <a:p>
            <a:fld id="{43DD970A-8A59-5645-997B-8F1EF841716D}" type="slidenum">
              <a:rPr lang="en-US" smtClean="0"/>
              <a:t>‹#›</a:t>
            </a:fld>
            <a:endParaRPr lang="en-US"/>
          </a:p>
        </p:txBody>
      </p:sp>
      <p:sp>
        <p:nvSpPr>
          <p:cNvPr id="5" name="Footer Placeholder 4"/>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2854489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Opener: Version A">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152400" y="365125"/>
            <a:ext cx="8839200" cy="1387475"/>
          </a:xfrm>
          <a:prstGeom prst="rect">
            <a:avLst/>
          </a:prstGeom>
        </p:spPr>
        <p:txBody>
          <a:bodyPr anchor="b"/>
          <a:lstStyle>
            <a:lvl1pPr>
              <a:defRPr sz="6200" b="0" i="0" baseline="0">
                <a:latin typeface="Times New Roman" charset="0"/>
                <a:ea typeface="Times New Roman" charset="0"/>
                <a:cs typeface="Times New Roman" charset="0"/>
              </a:defRPr>
            </a:lvl1pPr>
          </a:lstStyle>
          <a:p>
            <a:r>
              <a:rPr lang="en-US" dirty="0"/>
              <a:t>Click to Edit Book Title</a:t>
            </a:r>
          </a:p>
        </p:txBody>
      </p:sp>
      <p:sp>
        <p:nvSpPr>
          <p:cNvPr id="3" name="Edition"/>
          <p:cNvSpPr>
            <a:spLocks noGrp="1"/>
          </p:cNvSpPr>
          <p:nvPr>
            <p:ph sz="quarter" idx="21" hasCustomPrompt="1"/>
          </p:nvPr>
        </p:nvSpPr>
        <p:spPr>
          <a:xfrm>
            <a:off x="152400" y="1755648"/>
            <a:ext cx="8839200" cy="609600"/>
          </a:xfrm>
          <a:prstGeom prst="rect">
            <a:avLst/>
          </a:prstGeom>
        </p:spPr>
        <p:txBody>
          <a:bodyPr/>
          <a:lstStyle>
            <a:lvl1pPr marL="0" indent="0" algn="ctr">
              <a:buNone/>
              <a:defRPr sz="2900" b="1" i="0">
                <a:latin typeface="Times New Roman" charset="0"/>
                <a:ea typeface="Times New Roman" charset="0"/>
                <a:cs typeface="Times New Roman" charset="0"/>
              </a:defRPr>
            </a:lvl1pPr>
            <a:lvl2pPr marL="457200" indent="0" algn="ctr">
              <a:buNone/>
              <a:defRPr b="1" i="0">
                <a:latin typeface="Times New Roman" charset="0"/>
                <a:ea typeface="Times New Roman" charset="0"/>
                <a:cs typeface="Times New Roman" charset="0"/>
              </a:defRPr>
            </a:lvl2pPr>
            <a:lvl3pPr marL="914400" indent="0" algn="ctr">
              <a:buNone/>
              <a:defRPr b="1" i="0">
                <a:latin typeface="Times New Roman" charset="0"/>
                <a:ea typeface="Times New Roman" charset="0"/>
                <a:cs typeface="Times New Roman" charset="0"/>
              </a:defRPr>
            </a:lvl3pPr>
            <a:lvl4pPr marL="1371600" indent="0" algn="ctr">
              <a:buNone/>
              <a:defRPr b="1" i="0">
                <a:latin typeface="Times New Roman" charset="0"/>
                <a:ea typeface="Times New Roman" charset="0"/>
                <a:cs typeface="Times New Roman" charset="0"/>
              </a:defRPr>
            </a:lvl4pPr>
            <a:lvl5pPr marL="1828800" indent="0" algn="ctr">
              <a:buNone/>
              <a:defRPr b="1" i="0">
                <a:latin typeface="Times New Roman" charset="0"/>
                <a:ea typeface="Times New Roman" charset="0"/>
                <a:cs typeface="Times New Roman" charset="0"/>
              </a:defRPr>
            </a:lvl5pPr>
          </a:lstStyle>
          <a:p>
            <a:pPr lvl="0"/>
            <a:r>
              <a:rPr lang="en-US" dirty="0"/>
              <a:t>Third Edition</a:t>
            </a:r>
          </a:p>
        </p:txBody>
      </p:sp>
      <p:sp>
        <p:nvSpPr>
          <p:cNvPr id="5" name="Author"/>
          <p:cNvSpPr>
            <a:spLocks noGrp="1"/>
          </p:cNvSpPr>
          <p:nvPr>
            <p:ph sz="quarter" idx="22" hasCustomPrompt="1"/>
          </p:nvPr>
        </p:nvSpPr>
        <p:spPr>
          <a:xfrm>
            <a:off x="152400" y="2363724"/>
            <a:ext cx="8839200" cy="685800"/>
          </a:xfrm>
          <a:prstGeom prst="rect">
            <a:avLst/>
          </a:prstGeom>
        </p:spPr>
        <p:txBody>
          <a:bodyPr/>
          <a:lstStyle>
            <a:lvl1pPr marL="0" indent="0" algn="ctr">
              <a:buNone/>
              <a:defRPr b="0" i="0">
                <a:solidFill>
                  <a:schemeClr val="accent2"/>
                </a:solidFill>
                <a:latin typeface="Times New Roman" charset="0"/>
                <a:ea typeface="Times New Roman" charset="0"/>
                <a:cs typeface="Times New Roman" charset="0"/>
              </a:defRPr>
            </a:lvl1pPr>
          </a:lstStyle>
          <a:p>
            <a:pPr lvl="0"/>
            <a:r>
              <a:rPr lang="en-US" dirty="0"/>
              <a:t>David Klein</a:t>
            </a:r>
          </a:p>
        </p:txBody>
      </p:sp>
      <p:sp>
        <p:nvSpPr>
          <p:cNvPr id="29" name="CN"/>
          <p:cNvSpPr>
            <a:spLocks noGrp="1"/>
          </p:cNvSpPr>
          <p:nvPr>
            <p:ph sz="quarter" idx="19" hasCustomPrompt="1"/>
          </p:nvPr>
        </p:nvSpPr>
        <p:spPr>
          <a:xfrm>
            <a:off x="152400" y="3733800"/>
            <a:ext cx="8839200" cy="533400"/>
          </a:xfrm>
          <a:prstGeom prst="rect">
            <a:avLst/>
          </a:prstGeom>
        </p:spPr>
        <p:txBody>
          <a:bodyPr/>
          <a:lstStyle>
            <a:lvl1pPr marL="0" indent="0" algn="ctr">
              <a:buNone/>
              <a:defRPr sz="4000" b="1" i="0" baseline="0">
                <a:solidFill>
                  <a:srgbClr val="007787"/>
                </a:solidFill>
                <a:latin typeface="Times New Roman" charset="0"/>
                <a:ea typeface="Times New Roman" charset="0"/>
                <a:cs typeface="Times New Roman" charset="0"/>
              </a:defRPr>
            </a:lvl1pPr>
          </a:lstStyle>
          <a:p>
            <a:pPr lvl="0"/>
            <a:r>
              <a:rPr lang="en-US" dirty="0"/>
              <a:t>Chapter 1</a:t>
            </a:r>
          </a:p>
        </p:txBody>
      </p:sp>
      <p:sp>
        <p:nvSpPr>
          <p:cNvPr id="31" name="CT"/>
          <p:cNvSpPr>
            <a:spLocks noGrp="1"/>
          </p:cNvSpPr>
          <p:nvPr>
            <p:ph sz="quarter" idx="20" hasCustomPrompt="1"/>
          </p:nvPr>
        </p:nvSpPr>
        <p:spPr>
          <a:xfrm>
            <a:off x="152400" y="4267200"/>
            <a:ext cx="8839200" cy="2438400"/>
          </a:xfrm>
          <a:prstGeom prst="rect">
            <a:avLst/>
          </a:prstGeom>
        </p:spPr>
        <p:txBody>
          <a:bodyPr anchor="ctr"/>
          <a:lstStyle>
            <a:lvl1pPr marL="0" indent="0" algn="ctr">
              <a:buNone/>
              <a:defRPr sz="3800" b="0" i="0">
                <a:latin typeface="Times New Roman" charset="0"/>
                <a:ea typeface="Times New Roman" charset="0"/>
                <a:cs typeface="Times New Roman"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4" name="Content Placeholder 3"/>
          <p:cNvSpPr>
            <a:spLocks noGrp="1"/>
          </p:cNvSpPr>
          <p:nvPr>
            <p:ph sz="quarter" idx="23" hasCustomPrompt="1"/>
          </p:nvPr>
        </p:nvSpPr>
        <p:spPr>
          <a:xfrm>
            <a:off x="1568918" y="6248400"/>
            <a:ext cx="6584482" cy="457200"/>
          </a:xfrm>
          <a:prstGeom prst="rect">
            <a:avLst/>
          </a:prstGeom>
        </p:spPr>
        <p:txBody>
          <a:bodyPr/>
          <a:lstStyle>
            <a:lvl1pPr marL="0" indent="0">
              <a:buNone/>
              <a:defRPr/>
            </a:lvl1pPr>
          </a:lstStyle>
          <a:p>
            <a:pPr lvl="0"/>
            <a:r>
              <a:rPr lang="en-US" dirty="0"/>
              <a:t>Copyright ©2019 John Wiley &amp; Sons, Inc.</a:t>
            </a:r>
          </a:p>
        </p:txBody>
      </p:sp>
      <p:sp>
        <p:nvSpPr>
          <p:cNvPr id="6" name="Content Placeholder 5"/>
          <p:cNvSpPr>
            <a:spLocks noGrp="1"/>
          </p:cNvSpPr>
          <p:nvPr>
            <p:ph sz="quarter" idx="24"/>
          </p:nvPr>
        </p:nvSpPr>
        <p:spPr>
          <a:xfrm>
            <a:off x="152400" y="6092825"/>
            <a:ext cx="8839200" cy="273050"/>
          </a:xfrm>
          <a:prstGeom prst="rect">
            <a:avLst/>
          </a:prstGeom>
        </p:spPr>
        <p:txBody>
          <a:bodyPr/>
          <a:lstStyle>
            <a:lvl1pPr marL="0" indent="0">
              <a:buNone/>
              <a:defRPr/>
            </a:lvl1pPr>
          </a:lstStyle>
          <a:p>
            <a:pPr lvl="0"/>
            <a:endParaRPr lang="en-US" dirty="0"/>
          </a:p>
        </p:txBody>
      </p:sp>
    </p:spTree>
    <p:extLst>
      <p:ext uri="{BB962C8B-B14F-4D97-AF65-F5344CB8AC3E}">
        <p14:creationId xmlns:p14="http://schemas.microsoft.com/office/powerpoint/2010/main" val="437005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Outline: Version A">
    <p:spTree>
      <p:nvGrpSpPr>
        <p:cNvPr id="1" name=""/>
        <p:cNvGrpSpPr/>
        <p:nvPr/>
      </p:nvGrpSpPr>
      <p:grpSpPr>
        <a:xfrm>
          <a:off x="0" y="0"/>
          <a:ext cx="0" cy="0"/>
          <a:chOff x="0" y="0"/>
          <a:chExt cx="0" cy="0"/>
        </a:xfrm>
      </p:grpSpPr>
      <p:sp>
        <p:nvSpPr>
          <p:cNvPr id="2"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13" name="COBBL"/>
          <p:cNvSpPr>
            <a:spLocks noGrp="1"/>
          </p:cNvSpPr>
          <p:nvPr>
            <p:ph sz="quarter" idx="10" hasCustomPrompt="1"/>
          </p:nvPr>
        </p:nvSpPr>
        <p:spPr>
          <a:xfrm>
            <a:off x="304800" y="1752600"/>
            <a:ext cx="8534400" cy="4495800"/>
          </a:xfrm>
          <a:prstGeom prst="rect">
            <a:avLst/>
          </a:prstGeom>
        </p:spPr>
        <p:txBody>
          <a:bodyPr/>
          <a:lstStyle>
            <a:lvl1pPr marL="295275" indent="-295275">
              <a:buClr>
                <a:schemeClr val="accent2"/>
              </a:buClr>
              <a:tabLst/>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One-Column</a:t>
            </a:r>
          </a:p>
          <a:p>
            <a:pPr lvl="0"/>
            <a:r>
              <a:rPr lang="en-US" dirty="0"/>
              <a:t>It Is One-Column Only</a:t>
            </a:r>
          </a:p>
          <a:p>
            <a:pPr lvl="0"/>
            <a:r>
              <a:rPr lang="en-US" dirty="0"/>
              <a:t>This Outline Has H1 Headings Only</a:t>
            </a:r>
          </a:p>
          <a:p>
            <a:pPr lvl="0"/>
            <a:r>
              <a:rPr lang="en-US" dirty="0"/>
              <a:t>The Headings Are in Title Case, Matching the </a:t>
            </a:r>
            <a:r>
              <a:rPr lang="en-US" dirty="0" err="1"/>
              <a:t>eText</a:t>
            </a:r>
            <a:r>
              <a:rPr lang="en-US" dirty="0"/>
              <a:t>; This Can Vary by Title</a:t>
            </a:r>
          </a:p>
          <a:p>
            <a:pPr lvl="0"/>
            <a:r>
              <a:rPr lang="en-US" dirty="0"/>
              <a:t>This List Is Bulleted</a:t>
            </a:r>
          </a:p>
          <a:p>
            <a:pPr lvl="0"/>
            <a:r>
              <a:rPr lang="en-US" dirty="0"/>
              <a:t>The Outline Slide Has a Footer</a:t>
            </a:r>
          </a:p>
          <a:p>
            <a:pPr lvl="0"/>
            <a:r>
              <a:rPr lang="en-US" dirty="0"/>
              <a:t>Outline Items Usually Have No Ending Punctuation</a:t>
            </a:r>
          </a:p>
        </p:txBody>
      </p:sp>
      <p:sp>
        <p:nvSpPr>
          <p:cNvPr id="4" name="Slide Number Placeholder 3"/>
          <p:cNvSpPr>
            <a:spLocks noGrp="1"/>
          </p:cNvSpPr>
          <p:nvPr>
            <p:ph type="sldNum" sz="quarter" idx="12"/>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3832767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ter Outline: Version B">
    <p:spTree>
      <p:nvGrpSpPr>
        <p:cNvPr id="1" name=""/>
        <p:cNvGrpSpPr/>
        <p:nvPr/>
      </p:nvGrpSpPr>
      <p:grpSpPr>
        <a:xfrm>
          <a:off x="0" y="0"/>
          <a:ext cx="0" cy="0"/>
          <a:chOff x="0" y="0"/>
          <a:chExt cx="0" cy="0"/>
        </a:xfrm>
      </p:grpSpPr>
      <p:sp>
        <p:nvSpPr>
          <p:cNvPr id="8"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BL 2-col"/>
          <p:cNvSpPr>
            <a:spLocks noGrp="1"/>
          </p:cNvSpPr>
          <p:nvPr>
            <p:ph sz="quarter" idx="12" hasCustomPrompt="1"/>
          </p:nvPr>
        </p:nvSpPr>
        <p:spPr>
          <a:xfrm>
            <a:off x="304800" y="1752600"/>
            <a:ext cx="8534400" cy="4603750"/>
          </a:xfrm>
          <a:prstGeom prst="rect">
            <a:avLst/>
          </a:prstGeom>
        </p:spPr>
        <p:txBody>
          <a:bodyPr numCol="2" spcCol="548640"/>
          <a:lstStyle>
            <a:lvl1pPr marL="292608" marR="0" indent="-292608" algn="l" defTabSz="914400" rtl="0" eaLnBrk="1" fontAlgn="auto" latinLnBrk="0" hangingPunct="1">
              <a:lnSpc>
                <a:spcPct val="90000"/>
              </a:lnSpc>
              <a:spcBef>
                <a:spcPts val="1000"/>
              </a:spcBef>
              <a:spcAft>
                <a:spcPts val="0"/>
              </a:spcAft>
              <a:buClr>
                <a:schemeClr val="accent2"/>
              </a:buClr>
              <a:buSzTx/>
              <a:buFont typeface="Arial"/>
              <a:buChar char="•"/>
              <a:tabLst/>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Two-Column</a:t>
            </a:r>
          </a:p>
          <a:p>
            <a:pPr lvl="0"/>
            <a:r>
              <a:rPr lang="en-US" dirty="0"/>
              <a:t>This Outline Has No Sub-lists</a:t>
            </a:r>
          </a:p>
          <a:p>
            <a:pPr lvl="0"/>
            <a:r>
              <a:rPr lang="en-US" dirty="0"/>
              <a:t>This List Is Bulleted</a:t>
            </a:r>
          </a:p>
          <a:p>
            <a:pPr lvl="0"/>
            <a:r>
              <a:rPr lang="en-US" dirty="0"/>
              <a:t>The Outline Slide Has A Footer</a:t>
            </a:r>
          </a:p>
          <a:p>
            <a:pPr lvl="0"/>
            <a:r>
              <a:rPr lang="en-US" dirty="0"/>
              <a:t>Outline Items Usually Have No Ending Punctuation</a:t>
            </a:r>
          </a:p>
          <a:p>
            <a:pPr lvl="0"/>
            <a:r>
              <a:rPr lang="en-US" dirty="0"/>
              <a:t>This is Another Heading</a:t>
            </a:r>
          </a:p>
          <a:p>
            <a:pPr lvl="0"/>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p:txBody>
      </p:sp>
      <p:sp>
        <p:nvSpPr>
          <p:cNvPr id="7" name="Slide Number Placeholder 6"/>
          <p:cNvSpPr>
            <a:spLocks noGrp="1"/>
          </p:cNvSpPr>
          <p:nvPr>
            <p:ph type="sldNum" sz="quarter" idx="14"/>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2" name="Footer Placeholder 1"/>
          <p:cNvSpPr>
            <a:spLocks noGrp="1"/>
          </p:cNvSpPr>
          <p:nvPr>
            <p:ph type="ftr" sz="quarter" idx="13"/>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2344243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pter Outline: Version C1 (single#)">
    <p:spTree>
      <p:nvGrpSpPr>
        <p:cNvPr id="1" name=""/>
        <p:cNvGrpSpPr/>
        <p:nvPr/>
      </p:nvGrpSpPr>
      <p:grpSpPr>
        <a:xfrm>
          <a:off x="0" y="0"/>
          <a:ext cx="0" cy="0"/>
          <a:chOff x="0" y="0"/>
          <a:chExt cx="0" cy="0"/>
        </a:xfrm>
      </p:grpSpPr>
      <p:sp>
        <p:nvSpPr>
          <p:cNvPr id="8"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2" hasCustomPrompt="1"/>
          </p:nvPr>
        </p:nvSpPr>
        <p:spPr>
          <a:xfrm>
            <a:off x="304800" y="1752600"/>
            <a:ext cx="8534400" cy="4495800"/>
          </a:xfrm>
          <a:prstGeom prst="rect">
            <a:avLst/>
          </a:prstGeom>
        </p:spPr>
        <p:txBody>
          <a:bodyPr/>
          <a:lstStyle>
            <a:lvl1pPr marL="514350" indent="-514350">
              <a:buClr>
                <a:schemeClr val="accent2"/>
              </a:buClr>
              <a:buFont typeface="+mj-lt"/>
              <a:buAutoNum type="arabicPeriod"/>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One-Column</a:t>
            </a:r>
          </a:p>
          <a:p>
            <a:pPr lvl="0"/>
            <a:r>
              <a:rPr lang="en-US" dirty="0"/>
              <a:t>It Is One-Column Only</a:t>
            </a:r>
          </a:p>
          <a:p>
            <a:pPr lvl="0"/>
            <a:r>
              <a:rPr lang="en-US" dirty="0"/>
              <a:t>This Outline Has H1 Headings Only</a:t>
            </a:r>
          </a:p>
          <a:p>
            <a:pPr lvl="0"/>
            <a:r>
              <a:rPr lang="en-US" dirty="0"/>
              <a:t>The Headings Are in Title Case, Matching the </a:t>
            </a:r>
            <a:r>
              <a:rPr lang="en-US" dirty="0" err="1"/>
              <a:t>eText</a:t>
            </a:r>
            <a:r>
              <a:rPr lang="en-US" dirty="0"/>
              <a:t>; This Can Vary by Title</a:t>
            </a:r>
          </a:p>
          <a:p>
            <a:pPr lvl="0"/>
            <a:r>
              <a:rPr lang="en-US" dirty="0"/>
              <a:t>This List Is Numbered</a:t>
            </a:r>
          </a:p>
          <a:p>
            <a:pPr lvl="0"/>
            <a:r>
              <a:rPr lang="en-US" dirty="0"/>
              <a:t>The Outline Slide Has a Footer</a:t>
            </a:r>
          </a:p>
          <a:p>
            <a:pPr lvl="0"/>
            <a:r>
              <a:rPr lang="en-US" dirty="0"/>
              <a:t>Outline Items Usually Have No Ending Punctuation</a:t>
            </a:r>
          </a:p>
        </p:txBody>
      </p:sp>
      <p:sp>
        <p:nvSpPr>
          <p:cNvPr id="7" name="Slide Number Placeholder 6"/>
          <p:cNvSpPr>
            <a:spLocks noGrp="1"/>
          </p:cNvSpPr>
          <p:nvPr>
            <p:ph type="sldNum" sz="quarter" idx="14"/>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2" name="Footer Placeholder 1"/>
          <p:cNvSpPr>
            <a:spLocks noGrp="1"/>
          </p:cNvSpPr>
          <p:nvPr>
            <p:ph type="ftr" sz="quarter" idx="13"/>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246037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pter Outline: Version C2 (double#)">
    <p:spTree>
      <p:nvGrpSpPr>
        <p:cNvPr id="1" name=""/>
        <p:cNvGrpSpPr/>
        <p:nvPr/>
      </p:nvGrpSpPr>
      <p:grpSpPr>
        <a:xfrm>
          <a:off x="0" y="0"/>
          <a:ext cx="0" cy="0"/>
          <a:chOff x="0" y="0"/>
          <a:chExt cx="0" cy="0"/>
        </a:xfrm>
      </p:grpSpPr>
      <p:sp>
        <p:nvSpPr>
          <p:cNvPr id="6"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10" name="COBNL"/>
          <p:cNvSpPr>
            <a:spLocks noGrp="1"/>
          </p:cNvSpPr>
          <p:nvPr>
            <p:ph sz="quarter" idx="14" hasCustomPrompt="1"/>
          </p:nvPr>
        </p:nvSpPr>
        <p:spPr>
          <a:xfrm>
            <a:off x="304800" y="1752600"/>
            <a:ext cx="8534400" cy="4114800"/>
          </a:xfrm>
          <a:prstGeom prst="rect">
            <a:avLst/>
          </a:prstGeom>
        </p:spPr>
        <p:txBody>
          <a:bodyPr/>
          <a:lstStyle>
            <a:lvl1pPr marL="803275" indent="-803275">
              <a:buNone/>
              <a:tabLst/>
              <a:defRPr sz="2800" b="0" i="0" baseline="0">
                <a:latin typeface="Times New Roman" charset="0"/>
                <a:ea typeface="Times New Roman" charset="0"/>
                <a:cs typeface="Times New Roman" charset="0"/>
              </a:defRPr>
            </a:lvl1pPr>
          </a:lstStyle>
          <a:p>
            <a:pPr lvl="0"/>
            <a:r>
              <a:rPr lang="en-US" dirty="0"/>
              <a:t>1.1	This Is a Sample Outline for One-Column and Double-numbered</a:t>
            </a:r>
          </a:p>
          <a:p>
            <a:pPr lvl="0"/>
            <a:r>
              <a:rPr lang="en-US" dirty="0"/>
              <a:t>1.2	It is One-column Only</a:t>
            </a:r>
          </a:p>
          <a:p>
            <a:pPr lvl="0"/>
            <a:r>
              <a:rPr lang="en-US" dirty="0"/>
              <a:t>1.3	This Outline Has No Sub-lists</a:t>
            </a:r>
          </a:p>
          <a:p>
            <a:pPr lvl="0"/>
            <a:r>
              <a:rPr lang="en-US" dirty="0"/>
              <a:t>1.4	This List Is Double-numbered</a:t>
            </a:r>
          </a:p>
          <a:p>
            <a:pPr lvl="0"/>
            <a:r>
              <a:rPr lang="en-US" dirty="0"/>
              <a:t>1.5	The Outline Slide Has a Footer</a:t>
            </a:r>
          </a:p>
          <a:p>
            <a:pPr lvl="0"/>
            <a:r>
              <a:rPr lang="en-US" dirty="0"/>
              <a:t>10.6	Outline Items Usually Have No Ending Punctuation</a:t>
            </a:r>
          </a:p>
        </p:txBody>
      </p:sp>
    </p:spTree>
    <p:extLst>
      <p:ext uri="{BB962C8B-B14F-4D97-AF65-F5344CB8AC3E}">
        <p14:creationId xmlns:p14="http://schemas.microsoft.com/office/powerpoint/2010/main" val="4099831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apter Outline: Version D">
    <p:spTree>
      <p:nvGrpSpPr>
        <p:cNvPr id="1" name=""/>
        <p:cNvGrpSpPr/>
        <p:nvPr/>
      </p:nvGrpSpPr>
      <p:grpSpPr>
        <a:xfrm>
          <a:off x="0" y="0"/>
          <a:ext cx="0" cy="0"/>
          <a:chOff x="0" y="0"/>
          <a:chExt cx="0" cy="0"/>
        </a:xfrm>
      </p:grpSpPr>
      <p:sp>
        <p:nvSpPr>
          <p:cNvPr id="6"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8" name="COBBL"/>
          <p:cNvSpPr>
            <a:spLocks noGrp="1"/>
          </p:cNvSpPr>
          <p:nvPr>
            <p:ph sz="quarter" idx="12" hasCustomPrompt="1"/>
          </p:nvPr>
        </p:nvSpPr>
        <p:spPr>
          <a:xfrm>
            <a:off x="304800" y="1752600"/>
            <a:ext cx="8534400" cy="4495800"/>
          </a:xfrm>
          <a:prstGeom prst="rect">
            <a:avLst/>
          </a:prstGeom>
        </p:spPr>
        <p:txBody>
          <a:bodyPr/>
          <a:lstStyle>
            <a:lvl1pPr marL="292608" marR="0" indent="-292608" algn="l" defTabSz="914400" rtl="0" eaLnBrk="1" fontAlgn="auto" latinLnBrk="0" hangingPunct="1">
              <a:lnSpc>
                <a:spcPct val="90000"/>
              </a:lnSpc>
              <a:spcBef>
                <a:spcPts val="1000"/>
              </a:spcBef>
              <a:spcAft>
                <a:spcPts val="0"/>
              </a:spcAft>
              <a:buClr>
                <a:schemeClr val="accent2"/>
              </a:buClr>
              <a:buSzTx/>
              <a:buFont typeface="Arial"/>
              <a:buChar char="•"/>
              <a:tabLst/>
              <a:defRPr sz="2800" b="0" i="0" baseline="0">
                <a:latin typeface="Times New Roman" charset="0"/>
                <a:ea typeface="Times New Roman" charset="0"/>
                <a:cs typeface="Times New Roman" charset="0"/>
              </a:defRPr>
            </a:lvl1pPr>
            <a:lvl2pPr marL="621792" marR="0" indent="-320040" algn="l" defTabSz="914400" rtl="0" eaLnBrk="1" fontAlgn="auto" latinLnBrk="0" hangingPunct="1">
              <a:lnSpc>
                <a:spcPct val="90000"/>
              </a:lnSpc>
              <a:spcBef>
                <a:spcPts val="500"/>
              </a:spcBef>
              <a:spcAft>
                <a:spcPts val="0"/>
              </a:spcAft>
              <a:buClr>
                <a:schemeClr val="accent2"/>
              </a:buClr>
              <a:buSzPct val="80000"/>
              <a:buFont typeface="Courier New" charset="0"/>
              <a:buChar char="o"/>
              <a:tabLst/>
              <a:defRPr sz="2400" b="0" i="0" baseline="0">
                <a:latin typeface="Times New Roman" charset="0"/>
                <a:ea typeface="Times New Roman" charset="0"/>
                <a:cs typeface="Times New Roman"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1-Column </a:t>
            </a:r>
          </a:p>
          <a:p>
            <a:pPr lvl="1"/>
            <a:r>
              <a:rPr lang="en-US" dirty="0"/>
              <a:t>It Has H2s</a:t>
            </a:r>
          </a:p>
          <a:p>
            <a:pPr lvl="0"/>
            <a:r>
              <a:rPr lang="en-US" dirty="0"/>
              <a:t>It Is One-column Only</a:t>
            </a:r>
          </a:p>
          <a:p>
            <a:pPr lvl="1"/>
            <a:r>
              <a:rPr lang="en-US" dirty="0"/>
              <a:t>It Will Probably Not Have Art</a:t>
            </a:r>
          </a:p>
          <a:p>
            <a:pPr lvl="0"/>
            <a:r>
              <a:rPr lang="en-US" dirty="0"/>
              <a:t>This Is a Bulleted List</a:t>
            </a:r>
          </a:p>
          <a:p>
            <a:pPr lvl="1"/>
            <a:r>
              <a:rPr lang="en-US" dirty="0"/>
              <a:t>Make Sure That Any Links Included Here, for Any Reason, Have Descriptive Hyperlinks</a:t>
            </a:r>
          </a:p>
          <a:p>
            <a:pPr lvl="0"/>
            <a:r>
              <a:rPr lang="en-US" dirty="0"/>
              <a:t>Outline Items Usually Have No Ending Punctuation</a:t>
            </a:r>
          </a:p>
          <a:p>
            <a:pPr lvl="1"/>
            <a:r>
              <a:rPr lang="en-US" dirty="0"/>
              <a:t>There is a Footer</a:t>
            </a:r>
          </a:p>
        </p:txBody>
      </p:sp>
      <p:sp>
        <p:nvSpPr>
          <p:cNvPr id="4" name="Slide Number Placeholder 3"/>
          <p:cNvSpPr>
            <a:spLocks noGrp="1"/>
          </p:cNvSpPr>
          <p:nvPr>
            <p:ph type="sldNum" sz="quarter" idx="11"/>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0"/>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367995007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theme" Target="../theme/theme2.xml"/><Relationship Id="rId2" Type="http://schemas.openxmlformats.org/officeDocument/2006/relationships/slideLayout" Target="../slideLayouts/slideLayout6.xml"/><Relationship Id="rId16" Type="http://schemas.openxmlformats.org/officeDocument/2006/relationships/slideLayout" Target="../slideLayouts/slideLayout20.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slideLayout" Target="../slideLayouts/slideLayout1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22.xml"/><Relationship Id="rId1" Type="http://schemas.openxmlformats.org/officeDocument/2006/relationships/slideLayout" Target="../slideLayouts/slideLayout21.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24.xml"/><Relationship Id="rId1" Type="http://schemas.openxmlformats.org/officeDocument/2006/relationships/slideLayout" Target="../slideLayouts/slideLayout23.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6.xml"/><Relationship Id="rId1" Type="http://schemas.openxmlformats.org/officeDocument/2006/relationships/slideLayout" Target="../slideLayouts/slideLayout25.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slideLayout" Target="../slideLayouts/slideLayout28.xml"/><Relationship Id="rId1" Type="http://schemas.openxmlformats.org/officeDocument/2006/relationships/slideLayout" Target="../slideLayouts/slideLayout27.xml"/><Relationship Id="rId5" Type="http://schemas.openxmlformats.org/officeDocument/2006/relationships/theme" Target="../theme/theme6.xml"/><Relationship Id="rId4" Type="http://schemas.openxmlformats.org/officeDocument/2006/relationships/slideLayout" Target="../slideLayouts/slideLayout30.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32.xml"/><Relationship Id="rId1"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3048000"/>
            <a:ext cx="9144000" cy="457200"/>
          </a:xfrm>
          <a:prstGeom prst="rect">
            <a:avLst/>
          </a:prstGeom>
          <a:solidFill>
            <a:srgbClr val="007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5619401"/>
      </p:ext>
    </p:extLst>
  </p:cSld>
  <p:clrMap bg1="lt1" tx1="dk1" bg2="lt2" tx2="dk2" accent1="accent1" accent2="accent2" accent3="accent3" accent4="accent4" accent5="accent5" accent6="accent6" hlink="hlink" folHlink="folHlink"/>
  <p:sldLayoutIdLst>
    <p:sldLayoutId id="2147483937" r:id="rId1"/>
    <p:sldLayoutId id="2147483938" r:id="rId2"/>
    <p:sldLayoutId id="2147483971" r:id="rId3"/>
    <p:sldLayoutId id="2147483975" r:id="rId4"/>
  </p:sldLayoutIdLst>
  <p:hf hdr="0" dt="0"/>
  <p:txStyles>
    <p:titleStyle>
      <a:lvl1pPr algn="ctr" defTabSz="914400" rtl="0" eaLnBrk="1" latinLnBrk="0" hangingPunct="1">
        <a:lnSpc>
          <a:spcPct val="90000"/>
        </a:lnSpc>
        <a:spcBef>
          <a:spcPct val="0"/>
        </a:spcBef>
        <a:buNone/>
        <a:defRPr sz="1100" kern="1200">
          <a:solidFill>
            <a:schemeClr val="tx1"/>
          </a:solidFill>
          <a:latin typeface="Source Sans Pro" charset="0"/>
          <a:ea typeface="Source Sans Pro" charset="0"/>
          <a:cs typeface="Source Sans Pro"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0"/>
            <a:ext cx="8534400" cy="990600"/>
          </a:xfrm>
          <a:prstGeom prst="rect">
            <a:avLst/>
          </a:prstGeom>
        </p:spPr>
        <p:txBody>
          <a:bodyPr vert="horz" lIns="91440" tIns="45720" rIns="91440" bIns="45720" rtlCol="0" anchor="t">
            <a:normAutofit/>
          </a:bodyPr>
          <a:lstStyle/>
          <a:p>
            <a:r>
              <a:rPr lang="en-US" dirty="0"/>
              <a:t>Click to edit Master title style</a:t>
            </a:r>
          </a:p>
        </p:txBody>
      </p:sp>
      <p:sp>
        <p:nvSpPr>
          <p:cNvPr id="16" name="Rectangle 15"/>
          <p:cNvSpPr/>
          <p:nvPr userDrawn="1"/>
        </p:nvSpPr>
        <p:spPr>
          <a:xfrm>
            <a:off x="0" y="0"/>
            <a:ext cx="9144000" cy="457200"/>
          </a:xfrm>
          <a:prstGeom prst="rect">
            <a:avLst/>
          </a:prstGeom>
          <a:solidFill>
            <a:srgbClr val="007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Source Sans Pro" charset="0"/>
                <a:ea typeface="Source Sans Pro" charset="0"/>
                <a:cs typeface="Source Sans Pro" charset="0"/>
              </a:defRPr>
            </a:lvl1pPr>
          </a:lstStyle>
          <a:p>
            <a:fld id="{67B19427-F580-D146-B60E-4CADEE75497F}" type="slidenum">
              <a:rPr lang="en-US" smtClean="0"/>
              <a:pPr/>
              <a:t>‹#›</a:t>
            </a:fld>
            <a:endParaRPr lang="en-US" dirty="0"/>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4204204284"/>
      </p:ext>
    </p:extLst>
  </p:cSld>
  <p:clrMap bg1="lt1" tx1="dk1" bg2="lt2" tx2="dk2" accent1="accent1" accent2="accent2" accent3="accent3" accent4="accent4" accent5="accent5" accent6="accent6" hlink="hlink" folHlink="folHlink"/>
  <p:sldLayoutIdLst>
    <p:sldLayoutId id="2147483940" r:id="rId1"/>
    <p:sldLayoutId id="2147483941" r:id="rId2"/>
    <p:sldLayoutId id="2147483942" r:id="rId3"/>
    <p:sldLayoutId id="2147483943" r:id="rId4"/>
    <p:sldLayoutId id="2147483944" r:id="rId5"/>
    <p:sldLayoutId id="2147483945" r:id="rId6"/>
    <p:sldLayoutId id="2147483946" r:id="rId7"/>
    <p:sldLayoutId id="2147483947" r:id="rId8"/>
    <p:sldLayoutId id="2147483948" r:id="rId9"/>
    <p:sldLayoutId id="2147483949" r:id="rId10"/>
    <p:sldLayoutId id="2147483950" r:id="rId11"/>
    <p:sldLayoutId id="2147483951" r:id="rId12"/>
    <p:sldLayoutId id="2147483974" r:id="rId13"/>
    <p:sldLayoutId id="2147483973" r:id="rId14"/>
    <p:sldLayoutId id="2147483952" r:id="rId15"/>
    <p:sldLayoutId id="2147483972" r:id="rId16"/>
  </p:sldLayoutIdLst>
  <p:hf hdr="0" dt="0"/>
  <p:txStyles>
    <p:titleStyle>
      <a:lvl1pPr algn="l" defTabSz="914400" rtl="0" eaLnBrk="1" latinLnBrk="0" hangingPunct="1">
        <a:lnSpc>
          <a:spcPct val="90000"/>
        </a:lnSpc>
        <a:spcBef>
          <a:spcPct val="0"/>
        </a:spcBef>
        <a:buNone/>
        <a:defRPr sz="4000" b="0" i="0" kern="1200">
          <a:solidFill>
            <a:srgbClr val="007787"/>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1"/>
            <a:ext cx="8534400" cy="1066800"/>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US" dirty="0"/>
              <a:t>Copyright ©2015 John Wiley &amp; Sons, Inc. </a:t>
            </a:r>
          </a:p>
        </p:txBody>
      </p:sp>
    </p:spTree>
    <p:extLst>
      <p:ext uri="{BB962C8B-B14F-4D97-AF65-F5344CB8AC3E}">
        <p14:creationId xmlns:p14="http://schemas.microsoft.com/office/powerpoint/2010/main" val="1664903694"/>
      </p:ext>
    </p:extLst>
  </p:cSld>
  <p:clrMap bg1="lt1" tx1="dk1" bg2="lt2" tx2="dk2" accent1="accent1" accent2="accent2" accent3="accent3" accent4="accent4" accent5="accent5" accent6="accent6" hlink="hlink" folHlink="folHlink"/>
  <p:sldLayoutIdLst>
    <p:sldLayoutId id="2147483954" r:id="rId1"/>
    <p:sldLayoutId id="2147483955" r:id="rId2"/>
  </p:sldLayoutIdLst>
  <p:hf hdr="0" dt="0"/>
  <p:txStyles>
    <p:titleStyle>
      <a:lvl1pPr algn="l" defTabSz="914400" rtl="0" eaLnBrk="1" latinLnBrk="0" hangingPunct="1">
        <a:lnSpc>
          <a:spcPct val="90000"/>
        </a:lnSpc>
        <a:spcBef>
          <a:spcPct val="0"/>
        </a:spcBef>
        <a:buNone/>
        <a:defRPr sz="4000" b="0" i="0" kern="1200">
          <a:solidFill>
            <a:schemeClr val="accent2"/>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1"/>
            <a:ext cx="8534400" cy="1066800"/>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604463431"/>
      </p:ext>
    </p:extLst>
  </p:cSld>
  <p:clrMap bg1="lt1" tx1="dk1" bg2="lt2" tx2="dk2" accent1="accent1" accent2="accent2" accent3="accent3" accent4="accent4" accent5="accent5" accent6="accent6" hlink="hlink" folHlink="folHlink"/>
  <p:sldLayoutIdLst>
    <p:sldLayoutId id="2147483957" r:id="rId1"/>
    <p:sldLayoutId id="2147483958" r:id="rId2"/>
  </p:sldLayoutIdLst>
  <p:hf hdr="0" dt="0"/>
  <p:txStyles>
    <p:titleStyle>
      <a:lvl1pPr algn="l" defTabSz="914400" rtl="0" eaLnBrk="1" latinLnBrk="0" hangingPunct="1">
        <a:lnSpc>
          <a:spcPct val="90000"/>
        </a:lnSpc>
        <a:spcBef>
          <a:spcPct val="0"/>
        </a:spcBef>
        <a:buNone/>
        <a:defRPr sz="4000" b="0" i="0" kern="1200">
          <a:solidFill>
            <a:schemeClr val="accent1"/>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1"/>
            <a:ext cx="8534400" cy="1066799"/>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3686380510"/>
      </p:ext>
    </p:extLst>
  </p:cSld>
  <p:clrMap bg1="lt1" tx1="dk1" bg2="lt2" tx2="dk2" accent1="accent1" accent2="accent2" accent3="accent3" accent4="accent4" accent5="accent5" accent6="accent6" hlink="hlink" folHlink="folHlink"/>
  <p:sldLayoutIdLst>
    <p:sldLayoutId id="2147483960" r:id="rId1"/>
    <p:sldLayoutId id="2147483961" r:id="rId2"/>
  </p:sldLayoutIdLst>
  <p:hf hdr="0" dt="0"/>
  <p:txStyles>
    <p:titleStyle>
      <a:lvl1pPr algn="l" defTabSz="914400" rtl="0" eaLnBrk="1" latinLnBrk="0" hangingPunct="1">
        <a:lnSpc>
          <a:spcPct val="90000"/>
        </a:lnSpc>
        <a:spcBef>
          <a:spcPct val="0"/>
        </a:spcBef>
        <a:buNone/>
        <a:defRPr sz="4000" b="0" i="0" kern="1200">
          <a:solidFill>
            <a:schemeClr val="accent1"/>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1"/>
            <a:ext cx="8534400" cy="990600"/>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rgbClr val="007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©2015 John Wiley &amp; Sons, Inc.</a:t>
            </a:r>
          </a:p>
        </p:txBody>
      </p:sp>
      <p:sp>
        <p:nvSpPr>
          <p:cNvPr id="12"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3320700190"/>
      </p:ext>
    </p:extLst>
  </p:cSld>
  <p:clrMap bg1="lt1" tx1="dk1" bg2="lt2" tx2="dk2" accent1="accent1" accent2="accent2" accent3="accent3" accent4="accent4" accent5="accent5" accent6="accent6" hlink="hlink" folHlink="folHlink"/>
  <p:sldLayoutIdLst>
    <p:sldLayoutId id="2147483963" r:id="rId1"/>
    <p:sldLayoutId id="2147483964" r:id="rId2"/>
    <p:sldLayoutId id="2147483965" r:id="rId3"/>
    <p:sldLayoutId id="2147483966" r:id="rId4"/>
  </p:sldLayoutIdLst>
  <p:hf hdr="0" dt="0"/>
  <p:txStyles>
    <p:titleStyle>
      <a:lvl1pPr algn="l" defTabSz="914400" rtl="0" eaLnBrk="1" latinLnBrk="0" hangingPunct="1">
        <a:lnSpc>
          <a:spcPct val="90000"/>
        </a:lnSpc>
        <a:spcBef>
          <a:spcPct val="0"/>
        </a:spcBef>
        <a:buNone/>
        <a:defRPr sz="4000" b="0" i="0" kern="1200">
          <a:solidFill>
            <a:srgbClr val="007787"/>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
        <p:nvSpPr>
          <p:cNvPr id="6" name="Slide Number Placeholder 5"/>
          <p:cNvSpPr>
            <a:spLocks noGrp="1"/>
          </p:cNvSpPr>
          <p:nvPr>
            <p:ph type="sldNum" sz="quarter" idx="4"/>
          </p:nvPr>
        </p:nvSpPr>
        <p:spPr>
          <a:xfrm>
            <a:off x="6457950" y="6356350"/>
            <a:ext cx="2457450" cy="365125"/>
          </a:xfrm>
          <a:prstGeom prst="rect">
            <a:avLst/>
          </a:prstGeom>
        </p:spPr>
        <p:txBody>
          <a:bodyPr vert="horz" lIns="91440" tIns="45720" rIns="91440" bIns="45720" rtlCol="0" anchor="ctr"/>
          <a:lstStyle>
            <a:lvl1pPr algn="r">
              <a:defRPr sz="1200">
                <a:solidFill>
                  <a:schemeClr val="tx1">
                    <a:tint val="75000"/>
                  </a:schemeClr>
                </a:solidFill>
                <a:latin typeface="Times New Roman" charset="0"/>
                <a:ea typeface="Times New Roman" charset="0"/>
                <a:cs typeface="Times New Roman" charset="0"/>
              </a:defRPr>
            </a:lvl1pPr>
          </a:lstStyle>
          <a:p>
            <a:fld id="{43DD970A-8A59-5645-997B-8F1EF841716D}" type="slidenum">
              <a:rPr lang="en-US" smtClean="0"/>
              <a:pPr/>
              <a:t>‹#›</a:t>
            </a:fld>
            <a:endParaRPr lang="en-US" dirty="0"/>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0964483"/>
      </p:ext>
    </p:extLst>
  </p:cSld>
  <p:clrMap bg1="lt1" tx1="dk1" bg2="lt2" tx2="dk2" accent1="accent1" accent2="accent2" accent3="accent3" accent4="accent4" accent5="accent5" accent6="accent6" hlink="hlink" folHlink="folHlink"/>
  <p:sldLayoutIdLst>
    <p:sldLayoutId id="2147483968" r:id="rId1"/>
    <p:sldLayoutId id="2147483969" r:id="rId2"/>
  </p:sldLayoutIdLst>
  <p:hf hdr="0" dt="0"/>
  <p:txStyles>
    <p:titleStyle>
      <a:lvl1pPr algn="l" defTabSz="914400" rtl="0" eaLnBrk="1" latinLnBrk="0" hangingPunct="1">
        <a:lnSpc>
          <a:spcPct val="90000"/>
        </a:lnSpc>
        <a:spcBef>
          <a:spcPct val="0"/>
        </a:spcBef>
        <a:buNone/>
        <a:defRPr sz="1600" b="0" i="0" kern="1200">
          <a:solidFill>
            <a:schemeClr val="tx1"/>
          </a:solidFill>
          <a:latin typeface="STIX" charset="0"/>
          <a:ea typeface="STIX" charset="0"/>
          <a:cs typeface="STIX"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6.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9.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6.xml"/><Relationship Id="rId1" Type="http://schemas.openxmlformats.org/officeDocument/2006/relationships/vmlDrawing" Target="../drawings/vmlDrawing2.vml"/><Relationship Id="rId4" Type="http://schemas.openxmlformats.org/officeDocument/2006/relationships/image" Target="../media/image11.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6.xml"/><Relationship Id="rId1" Type="http://schemas.openxmlformats.org/officeDocument/2006/relationships/vmlDrawing" Target="../drawings/vmlDrawing3.vml"/><Relationship Id="rId4" Type="http://schemas.openxmlformats.org/officeDocument/2006/relationships/image" Target="../media/image12.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9.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6.xml"/><Relationship Id="rId1" Type="http://schemas.openxmlformats.org/officeDocument/2006/relationships/vmlDrawing" Target="../drawings/vmlDrawing4.vml"/><Relationship Id="rId4" Type="http://schemas.openxmlformats.org/officeDocument/2006/relationships/image" Target="../media/image14.w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9.xml"/><Relationship Id="rId1" Type="http://schemas.openxmlformats.org/officeDocument/2006/relationships/vmlDrawing" Target="../drawings/vmlDrawing5.vml"/><Relationship Id="rId4" Type="http://schemas.openxmlformats.org/officeDocument/2006/relationships/image" Target="../media/image21.emf"/></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6.xml"/><Relationship Id="rId1" Type="http://schemas.openxmlformats.org/officeDocument/2006/relationships/vmlDrawing" Target="../drawings/vmlDrawing6.vml"/><Relationship Id="rId4" Type="http://schemas.openxmlformats.org/officeDocument/2006/relationships/image" Target="../media/image24.w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9.xml"/></Relationships>
</file>

<file path=ppt/slides/_rels/slide6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9.xml"/></Relationships>
</file>

<file path=ppt/slides/_rels/slide6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9.xml"/></Relationships>
</file>

<file path=ppt/slides/_rels/slide6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9.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9.xml"/></Relationships>
</file>

<file path=ppt/slides/_rels/slide66.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19.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7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9.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9.xml"/></Relationships>
</file>

<file path=ppt/slides/_rels/slide7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9.xml"/></Relationships>
</file>

<file path=ppt/slides/_rels/slide7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9.xml"/></Relationships>
</file>

<file path=ppt/slides/_rels/slide7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9.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83.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jpeg"/><Relationship Id="rId1" Type="http://schemas.openxmlformats.org/officeDocument/2006/relationships/slideLayout" Target="../slideLayouts/slideLayout19.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8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9.xml"/></Relationships>
</file>

<file path=ppt/slides/_rels/slide8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9.xml"/></Relationships>
</file>

<file path=ppt/slides/_rels/slide8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9.xml"/></Relationships>
</file>

<file path=ppt/slides/_rels/slide8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9.xml"/></Relationships>
</file>

<file path=ppt/slides/_rels/slide8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9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9.xml"/></Relationships>
</file>

<file path=ppt/slides/_rels/slide9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9.xml"/></Relationships>
</file>

<file path=ppt/slides/_rels/slide92.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9.xml"/></Relationships>
</file>

<file path=ppt/slides/_rels/slide9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9.xml"/></Relationships>
</file>

<file path=ppt/slides/_rels/slide9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19.xml"/></Relationships>
</file>

<file path=ppt/slides/_rels/slide9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9.xml"/></Relationships>
</file>

<file path=ppt/slides/_rels/slide9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19.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nchor="ctr"/>
          <a:lstStyle/>
          <a:p>
            <a:r>
              <a:rPr lang="en-US" sz="4200" dirty="0">
                <a:latin typeface="Times New Roman" panose="02020603050405020304" pitchFamily="18" charset="0"/>
                <a:cs typeface="Times New Roman" panose="02020603050405020304" pitchFamily="18" charset="0"/>
              </a:rPr>
              <a:t>Introductory Statistics</a:t>
            </a:r>
          </a:p>
        </p:txBody>
      </p:sp>
      <p:sp>
        <p:nvSpPr>
          <p:cNvPr id="4" name="Author"/>
          <p:cNvSpPr>
            <a:spLocks noGrp="1"/>
          </p:cNvSpPr>
          <p:nvPr>
            <p:ph sz="quarter" idx="21"/>
          </p:nvPr>
        </p:nvSpPr>
        <p:spPr>
          <a:prstGeom prst="rect">
            <a:avLst/>
          </a:prstGeom>
        </p:spPr>
        <p:txBody>
          <a:bodyPr/>
          <a:lstStyle/>
          <a:p>
            <a:r>
              <a:rPr lang="en-US" dirty="0">
                <a:latin typeface="Times New Roman" panose="02020603050405020304" pitchFamily="18" charset="0"/>
                <a:cs typeface="Times New Roman" panose="02020603050405020304" pitchFamily="18" charset="0"/>
              </a:rPr>
              <a:t>Tenth Edition</a:t>
            </a:r>
          </a:p>
        </p:txBody>
      </p:sp>
      <p:sp>
        <p:nvSpPr>
          <p:cNvPr id="3" name="Edition"/>
          <p:cNvSpPr>
            <a:spLocks noGrp="1"/>
          </p:cNvSpPr>
          <p:nvPr>
            <p:ph sz="quarter" idx="22"/>
          </p:nvPr>
        </p:nvSpPr>
        <p:spPr>
          <a:prstGeom prst="rect">
            <a:avLst/>
          </a:prstGeom>
        </p:spPr>
        <p:txBody>
          <a:bodyPr anchor="ctr"/>
          <a:lstStyle/>
          <a:p>
            <a:r>
              <a:rPr lang="sv-SE" sz="1800" b="1" dirty="0">
                <a:solidFill>
                  <a:srgbClr val="990000"/>
                </a:solidFill>
                <a:latin typeface="Times New Roman" panose="02020603050405020304" pitchFamily="18" charset="0"/>
                <a:cs typeface="Times New Roman" panose="02020603050405020304" pitchFamily="18" charset="0"/>
              </a:rPr>
              <a:t>Prem Mann</a:t>
            </a:r>
          </a:p>
        </p:txBody>
      </p:sp>
      <p:sp>
        <p:nvSpPr>
          <p:cNvPr id="5" name="CN"/>
          <p:cNvSpPr>
            <a:spLocks noGrp="1"/>
          </p:cNvSpPr>
          <p:nvPr>
            <p:ph sz="quarter" idx="19"/>
          </p:nvPr>
        </p:nvSpPr>
        <p:spPr>
          <a:xfrm>
            <a:off x="152400" y="3657600"/>
            <a:ext cx="8839200" cy="533400"/>
          </a:xfrm>
        </p:spPr>
        <p:txBody>
          <a:bodyPr anchor="ctr"/>
          <a:lstStyle/>
          <a:p>
            <a:r>
              <a:rPr lang="en-US" dirty="0">
                <a:latin typeface="Times New Roman" panose="02020603050405020304" pitchFamily="18" charset="0"/>
                <a:cs typeface="Times New Roman" panose="02020603050405020304" pitchFamily="18" charset="0"/>
              </a:rPr>
              <a:t>Chapter 2</a:t>
            </a:r>
          </a:p>
        </p:txBody>
      </p:sp>
      <p:sp>
        <p:nvSpPr>
          <p:cNvPr id="6" name="CT"/>
          <p:cNvSpPr>
            <a:spLocks noGrp="1"/>
          </p:cNvSpPr>
          <p:nvPr>
            <p:ph sz="quarter" idx="20"/>
          </p:nvPr>
        </p:nvSpPr>
        <p:spPr>
          <a:xfrm>
            <a:off x="152400" y="4572000"/>
            <a:ext cx="8839200" cy="762000"/>
          </a:xfrm>
        </p:spPr>
        <p:txBody>
          <a:bodyPr anchor="t"/>
          <a:lstStyle/>
          <a:p>
            <a:pPr>
              <a:spcBef>
                <a:spcPts val="0"/>
              </a:spcBef>
            </a:pPr>
            <a:r>
              <a:rPr lang="en-US" sz="4000" dirty="0">
                <a:latin typeface="Times New Roman" panose="02020603050405020304" pitchFamily="18" charset="0"/>
                <a:cs typeface="Times New Roman" panose="02020603050405020304" pitchFamily="18" charset="0"/>
              </a:rPr>
              <a:t>Organizing and Graphing Data</a:t>
            </a:r>
          </a:p>
        </p:txBody>
      </p:sp>
      <p:sp>
        <p:nvSpPr>
          <p:cNvPr id="14" name="Content Placeholder 13"/>
          <p:cNvSpPr>
            <a:spLocks noGrp="1"/>
          </p:cNvSpPr>
          <p:nvPr>
            <p:ph sz="quarter" idx="24"/>
          </p:nvPr>
        </p:nvSpPr>
        <p:spPr>
          <a:xfrm>
            <a:off x="152400" y="6156325"/>
            <a:ext cx="8839200" cy="273050"/>
          </a:xfrm>
        </p:spPr>
        <p:txBody>
          <a:bodyPr/>
          <a:lstStyle/>
          <a:p>
            <a:r>
              <a:rPr lang="en-IN" sz="1200" dirty="0">
                <a:solidFill>
                  <a:schemeClr val="bg1"/>
                </a:solidFill>
                <a:latin typeface="Times New Roman" panose="02020603050405020304" pitchFamily="18" charset="0"/>
                <a:cs typeface="Times New Roman" panose="02020603050405020304" pitchFamily="18" charset="0"/>
              </a:rPr>
              <a:t>This slide deck contains animations. Please disable animations if they cause issues with your device.</a:t>
            </a:r>
          </a:p>
        </p:txBody>
      </p:sp>
      <p:sp>
        <p:nvSpPr>
          <p:cNvPr id="10" name="Content Placeholder 9"/>
          <p:cNvSpPr>
            <a:spLocks noGrp="1"/>
          </p:cNvSpPr>
          <p:nvPr>
            <p:ph sz="quarter" idx="23"/>
          </p:nvPr>
        </p:nvSpPr>
        <p:spPr>
          <a:xfrm>
            <a:off x="1291735" y="6340626"/>
            <a:ext cx="6584482" cy="457200"/>
          </a:xfrm>
          <a:prstGeom prst="rect">
            <a:avLst/>
          </a:prstGeom>
        </p:spPr>
        <p:txBody>
          <a:bodyPr anchor="ctr"/>
          <a:lstStyle/>
          <a:p>
            <a:pPr algn="ctr"/>
            <a:r>
              <a:rPr lang="en-US" sz="1200" dirty="0">
                <a:solidFill>
                  <a:schemeClr val="tx1">
                    <a:tint val="75000"/>
                  </a:schemeClr>
                </a:solidFill>
                <a:latin typeface="Times New Roman" panose="02020603050405020304" pitchFamily="18" charset="0"/>
                <a:ea typeface="Times New Roman" charset="0"/>
                <a:cs typeface="Times New Roman" panose="02020603050405020304" pitchFamily="18" charset="0"/>
              </a:rPr>
              <a:t>Copyright ©2021 John Wiley &amp; Sons, Inc.</a:t>
            </a:r>
          </a:p>
        </p:txBody>
      </p:sp>
    </p:spTree>
    <p:extLst>
      <p:ext uri="{BB962C8B-B14F-4D97-AF65-F5344CB8AC3E}">
        <p14:creationId xmlns:p14="http://schemas.microsoft.com/office/powerpoint/2010/main" val="1261288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Example 2-1 (2 of 2)</a:t>
            </a:r>
          </a:p>
        </p:txBody>
      </p:sp>
      <p:graphicFrame>
        <p:nvGraphicFramePr>
          <p:cNvPr id="15" name="Group 59">
            <a:extLst>
              <a:ext uri="{FF2B5EF4-FFF2-40B4-BE49-F238E27FC236}">
                <a16:creationId xmlns:a16="http://schemas.microsoft.com/office/drawing/2014/main" id="{295EF0BB-9DA5-42D0-AB97-1C97B5520BFA}"/>
              </a:ext>
            </a:extLst>
          </p:cNvPr>
          <p:cNvGraphicFramePr>
            <a:graphicFrameLocks noGrp="1"/>
          </p:cNvGraphicFramePr>
          <p:nvPr>
            <p:ph type="tbl" sz="quarter" idx="17"/>
            <p:extLst>
              <p:ext uri="{D42A27DB-BD31-4B8C-83A1-F6EECF244321}">
                <p14:modId xmlns:p14="http://schemas.microsoft.com/office/powerpoint/2010/main" val="3465856408"/>
              </p:ext>
            </p:extLst>
          </p:nvPr>
        </p:nvGraphicFramePr>
        <p:xfrm>
          <a:off x="520700" y="2497138"/>
          <a:ext cx="8102601" cy="2042029"/>
        </p:xfrm>
        <a:graphic>
          <a:graphicData uri="http://schemas.openxmlformats.org/drawingml/2006/table">
            <a:tbl>
              <a:tblPr firstRow="1"/>
              <a:tblGrid>
                <a:gridCol w="1405033">
                  <a:extLst>
                    <a:ext uri="{9D8B030D-6E8A-4147-A177-3AD203B41FA5}">
                      <a16:colId xmlns:a16="http://schemas.microsoft.com/office/drawing/2014/main" val="20000"/>
                    </a:ext>
                  </a:extLst>
                </a:gridCol>
                <a:gridCol w="1272793">
                  <a:extLst>
                    <a:ext uri="{9D8B030D-6E8A-4147-A177-3AD203B41FA5}">
                      <a16:colId xmlns:a16="http://schemas.microsoft.com/office/drawing/2014/main" val="20001"/>
                    </a:ext>
                  </a:extLst>
                </a:gridCol>
                <a:gridCol w="1272794">
                  <a:extLst>
                    <a:ext uri="{9D8B030D-6E8A-4147-A177-3AD203B41FA5}">
                      <a16:colId xmlns:a16="http://schemas.microsoft.com/office/drawing/2014/main" val="20002"/>
                    </a:ext>
                  </a:extLst>
                </a:gridCol>
                <a:gridCol w="1272793">
                  <a:extLst>
                    <a:ext uri="{9D8B030D-6E8A-4147-A177-3AD203B41FA5}">
                      <a16:colId xmlns:a16="http://schemas.microsoft.com/office/drawing/2014/main" val="20003"/>
                    </a:ext>
                  </a:extLst>
                </a:gridCol>
                <a:gridCol w="1338913">
                  <a:extLst>
                    <a:ext uri="{9D8B030D-6E8A-4147-A177-3AD203B41FA5}">
                      <a16:colId xmlns:a16="http://schemas.microsoft.com/office/drawing/2014/main" val="20004"/>
                    </a:ext>
                  </a:extLst>
                </a:gridCol>
                <a:gridCol w="1540275">
                  <a:extLst>
                    <a:ext uri="{9D8B030D-6E8A-4147-A177-3AD203B41FA5}">
                      <a16:colId xmlns:a16="http://schemas.microsoft.com/office/drawing/2014/main" val="20005"/>
                    </a:ext>
                  </a:extLst>
                </a:gridCol>
              </a:tblGrid>
              <a:tr h="39204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anose="02020603050405020304" pitchFamily="18" charset="0"/>
                          <a:ea typeface="ＭＳ Ｐゴシック" charset="-128"/>
                          <a:cs typeface="Times New Roman" panose="02020603050405020304" pitchFamily="18" charset="0"/>
                        </a:rPr>
                        <a:t>glazed</a:t>
                      </a:r>
                    </a:p>
                  </a:txBody>
                  <a:tcPr marT="45713" marB="45713"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2000" b="0" i="0" u="none" strike="noStrike" cap="none" normalizeH="0" baseline="0" dirty="0">
                          <a:ln>
                            <a:noFill/>
                          </a:ln>
                          <a:solidFill>
                            <a:schemeClr val="tx1"/>
                          </a:solidFill>
                          <a:effectLst/>
                          <a:latin typeface="Times New Roman" panose="02020603050405020304" pitchFamily="18" charset="0"/>
                          <a:ea typeface="ＭＳ Ｐゴシック" charset="-128"/>
                          <a:cs typeface="Times New Roman" panose="02020603050405020304" pitchFamily="18" charset="0"/>
                        </a:rPr>
                        <a:t>filled</a:t>
                      </a:r>
                    </a:p>
                  </a:txBody>
                  <a:tcPr marT="45713" marB="45713"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anose="02020603050405020304" pitchFamily="18" charset="0"/>
                          <a:ea typeface="ＭＳ Ｐゴシック" charset="-128"/>
                          <a:cs typeface="Times New Roman" panose="02020603050405020304" pitchFamily="18" charset="0"/>
                        </a:rPr>
                        <a:t>other</a:t>
                      </a:r>
                    </a:p>
                  </a:txBody>
                  <a:tcPr marT="45713" marB="45713"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anose="02020603050405020304" pitchFamily="18" charset="0"/>
                          <a:ea typeface="ＭＳ Ｐゴシック" charset="-128"/>
                          <a:cs typeface="Times New Roman" panose="02020603050405020304" pitchFamily="18" charset="0"/>
                        </a:rPr>
                        <a:t>plain</a:t>
                      </a:r>
                    </a:p>
                  </a:txBody>
                  <a:tcPr marT="45713" marB="45713"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2000" b="0" i="0" u="none" strike="noStrike" cap="none" normalizeH="0" baseline="0" dirty="0">
                          <a:ln>
                            <a:noFill/>
                          </a:ln>
                          <a:solidFill>
                            <a:schemeClr val="tx1"/>
                          </a:solidFill>
                          <a:effectLst/>
                          <a:latin typeface="Times New Roman" panose="02020603050405020304" pitchFamily="18" charset="0"/>
                          <a:ea typeface="ＭＳ Ｐゴシック" charset="-128"/>
                          <a:cs typeface="Times New Roman" panose="02020603050405020304" pitchFamily="18" charset="0"/>
                        </a:rPr>
                        <a:t>glazed</a:t>
                      </a:r>
                    </a:p>
                  </a:txBody>
                  <a:tcPr marT="45713" marB="45713"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anose="02020603050405020304" pitchFamily="18" charset="0"/>
                          <a:ea typeface="ＭＳ Ｐゴシック" charset="-128"/>
                          <a:cs typeface="Times New Roman" panose="02020603050405020304" pitchFamily="18" charset="0"/>
                        </a:rPr>
                        <a:t>other</a:t>
                      </a:r>
                    </a:p>
                  </a:txBody>
                  <a:tcPr marT="45713" marB="45713"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3657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anose="02020603050405020304" pitchFamily="18" charset="0"/>
                          <a:ea typeface="ＭＳ Ｐゴシック" charset="-128"/>
                          <a:cs typeface="Times New Roman" panose="02020603050405020304" pitchFamily="18" charset="0"/>
                        </a:rPr>
                        <a:t>frosted</a:t>
                      </a:r>
                    </a:p>
                  </a:txBody>
                  <a:tcPr marT="45713" marB="45713"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2000" b="0" i="0" u="none" strike="noStrike" cap="none" normalizeH="0" baseline="0" dirty="0">
                          <a:ln>
                            <a:noFill/>
                          </a:ln>
                          <a:solidFill>
                            <a:schemeClr val="tx1"/>
                          </a:solidFill>
                          <a:effectLst/>
                          <a:latin typeface="Times New Roman" panose="02020603050405020304" pitchFamily="18" charset="0"/>
                          <a:ea typeface="ＭＳ Ｐゴシック" charset="-128"/>
                          <a:cs typeface="Times New Roman" panose="02020603050405020304" pitchFamily="18" charset="0"/>
                        </a:rPr>
                        <a:t>filled</a:t>
                      </a:r>
                    </a:p>
                  </a:txBody>
                  <a:tcPr marT="45713" marB="45713"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2000" b="0" i="0" u="none" strike="noStrike" cap="none" normalizeH="0" baseline="0" dirty="0">
                          <a:ln>
                            <a:noFill/>
                          </a:ln>
                          <a:solidFill>
                            <a:schemeClr val="tx1"/>
                          </a:solidFill>
                          <a:effectLst/>
                          <a:latin typeface="Times New Roman" panose="02020603050405020304" pitchFamily="18" charset="0"/>
                          <a:ea typeface="ＭＳ Ｐゴシック" charset="-128"/>
                          <a:cs typeface="Times New Roman" panose="02020603050405020304" pitchFamily="18" charset="0"/>
                        </a:rPr>
                        <a:t>filled</a:t>
                      </a:r>
                    </a:p>
                  </a:txBody>
                  <a:tcPr marT="45713" marB="45713"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2000" b="0" i="0" u="none" strike="noStrike" cap="none" normalizeH="0" baseline="0" dirty="0">
                          <a:ln>
                            <a:noFill/>
                          </a:ln>
                          <a:solidFill>
                            <a:schemeClr val="tx1"/>
                          </a:solidFill>
                          <a:effectLst/>
                          <a:latin typeface="Times New Roman" panose="02020603050405020304" pitchFamily="18" charset="0"/>
                          <a:ea typeface="ＭＳ Ｐゴシック" charset="-128"/>
                          <a:cs typeface="Times New Roman" panose="02020603050405020304" pitchFamily="18" charset="0"/>
                        </a:rPr>
                        <a:t>glazed</a:t>
                      </a:r>
                    </a:p>
                  </a:txBody>
                  <a:tcPr marT="45713" marB="45713"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anose="02020603050405020304" pitchFamily="18" charset="0"/>
                          <a:ea typeface="ＭＳ Ｐゴシック" charset="-128"/>
                          <a:cs typeface="Times New Roman" panose="02020603050405020304" pitchFamily="18" charset="0"/>
                        </a:rPr>
                        <a:t>other</a:t>
                      </a:r>
                    </a:p>
                  </a:txBody>
                  <a:tcPr marT="45713" marB="45713"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anose="02020603050405020304" pitchFamily="18" charset="0"/>
                          <a:ea typeface="ＭＳ Ｐゴシック" charset="-128"/>
                          <a:cs typeface="Times New Roman" panose="02020603050405020304" pitchFamily="18" charset="0"/>
                        </a:rPr>
                        <a:t>frosted</a:t>
                      </a:r>
                    </a:p>
                  </a:txBody>
                  <a:tcPr marT="45713" marB="45713"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4571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anose="02020603050405020304" pitchFamily="18" charset="0"/>
                          <a:ea typeface="ＭＳ Ｐゴシック" charset="-128"/>
                          <a:cs typeface="Times New Roman" panose="02020603050405020304" pitchFamily="18" charset="0"/>
                        </a:rPr>
                        <a:t>glazed</a:t>
                      </a:r>
                    </a:p>
                  </a:txBody>
                  <a:tcPr marT="45713" marB="45713"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anose="02020603050405020304" pitchFamily="18" charset="0"/>
                          <a:ea typeface="ＭＳ Ｐゴシック" charset="-128"/>
                          <a:cs typeface="Times New Roman" panose="02020603050405020304" pitchFamily="18" charset="0"/>
                        </a:rPr>
                        <a:t>plain</a:t>
                      </a:r>
                    </a:p>
                  </a:txBody>
                  <a:tcPr marT="45713" marB="45713"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anose="02020603050405020304" pitchFamily="18" charset="0"/>
                          <a:ea typeface="ＭＳ Ｐゴシック" charset="-128"/>
                          <a:cs typeface="Times New Roman" panose="02020603050405020304" pitchFamily="18" charset="0"/>
                        </a:rPr>
                        <a:t>other</a:t>
                      </a:r>
                    </a:p>
                  </a:txBody>
                  <a:tcPr marT="45713" marB="45713"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2000" b="0" i="0" u="none" strike="noStrike" cap="none" normalizeH="0" baseline="0" dirty="0">
                          <a:ln>
                            <a:noFill/>
                          </a:ln>
                          <a:solidFill>
                            <a:schemeClr val="tx1"/>
                          </a:solidFill>
                          <a:effectLst/>
                          <a:latin typeface="Times New Roman" panose="02020603050405020304" pitchFamily="18" charset="0"/>
                          <a:ea typeface="ＭＳ Ｐゴシック" charset="-128"/>
                          <a:cs typeface="Times New Roman" panose="02020603050405020304" pitchFamily="18" charset="0"/>
                        </a:rPr>
                        <a:t>glazed</a:t>
                      </a:r>
                    </a:p>
                  </a:txBody>
                  <a:tcPr marT="45713" marB="45713"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2000" b="0" i="0" u="none" strike="noStrike" cap="none" normalizeH="0" baseline="0" dirty="0">
                          <a:ln>
                            <a:noFill/>
                          </a:ln>
                          <a:solidFill>
                            <a:schemeClr val="tx1"/>
                          </a:solidFill>
                          <a:effectLst/>
                          <a:latin typeface="Times New Roman" panose="02020603050405020304" pitchFamily="18" charset="0"/>
                          <a:ea typeface="ＭＳ Ｐゴシック" charset="-128"/>
                          <a:cs typeface="Times New Roman" panose="02020603050405020304" pitchFamily="18" charset="0"/>
                        </a:rPr>
                        <a:t>glazed</a:t>
                      </a:r>
                    </a:p>
                  </a:txBody>
                  <a:tcPr marT="45713" marB="45713"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2000" b="0" i="0" u="none" strike="noStrike" cap="none" normalizeH="0" baseline="0" dirty="0">
                          <a:ln>
                            <a:noFill/>
                          </a:ln>
                          <a:solidFill>
                            <a:schemeClr val="tx1"/>
                          </a:solidFill>
                          <a:effectLst/>
                          <a:latin typeface="Times New Roman" panose="02020603050405020304" pitchFamily="18" charset="0"/>
                          <a:ea typeface="ＭＳ Ｐゴシック" charset="-128"/>
                          <a:cs typeface="Times New Roman" panose="02020603050405020304" pitchFamily="18" charset="0"/>
                        </a:rPr>
                        <a:t>filled</a:t>
                      </a:r>
                    </a:p>
                  </a:txBody>
                  <a:tcPr marT="45713" marB="45713"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3657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anose="02020603050405020304" pitchFamily="18" charset="0"/>
                          <a:ea typeface="ＭＳ Ｐゴシック" charset="-128"/>
                          <a:cs typeface="Times New Roman" panose="02020603050405020304" pitchFamily="18" charset="0"/>
                        </a:rPr>
                        <a:t>frosted</a:t>
                      </a:r>
                    </a:p>
                  </a:txBody>
                  <a:tcPr marT="45713" marB="45713"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anose="02020603050405020304" pitchFamily="18" charset="0"/>
                          <a:ea typeface="ＭＳ Ｐゴシック" charset="-128"/>
                          <a:cs typeface="Times New Roman" panose="02020603050405020304" pitchFamily="18" charset="0"/>
                        </a:rPr>
                        <a:t>plain</a:t>
                      </a:r>
                    </a:p>
                  </a:txBody>
                  <a:tcPr marT="45713" marB="45713"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anose="02020603050405020304" pitchFamily="18" charset="0"/>
                          <a:ea typeface="ＭＳ Ｐゴシック" charset="-128"/>
                          <a:cs typeface="Times New Roman" panose="02020603050405020304" pitchFamily="18" charset="0"/>
                        </a:rPr>
                        <a:t>other</a:t>
                      </a:r>
                    </a:p>
                  </a:txBody>
                  <a:tcPr marT="45713" marB="45713"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anose="02020603050405020304" pitchFamily="18" charset="0"/>
                          <a:ea typeface="ＭＳ Ｐゴシック" charset="-128"/>
                          <a:cs typeface="Times New Roman" panose="02020603050405020304" pitchFamily="18" charset="0"/>
                        </a:rPr>
                        <a:t>other</a:t>
                      </a:r>
                    </a:p>
                  </a:txBody>
                  <a:tcPr marT="45713" marB="45713"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anose="02020603050405020304" pitchFamily="18" charset="0"/>
                          <a:ea typeface="ＭＳ Ｐゴシック" charset="-128"/>
                          <a:cs typeface="Times New Roman" panose="02020603050405020304" pitchFamily="18" charset="0"/>
                        </a:rPr>
                        <a:t>frosted</a:t>
                      </a:r>
                    </a:p>
                  </a:txBody>
                  <a:tcPr marT="45713" marB="45713"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2000" b="0" i="0" u="none" strike="noStrike" cap="none" normalizeH="0" baseline="0" dirty="0">
                          <a:ln>
                            <a:noFill/>
                          </a:ln>
                          <a:solidFill>
                            <a:schemeClr val="tx1"/>
                          </a:solidFill>
                          <a:effectLst/>
                          <a:latin typeface="Times New Roman" panose="02020603050405020304" pitchFamily="18" charset="0"/>
                          <a:ea typeface="ＭＳ Ｐゴシック" charset="-128"/>
                          <a:cs typeface="Times New Roman" panose="02020603050405020304" pitchFamily="18" charset="0"/>
                        </a:rPr>
                        <a:t>filled</a:t>
                      </a:r>
                    </a:p>
                  </a:txBody>
                  <a:tcPr marT="45713" marB="45713"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3657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anose="02020603050405020304" pitchFamily="18" charset="0"/>
                          <a:ea typeface="ＭＳ Ｐゴシック" charset="-128"/>
                          <a:cs typeface="Times New Roman" panose="02020603050405020304" pitchFamily="18" charset="0"/>
                        </a:rPr>
                        <a:t>filled</a:t>
                      </a:r>
                    </a:p>
                  </a:txBody>
                  <a:tcPr marT="45713" marB="45713"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anose="02020603050405020304" pitchFamily="18" charset="0"/>
                          <a:ea typeface="ＭＳ Ｐゴシック" charset="-128"/>
                          <a:cs typeface="Times New Roman" panose="02020603050405020304" pitchFamily="18" charset="0"/>
                        </a:rPr>
                        <a:t>other</a:t>
                      </a:r>
                    </a:p>
                  </a:txBody>
                  <a:tcPr marT="45713" marB="45713"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anose="02020603050405020304" pitchFamily="18" charset="0"/>
                          <a:ea typeface="ＭＳ Ｐゴシック" charset="-128"/>
                          <a:cs typeface="Times New Roman" panose="02020603050405020304" pitchFamily="18" charset="0"/>
                        </a:rPr>
                        <a:t>frosted</a:t>
                      </a:r>
                    </a:p>
                  </a:txBody>
                  <a:tcPr marT="45713" marB="45713"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2000" b="0" i="0" u="none" strike="noStrike" cap="none" normalizeH="0" baseline="0" dirty="0">
                          <a:ln>
                            <a:noFill/>
                          </a:ln>
                          <a:solidFill>
                            <a:schemeClr val="tx1"/>
                          </a:solidFill>
                          <a:effectLst/>
                          <a:latin typeface="Times New Roman" panose="02020603050405020304" pitchFamily="18" charset="0"/>
                          <a:ea typeface="ＭＳ Ｐゴシック" charset="-128"/>
                          <a:cs typeface="Times New Roman" panose="02020603050405020304" pitchFamily="18" charset="0"/>
                        </a:rPr>
                        <a:t>glazed</a:t>
                      </a:r>
                    </a:p>
                  </a:txBody>
                  <a:tcPr marT="45713" marB="45713"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2000" b="0" i="0" u="none" strike="noStrike" cap="none" normalizeH="0" baseline="0" dirty="0">
                          <a:ln>
                            <a:noFill/>
                          </a:ln>
                          <a:solidFill>
                            <a:schemeClr val="tx1"/>
                          </a:solidFill>
                          <a:effectLst/>
                          <a:latin typeface="Times New Roman" panose="02020603050405020304" pitchFamily="18" charset="0"/>
                          <a:ea typeface="ＭＳ Ｐゴシック" charset="-128"/>
                          <a:cs typeface="Times New Roman" panose="02020603050405020304" pitchFamily="18" charset="0"/>
                        </a:rPr>
                        <a:t>glazed</a:t>
                      </a:r>
                    </a:p>
                  </a:txBody>
                  <a:tcPr marT="45713" marB="45713"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2000" b="0" i="0" u="none" strike="noStrike" cap="none" normalizeH="0" baseline="0" dirty="0">
                          <a:ln>
                            <a:noFill/>
                          </a:ln>
                          <a:solidFill>
                            <a:schemeClr val="tx1"/>
                          </a:solidFill>
                          <a:effectLst/>
                          <a:latin typeface="Times New Roman" panose="02020603050405020304" pitchFamily="18" charset="0"/>
                          <a:ea typeface="ＭＳ Ｐゴシック" charset="-128"/>
                          <a:cs typeface="Times New Roman" panose="02020603050405020304" pitchFamily="18" charset="0"/>
                        </a:rPr>
                        <a:t>filled</a:t>
                      </a:r>
                    </a:p>
                  </a:txBody>
                  <a:tcPr marT="45713" marB="45713"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 name="Content Placeholder 1">
            <a:extLst>
              <a:ext uri="{FF2B5EF4-FFF2-40B4-BE49-F238E27FC236}">
                <a16:creationId xmlns:a16="http://schemas.microsoft.com/office/drawing/2014/main" id="{0D063CB1-228F-46E2-88CE-A311036D08FC}"/>
              </a:ext>
            </a:extLst>
          </p:cNvPr>
          <p:cNvSpPr>
            <a:spLocks noGrp="1"/>
          </p:cNvSpPr>
          <p:nvPr>
            <p:ph sz="quarter" idx="15"/>
          </p:nvPr>
        </p:nvSpPr>
        <p:spPr>
          <a:xfrm>
            <a:off x="381000" y="4996294"/>
            <a:ext cx="8534400" cy="425450"/>
          </a:xfrm>
        </p:spPr>
        <p:txBody>
          <a:bodyPr/>
          <a:lstStyle/>
          <a:p>
            <a:pPr algn="l"/>
            <a:r>
              <a:rPr lang="en-GB" sz="2400" dirty="0">
                <a:latin typeface="Times New Roman" panose="02020603050405020304" pitchFamily="18" charset="0"/>
                <a:cs typeface="Times New Roman" panose="02020603050405020304" pitchFamily="18" charset="0"/>
              </a:rPr>
              <a:t>Construct a frequency distribution table for these data.</a:t>
            </a:r>
          </a:p>
        </p:txBody>
      </p:sp>
    </p:spTree>
    <p:extLst>
      <p:ext uri="{BB962C8B-B14F-4D97-AF65-F5344CB8AC3E}">
        <p14:creationId xmlns:p14="http://schemas.microsoft.com/office/powerpoint/2010/main" val="2030845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a:xfrm>
            <a:off x="281354" y="457200"/>
            <a:ext cx="8710246" cy="1141412"/>
          </a:xfrm>
        </p:spPr>
        <p:txBody>
          <a:bodyPr>
            <a:noAutofit/>
          </a:bodyPr>
          <a:lstStyle/>
          <a:p>
            <a:r>
              <a:rPr lang="en-US" sz="2800" dirty="0">
                <a:latin typeface="Times New Roman" panose="02020603050405020304" pitchFamily="18" charset="0"/>
                <a:cs typeface="Times New Roman" panose="02020603050405020304" pitchFamily="18" charset="0"/>
              </a:rPr>
              <a:t>Example 2-1: Solution</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Table 2.4 Frequency Distribution of Favorite Donut Variety</a:t>
            </a:r>
          </a:p>
        </p:txBody>
      </p:sp>
      <p:pic>
        <p:nvPicPr>
          <p:cNvPr id="15" name="Content Placeholder 14" descr="A table, titled frequency distribution of favorite donut variety, has 3 columns and 5 rows. The column headers are as follows: Donut variety, Tally, and Frequency (f). The row wise data from the table are as follows:&#10;Row 1: Donut Variety, Glazed; Tally, 8; Frequency, 8.&#10;Row 2: Donut Variety, Filled; Tally, 7; Frequency, 7.&#10;Row 3: Donut Variety, Frosted; Tally, 5; Frequency, 5.&#10;Row 4: Donut Variety, Plain; Tally, 3; Frequency, 3.&#10;Row 5: Donut Variety, Other; Tally,7; Frequency, 7.&#10;The data under tally column is represented as small vertical lines. &#10;The sum of frequency is given below row 5 as Sum equals 30.">
            <a:extLst>
              <a:ext uri="{FF2B5EF4-FFF2-40B4-BE49-F238E27FC236}">
                <a16:creationId xmlns:a16="http://schemas.microsoft.com/office/drawing/2014/main" id="{E332D86D-1814-4661-9D3E-CC6B8B46B4B0}"/>
              </a:ext>
            </a:extLst>
          </p:cNvPr>
          <p:cNvPicPr>
            <a:picLocks noGrp="1" noChangeAspect="1"/>
          </p:cNvPicPr>
          <p:nvPr>
            <p:ph sz="quarter" idx="16"/>
          </p:nvPr>
        </p:nvPicPr>
        <p:blipFill rotWithShape="1">
          <a:blip r:embed="rId2">
            <a:extLst>
              <a:ext uri="{28A0092B-C50C-407E-A947-70E740481C1C}">
                <a14:useLocalDpi xmlns:a14="http://schemas.microsoft.com/office/drawing/2010/main" val="0"/>
              </a:ext>
            </a:extLst>
          </a:blip>
          <a:srcRect t="11939"/>
          <a:stretch/>
        </p:blipFill>
        <p:spPr>
          <a:xfrm>
            <a:off x="899600" y="2362200"/>
            <a:ext cx="7344800" cy="3372384"/>
          </a:xfrm>
          <a:prstGeom prst="rect">
            <a:avLst/>
          </a:prstGeom>
        </p:spPr>
      </p:pic>
    </p:spTree>
    <p:extLst>
      <p:ext uri="{BB962C8B-B14F-4D97-AF65-F5344CB8AC3E}">
        <p14:creationId xmlns:p14="http://schemas.microsoft.com/office/powerpoint/2010/main" val="1575002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Relative Frequency and Percentage Distributions (1 of 2)</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a:xfrm>
            <a:off x="304800" y="1752600"/>
            <a:ext cx="8534400" cy="609600"/>
          </a:xfrm>
        </p:spPr>
        <p:txBody>
          <a:bodyPr/>
          <a:lstStyle/>
          <a:p>
            <a:pPr marL="0" indent="0">
              <a:buNone/>
            </a:pPr>
            <a:r>
              <a:rPr lang="en-US" dirty="0">
                <a:latin typeface="Times New Roman" panose="02020603050405020304" pitchFamily="18" charset="0"/>
                <a:cs typeface="Times New Roman" panose="02020603050405020304" pitchFamily="18" charset="0"/>
              </a:rPr>
              <a:t>Calculating Relative Frequency of a Category</a:t>
            </a:r>
          </a:p>
        </p:txBody>
      </p:sp>
      <p:graphicFrame>
        <p:nvGraphicFramePr>
          <p:cNvPr id="2" name="Object 1" descr="Relative frequency of a category equals start frac Frequency of that category over Sum of all frequencies end frac">
            <a:extLst>
              <a:ext uri="{FF2B5EF4-FFF2-40B4-BE49-F238E27FC236}">
                <a16:creationId xmlns:a16="http://schemas.microsoft.com/office/drawing/2014/main" id="{A4BD0B24-BDDC-451F-849F-6708E56D21BB}"/>
              </a:ext>
            </a:extLst>
          </p:cNvPr>
          <p:cNvGraphicFramePr>
            <a:graphicFrameLocks noChangeAspect="1"/>
          </p:cNvGraphicFramePr>
          <p:nvPr>
            <p:extLst>
              <p:ext uri="{D42A27DB-BD31-4B8C-83A1-F6EECF244321}">
                <p14:modId xmlns:p14="http://schemas.microsoft.com/office/powerpoint/2010/main" val="1607615502"/>
              </p:ext>
            </p:extLst>
          </p:nvPr>
        </p:nvGraphicFramePr>
        <p:xfrm>
          <a:off x="609600" y="2590800"/>
          <a:ext cx="7449362" cy="816706"/>
        </p:xfrm>
        <a:graphic>
          <a:graphicData uri="http://schemas.openxmlformats.org/presentationml/2006/ole">
            <mc:AlternateContent xmlns:mc="http://schemas.openxmlformats.org/markup-compatibility/2006">
              <mc:Choice xmlns:v="urn:schemas-microsoft-com:vml" Requires="v">
                <p:oleObj spid="_x0000_s14399" name="Equation" r:id="rId3" imgW="3822480" imgH="419040" progId="Equation.DSMT4">
                  <p:embed/>
                </p:oleObj>
              </mc:Choice>
              <mc:Fallback>
                <p:oleObj name="Equation" r:id="rId3" imgW="3822480" imgH="419040" progId="Equation.DSMT4">
                  <p:embed/>
                  <p:pic>
                    <p:nvPicPr>
                      <p:cNvPr id="0" name=""/>
                      <p:cNvPicPr/>
                      <p:nvPr/>
                    </p:nvPicPr>
                    <p:blipFill>
                      <a:blip r:embed="rId4"/>
                      <a:stretch>
                        <a:fillRect/>
                      </a:stretch>
                    </p:blipFill>
                    <p:spPr>
                      <a:xfrm>
                        <a:off x="609600" y="2590800"/>
                        <a:ext cx="7449362" cy="816706"/>
                      </a:xfrm>
                      <a:prstGeom prst="rect">
                        <a:avLst/>
                      </a:prstGeom>
                    </p:spPr>
                  </p:pic>
                </p:oleObj>
              </mc:Fallback>
            </mc:AlternateContent>
          </a:graphicData>
        </a:graphic>
      </p:graphicFrame>
    </p:spTree>
    <p:extLst>
      <p:ext uri="{BB962C8B-B14F-4D97-AF65-F5344CB8AC3E}">
        <p14:creationId xmlns:p14="http://schemas.microsoft.com/office/powerpoint/2010/main" val="1306631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Relative Frequency and Percentage Distributions (2 of 2)</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a:xfrm>
            <a:off x="304800" y="1752600"/>
            <a:ext cx="8534400" cy="1524000"/>
          </a:xfrm>
        </p:spPr>
        <p:txBody>
          <a:bodyPr/>
          <a:lstStyle/>
          <a:p>
            <a:pPr marL="0" indent="0">
              <a:buNone/>
            </a:pPr>
            <a:r>
              <a:rPr lang="en-US" b="1" dirty="0">
                <a:latin typeface="Times New Roman" panose="02020603050405020304" pitchFamily="18" charset="0"/>
                <a:cs typeface="Times New Roman" panose="02020603050405020304" pitchFamily="18" charset="0"/>
              </a:rPr>
              <a:t>Calculating Percentage</a:t>
            </a:r>
          </a:p>
          <a:p>
            <a:pPr marL="0" indent="0">
              <a:buNone/>
            </a:pPr>
            <a:r>
              <a:rPr lang="en-US" dirty="0">
                <a:latin typeface="Times New Roman" panose="02020603050405020304" pitchFamily="18" charset="0"/>
                <a:cs typeface="Times New Roman" panose="02020603050405020304" pitchFamily="18" charset="0"/>
              </a:rPr>
              <a:t>Percentage = (Relative frequency) · 100%</a:t>
            </a:r>
          </a:p>
        </p:txBody>
      </p:sp>
    </p:spTree>
    <p:extLst>
      <p:ext uri="{BB962C8B-B14F-4D97-AF65-F5344CB8AC3E}">
        <p14:creationId xmlns:p14="http://schemas.microsoft.com/office/powerpoint/2010/main" val="693205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Example 2-2</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a:xfrm>
            <a:off x="304800" y="1752600"/>
            <a:ext cx="8534400" cy="1524000"/>
          </a:xfrm>
        </p:spPr>
        <p:txBody>
          <a:bodyPr/>
          <a:lstStyle/>
          <a:p>
            <a:pPr marL="0" indent="0">
              <a:buNone/>
            </a:pPr>
            <a:r>
              <a:rPr lang="en-US" dirty="0">
                <a:latin typeface="Times New Roman" panose="02020603050405020304" pitchFamily="18" charset="0"/>
                <a:cs typeface="Times New Roman" panose="02020603050405020304" pitchFamily="18" charset="0"/>
              </a:rPr>
              <a:t>Determine the relative frequency and percentage distributions for the data in Table 2.4.</a:t>
            </a:r>
          </a:p>
        </p:txBody>
      </p:sp>
    </p:spTree>
    <p:extLst>
      <p:ext uri="{BB962C8B-B14F-4D97-AF65-F5344CB8AC3E}">
        <p14:creationId xmlns:p14="http://schemas.microsoft.com/office/powerpoint/2010/main" val="31839834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fontScale="90000"/>
          </a:bodyPr>
          <a:lstStyle/>
          <a:p>
            <a:r>
              <a:rPr lang="en-GB" dirty="0">
                <a:latin typeface="Times New Roman" panose="02020603050405020304" pitchFamily="18" charset="0"/>
                <a:cs typeface="Times New Roman" panose="02020603050405020304" pitchFamily="18" charset="0"/>
              </a:rPr>
              <a:t>Example 2-2: Solution</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Table 2.5 Relative Frequency and Percentage Distributions of </a:t>
            </a:r>
            <a:r>
              <a:rPr lang="en-GB" dirty="0" err="1">
                <a:latin typeface="Times New Roman" panose="02020603050405020304" pitchFamily="18" charset="0"/>
                <a:cs typeface="Times New Roman" panose="02020603050405020304" pitchFamily="18" charset="0"/>
              </a:rPr>
              <a:t>Favorite</a:t>
            </a:r>
            <a:r>
              <a:rPr lang="en-GB" dirty="0">
                <a:latin typeface="Times New Roman" panose="02020603050405020304" pitchFamily="18" charset="0"/>
                <a:cs typeface="Times New Roman" panose="02020603050405020304" pitchFamily="18" charset="0"/>
              </a:rPr>
              <a:t> Donut Variety</a:t>
            </a:r>
            <a:endParaRPr lang="en-US" dirty="0">
              <a:latin typeface="Times New Roman" panose="02020603050405020304" pitchFamily="18" charset="0"/>
              <a:cs typeface="Times New Roman" panose="02020603050405020304" pitchFamily="18" charset="0"/>
            </a:endParaRPr>
          </a:p>
        </p:txBody>
      </p:sp>
      <p:graphicFrame>
        <p:nvGraphicFramePr>
          <p:cNvPr id="6" name="Table Placeholder 5">
            <a:extLst>
              <a:ext uri="{FF2B5EF4-FFF2-40B4-BE49-F238E27FC236}">
                <a16:creationId xmlns:a16="http://schemas.microsoft.com/office/drawing/2014/main" id="{5DCB3E73-1E3E-4EC1-9FF4-3CBD501B262D}"/>
              </a:ext>
            </a:extLst>
          </p:cNvPr>
          <p:cNvGraphicFramePr>
            <a:graphicFrameLocks noGrp="1"/>
          </p:cNvGraphicFramePr>
          <p:nvPr>
            <p:ph type="tbl" sz="quarter" idx="17"/>
            <p:extLst>
              <p:ext uri="{D42A27DB-BD31-4B8C-83A1-F6EECF244321}">
                <p14:modId xmlns:p14="http://schemas.microsoft.com/office/powerpoint/2010/main" val="1185093524"/>
              </p:ext>
            </p:extLst>
          </p:nvPr>
        </p:nvGraphicFramePr>
        <p:xfrm>
          <a:off x="1600200" y="2590800"/>
          <a:ext cx="5535930" cy="2560320"/>
        </p:xfrm>
        <a:graphic>
          <a:graphicData uri="http://schemas.openxmlformats.org/drawingml/2006/table">
            <a:tbl>
              <a:tblPr firstRow="1">
                <a:tableStyleId>{69012ECD-51FC-41F1-AA8D-1B2483CD663E}</a:tableStyleId>
              </a:tblPr>
              <a:tblGrid>
                <a:gridCol w="1613535">
                  <a:extLst>
                    <a:ext uri="{9D8B030D-6E8A-4147-A177-3AD203B41FA5}">
                      <a16:colId xmlns:a16="http://schemas.microsoft.com/office/drawing/2014/main" val="1253898687"/>
                    </a:ext>
                  </a:extLst>
                </a:gridCol>
                <a:gridCol w="2129790">
                  <a:extLst>
                    <a:ext uri="{9D8B030D-6E8A-4147-A177-3AD203B41FA5}">
                      <a16:colId xmlns:a16="http://schemas.microsoft.com/office/drawing/2014/main" val="1243077929"/>
                    </a:ext>
                  </a:extLst>
                </a:gridCol>
                <a:gridCol w="1792605">
                  <a:extLst>
                    <a:ext uri="{9D8B030D-6E8A-4147-A177-3AD203B41FA5}">
                      <a16:colId xmlns:a16="http://schemas.microsoft.com/office/drawing/2014/main" val="2546023204"/>
                    </a:ext>
                  </a:extLst>
                </a:gridCol>
              </a:tblGrid>
              <a:tr h="183946">
                <a:tc>
                  <a:txBody>
                    <a:bodyPr/>
                    <a:lstStyle/>
                    <a:p>
                      <a:pPr marL="0" marR="0">
                        <a:lnSpc>
                          <a:spcPct val="100000"/>
                        </a:lnSpc>
                        <a:spcBef>
                          <a:spcPts val="0"/>
                        </a:spcBef>
                        <a:spcAft>
                          <a:spcPts val="0"/>
                        </a:spcAft>
                      </a:pPr>
                      <a:r>
                        <a:rPr lang="en-US" sz="1800">
                          <a:effectLst/>
                        </a:rPr>
                        <a:t>Donut Variety</a:t>
                      </a:r>
                      <a:endParaRPr lang="en-US" sz="1800" b="1">
                        <a:solidFill>
                          <a:srgbClr val="FFFFFF"/>
                        </a:solidFill>
                        <a:effectLst/>
                        <a:latin typeface="STIXTwoText-Bold"/>
                        <a:ea typeface="Times New Roman" panose="02020603050405020304" pitchFamily="18" charset="0"/>
                        <a:cs typeface="STIXTwoText-Bold"/>
                      </a:endParaRPr>
                    </a:p>
                  </a:txBody>
                  <a:tcPr anchor="b"/>
                </a:tc>
                <a:tc>
                  <a:txBody>
                    <a:bodyPr/>
                    <a:lstStyle/>
                    <a:p>
                      <a:pPr marL="0" marR="0" algn="ctr">
                        <a:lnSpc>
                          <a:spcPct val="100000"/>
                        </a:lnSpc>
                        <a:spcBef>
                          <a:spcPts val="0"/>
                        </a:spcBef>
                        <a:spcAft>
                          <a:spcPts val="0"/>
                        </a:spcAft>
                      </a:pPr>
                      <a:r>
                        <a:rPr lang="en-US" sz="1800">
                          <a:effectLst/>
                        </a:rPr>
                        <a:t>Relative Frequency</a:t>
                      </a:r>
                      <a:endParaRPr lang="en-US" sz="1800" b="1">
                        <a:solidFill>
                          <a:srgbClr val="FFFFFF"/>
                        </a:solidFill>
                        <a:effectLst/>
                        <a:latin typeface="STIXTwoText-Bold"/>
                        <a:ea typeface="Times New Roman" panose="02020603050405020304" pitchFamily="18" charset="0"/>
                        <a:cs typeface="STIXTwoText-Bold"/>
                      </a:endParaRPr>
                    </a:p>
                  </a:txBody>
                  <a:tcPr anchor="b"/>
                </a:tc>
                <a:tc>
                  <a:txBody>
                    <a:bodyPr/>
                    <a:lstStyle/>
                    <a:p>
                      <a:pPr marL="0" marR="0" algn="ctr">
                        <a:lnSpc>
                          <a:spcPct val="100000"/>
                        </a:lnSpc>
                        <a:spcBef>
                          <a:spcPts val="0"/>
                        </a:spcBef>
                        <a:spcAft>
                          <a:spcPts val="0"/>
                        </a:spcAft>
                      </a:pPr>
                      <a:r>
                        <a:rPr lang="en-US" sz="1800">
                          <a:effectLst/>
                        </a:rPr>
                        <a:t>Percentage</a:t>
                      </a:r>
                      <a:endParaRPr lang="en-US" sz="1800" b="1">
                        <a:solidFill>
                          <a:srgbClr val="FFFFFF"/>
                        </a:solidFill>
                        <a:effectLst/>
                        <a:latin typeface="STIXTwoText-Bold"/>
                        <a:ea typeface="Times New Roman" panose="02020603050405020304" pitchFamily="18" charset="0"/>
                        <a:cs typeface="STIXTwoText-Bold"/>
                      </a:endParaRPr>
                    </a:p>
                  </a:txBody>
                  <a:tcPr anchor="b"/>
                </a:tc>
                <a:extLst>
                  <a:ext uri="{0D108BD9-81ED-4DB2-BD59-A6C34878D82A}">
                    <a16:rowId xmlns:a16="http://schemas.microsoft.com/office/drawing/2014/main" val="240783577"/>
                  </a:ext>
                </a:extLst>
              </a:tr>
              <a:tr h="160369">
                <a:tc>
                  <a:txBody>
                    <a:bodyPr/>
                    <a:lstStyle/>
                    <a:p>
                      <a:pPr marL="0" marR="0">
                        <a:lnSpc>
                          <a:spcPct val="100000"/>
                        </a:lnSpc>
                        <a:spcBef>
                          <a:spcPts val="0"/>
                        </a:spcBef>
                        <a:spcAft>
                          <a:spcPts val="300"/>
                        </a:spcAft>
                      </a:pPr>
                      <a:r>
                        <a:rPr lang="en-US" sz="1800">
                          <a:effectLst/>
                        </a:rPr>
                        <a:t>Glazed</a:t>
                      </a:r>
                      <a:endParaRPr lang="en-US" sz="1800">
                        <a:solidFill>
                          <a:srgbClr val="000000"/>
                        </a:solidFill>
                        <a:effectLst/>
                        <a:latin typeface="STIXTwoText"/>
                        <a:ea typeface="Times New Roman" panose="02020603050405020304" pitchFamily="18" charset="0"/>
                        <a:cs typeface="STIXTwoText"/>
                      </a:endParaRPr>
                    </a:p>
                  </a:txBody>
                  <a:tcPr/>
                </a:tc>
                <a:tc>
                  <a:txBody>
                    <a:bodyPr/>
                    <a:lstStyle/>
                    <a:p>
                      <a:pPr marL="0" marR="0">
                        <a:lnSpc>
                          <a:spcPct val="100000"/>
                        </a:lnSpc>
                        <a:spcBef>
                          <a:spcPts val="0"/>
                        </a:spcBef>
                        <a:spcAft>
                          <a:spcPts val="300"/>
                        </a:spcAft>
                        <a:tabLst>
                          <a:tab pos="546100" algn="l"/>
                        </a:tabLst>
                      </a:pPr>
                      <a:r>
                        <a:rPr lang="en-US" sz="1800">
                          <a:effectLst/>
                        </a:rPr>
                        <a:t>8/30 = .267</a:t>
                      </a:r>
                      <a:endParaRPr lang="en-US" sz="1800">
                        <a:solidFill>
                          <a:srgbClr val="000000"/>
                        </a:solidFill>
                        <a:effectLst/>
                        <a:latin typeface="STIXTwoText"/>
                        <a:ea typeface="Times New Roman" panose="02020603050405020304" pitchFamily="18" charset="0"/>
                        <a:cs typeface="STIXTwoText"/>
                      </a:endParaRPr>
                    </a:p>
                  </a:txBody>
                  <a:tcPr/>
                </a:tc>
                <a:tc>
                  <a:txBody>
                    <a:bodyPr/>
                    <a:lstStyle/>
                    <a:p>
                      <a:pPr marL="0" marR="0">
                        <a:lnSpc>
                          <a:spcPct val="100000"/>
                        </a:lnSpc>
                        <a:spcBef>
                          <a:spcPts val="0"/>
                        </a:spcBef>
                        <a:spcAft>
                          <a:spcPts val="300"/>
                        </a:spcAft>
                        <a:tabLst>
                          <a:tab pos="520700" algn="l"/>
                        </a:tabLst>
                      </a:pPr>
                      <a:r>
                        <a:rPr lang="en-US" sz="1800">
                          <a:effectLst/>
                        </a:rPr>
                        <a:t>.267 (100) = 26.7</a:t>
                      </a:r>
                      <a:endParaRPr lang="en-US" sz="1800">
                        <a:solidFill>
                          <a:srgbClr val="000000"/>
                        </a:solidFill>
                        <a:effectLst/>
                        <a:latin typeface="STIXTwoText"/>
                        <a:ea typeface="Times New Roman" panose="02020603050405020304" pitchFamily="18" charset="0"/>
                        <a:cs typeface="STIXTwoText"/>
                      </a:endParaRPr>
                    </a:p>
                  </a:txBody>
                  <a:tcPr/>
                </a:tc>
                <a:extLst>
                  <a:ext uri="{0D108BD9-81ED-4DB2-BD59-A6C34878D82A}">
                    <a16:rowId xmlns:a16="http://schemas.microsoft.com/office/drawing/2014/main" val="73695215"/>
                  </a:ext>
                </a:extLst>
              </a:tr>
              <a:tr h="160369">
                <a:tc>
                  <a:txBody>
                    <a:bodyPr/>
                    <a:lstStyle/>
                    <a:p>
                      <a:pPr marL="0" marR="0">
                        <a:lnSpc>
                          <a:spcPct val="100000"/>
                        </a:lnSpc>
                        <a:spcBef>
                          <a:spcPts val="0"/>
                        </a:spcBef>
                        <a:spcAft>
                          <a:spcPts val="300"/>
                        </a:spcAft>
                      </a:pPr>
                      <a:r>
                        <a:rPr lang="en-US" sz="1800">
                          <a:effectLst/>
                        </a:rPr>
                        <a:t>Filled</a:t>
                      </a:r>
                      <a:endParaRPr lang="en-US" sz="1800">
                        <a:solidFill>
                          <a:srgbClr val="000000"/>
                        </a:solidFill>
                        <a:effectLst/>
                        <a:latin typeface="STIXTwoText"/>
                        <a:ea typeface="Times New Roman" panose="02020603050405020304" pitchFamily="18" charset="0"/>
                        <a:cs typeface="STIXTwoText"/>
                      </a:endParaRPr>
                    </a:p>
                  </a:txBody>
                  <a:tcPr/>
                </a:tc>
                <a:tc>
                  <a:txBody>
                    <a:bodyPr/>
                    <a:lstStyle/>
                    <a:p>
                      <a:pPr marL="0" marR="0">
                        <a:lnSpc>
                          <a:spcPct val="100000"/>
                        </a:lnSpc>
                        <a:spcBef>
                          <a:spcPts val="0"/>
                        </a:spcBef>
                        <a:spcAft>
                          <a:spcPts val="300"/>
                        </a:spcAft>
                        <a:tabLst>
                          <a:tab pos="546100" algn="l"/>
                        </a:tabLst>
                      </a:pPr>
                      <a:r>
                        <a:rPr lang="en-US" sz="1800" dirty="0">
                          <a:effectLst/>
                        </a:rPr>
                        <a:t>7/30 = .233</a:t>
                      </a:r>
                      <a:endParaRPr lang="en-US" sz="1800" dirty="0">
                        <a:solidFill>
                          <a:srgbClr val="000000"/>
                        </a:solidFill>
                        <a:effectLst/>
                        <a:latin typeface="STIXTwoText"/>
                        <a:ea typeface="Times New Roman" panose="02020603050405020304" pitchFamily="18" charset="0"/>
                        <a:cs typeface="STIXTwoText"/>
                      </a:endParaRPr>
                    </a:p>
                  </a:txBody>
                  <a:tcPr/>
                </a:tc>
                <a:tc>
                  <a:txBody>
                    <a:bodyPr/>
                    <a:lstStyle/>
                    <a:p>
                      <a:pPr marL="0" marR="0">
                        <a:lnSpc>
                          <a:spcPct val="100000"/>
                        </a:lnSpc>
                        <a:spcBef>
                          <a:spcPts val="0"/>
                        </a:spcBef>
                        <a:spcAft>
                          <a:spcPts val="300"/>
                        </a:spcAft>
                        <a:tabLst>
                          <a:tab pos="520700" algn="l"/>
                        </a:tabLst>
                      </a:pPr>
                      <a:r>
                        <a:rPr lang="en-US" sz="1800">
                          <a:effectLst/>
                        </a:rPr>
                        <a:t>.233 (100) = 23.3</a:t>
                      </a:r>
                      <a:endParaRPr lang="en-US" sz="1800">
                        <a:solidFill>
                          <a:srgbClr val="000000"/>
                        </a:solidFill>
                        <a:effectLst/>
                        <a:latin typeface="STIXTwoText"/>
                        <a:ea typeface="Times New Roman" panose="02020603050405020304" pitchFamily="18" charset="0"/>
                        <a:cs typeface="STIXTwoText"/>
                      </a:endParaRPr>
                    </a:p>
                  </a:txBody>
                  <a:tcPr/>
                </a:tc>
                <a:extLst>
                  <a:ext uri="{0D108BD9-81ED-4DB2-BD59-A6C34878D82A}">
                    <a16:rowId xmlns:a16="http://schemas.microsoft.com/office/drawing/2014/main" val="1312937968"/>
                  </a:ext>
                </a:extLst>
              </a:tr>
              <a:tr h="160369">
                <a:tc>
                  <a:txBody>
                    <a:bodyPr/>
                    <a:lstStyle/>
                    <a:p>
                      <a:pPr marL="0" marR="0">
                        <a:lnSpc>
                          <a:spcPct val="100000"/>
                        </a:lnSpc>
                        <a:spcBef>
                          <a:spcPts val="0"/>
                        </a:spcBef>
                        <a:spcAft>
                          <a:spcPts val="300"/>
                        </a:spcAft>
                      </a:pPr>
                      <a:r>
                        <a:rPr lang="en-US" sz="1800" dirty="0">
                          <a:effectLst/>
                        </a:rPr>
                        <a:t>Frosted</a:t>
                      </a:r>
                      <a:endParaRPr lang="en-US" sz="1800" dirty="0">
                        <a:solidFill>
                          <a:srgbClr val="000000"/>
                        </a:solidFill>
                        <a:effectLst/>
                        <a:latin typeface="STIXTwoText"/>
                        <a:ea typeface="Times New Roman" panose="02020603050405020304" pitchFamily="18" charset="0"/>
                        <a:cs typeface="STIXTwoText"/>
                      </a:endParaRPr>
                    </a:p>
                  </a:txBody>
                  <a:tcPr/>
                </a:tc>
                <a:tc>
                  <a:txBody>
                    <a:bodyPr/>
                    <a:lstStyle/>
                    <a:p>
                      <a:pPr marL="0" marR="0">
                        <a:lnSpc>
                          <a:spcPct val="100000"/>
                        </a:lnSpc>
                        <a:spcBef>
                          <a:spcPts val="0"/>
                        </a:spcBef>
                        <a:spcAft>
                          <a:spcPts val="300"/>
                        </a:spcAft>
                        <a:tabLst>
                          <a:tab pos="546100" algn="l"/>
                        </a:tabLst>
                      </a:pPr>
                      <a:r>
                        <a:rPr lang="en-US" sz="1800">
                          <a:effectLst/>
                        </a:rPr>
                        <a:t>5/30 = .167</a:t>
                      </a:r>
                      <a:endParaRPr lang="en-US" sz="1800">
                        <a:solidFill>
                          <a:srgbClr val="000000"/>
                        </a:solidFill>
                        <a:effectLst/>
                        <a:latin typeface="STIXTwoText"/>
                        <a:ea typeface="Times New Roman" panose="02020603050405020304" pitchFamily="18" charset="0"/>
                        <a:cs typeface="STIXTwoText"/>
                      </a:endParaRPr>
                    </a:p>
                  </a:txBody>
                  <a:tcPr/>
                </a:tc>
                <a:tc>
                  <a:txBody>
                    <a:bodyPr/>
                    <a:lstStyle/>
                    <a:p>
                      <a:pPr marL="0" marR="0">
                        <a:lnSpc>
                          <a:spcPct val="100000"/>
                        </a:lnSpc>
                        <a:spcBef>
                          <a:spcPts val="0"/>
                        </a:spcBef>
                        <a:spcAft>
                          <a:spcPts val="300"/>
                        </a:spcAft>
                        <a:tabLst>
                          <a:tab pos="520700" algn="l"/>
                        </a:tabLst>
                      </a:pPr>
                      <a:r>
                        <a:rPr lang="en-US" sz="1800">
                          <a:effectLst/>
                        </a:rPr>
                        <a:t>.167 (100) = 16.7</a:t>
                      </a:r>
                      <a:endParaRPr lang="en-US" sz="1800">
                        <a:solidFill>
                          <a:srgbClr val="000000"/>
                        </a:solidFill>
                        <a:effectLst/>
                        <a:latin typeface="STIXTwoText"/>
                        <a:ea typeface="Times New Roman" panose="02020603050405020304" pitchFamily="18" charset="0"/>
                        <a:cs typeface="STIXTwoText"/>
                      </a:endParaRPr>
                    </a:p>
                  </a:txBody>
                  <a:tcPr/>
                </a:tc>
                <a:extLst>
                  <a:ext uri="{0D108BD9-81ED-4DB2-BD59-A6C34878D82A}">
                    <a16:rowId xmlns:a16="http://schemas.microsoft.com/office/drawing/2014/main" val="3430945508"/>
                  </a:ext>
                </a:extLst>
              </a:tr>
              <a:tr h="160369">
                <a:tc>
                  <a:txBody>
                    <a:bodyPr/>
                    <a:lstStyle/>
                    <a:p>
                      <a:pPr marL="0" marR="0">
                        <a:lnSpc>
                          <a:spcPct val="100000"/>
                        </a:lnSpc>
                        <a:spcBef>
                          <a:spcPts val="0"/>
                        </a:spcBef>
                        <a:spcAft>
                          <a:spcPts val="300"/>
                        </a:spcAft>
                      </a:pPr>
                      <a:r>
                        <a:rPr lang="en-US" sz="1800">
                          <a:effectLst/>
                        </a:rPr>
                        <a:t>Plain</a:t>
                      </a:r>
                      <a:endParaRPr lang="en-US" sz="1800">
                        <a:solidFill>
                          <a:srgbClr val="000000"/>
                        </a:solidFill>
                        <a:effectLst/>
                        <a:latin typeface="STIXTwoText"/>
                        <a:ea typeface="Times New Roman" panose="02020603050405020304" pitchFamily="18" charset="0"/>
                        <a:cs typeface="STIXTwoText"/>
                      </a:endParaRPr>
                    </a:p>
                  </a:txBody>
                  <a:tcPr/>
                </a:tc>
                <a:tc>
                  <a:txBody>
                    <a:bodyPr/>
                    <a:lstStyle/>
                    <a:p>
                      <a:pPr marL="0" marR="0">
                        <a:lnSpc>
                          <a:spcPct val="100000"/>
                        </a:lnSpc>
                        <a:spcBef>
                          <a:spcPts val="0"/>
                        </a:spcBef>
                        <a:spcAft>
                          <a:spcPts val="300"/>
                        </a:spcAft>
                        <a:tabLst>
                          <a:tab pos="546100" algn="l"/>
                        </a:tabLst>
                      </a:pPr>
                      <a:r>
                        <a:rPr lang="en-US" sz="1800">
                          <a:effectLst/>
                        </a:rPr>
                        <a:t>3/30 = .100</a:t>
                      </a:r>
                      <a:endParaRPr lang="en-US" sz="1800">
                        <a:solidFill>
                          <a:srgbClr val="000000"/>
                        </a:solidFill>
                        <a:effectLst/>
                        <a:latin typeface="STIXTwoText"/>
                        <a:ea typeface="Times New Roman" panose="02020603050405020304" pitchFamily="18" charset="0"/>
                        <a:cs typeface="STIXTwoText"/>
                      </a:endParaRPr>
                    </a:p>
                  </a:txBody>
                  <a:tcPr/>
                </a:tc>
                <a:tc>
                  <a:txBody>
                    <a:bodyPr/>
                    <a:lstStyle/>
                    <a:p>
                      <a:pPr marL="0" marR="0">
                        <a:lnSpc>
                          <a:spcPct val="100000"/>
                        </a:lnSpc>
                        <a:spcBef>
                          <a:spcPts val="0"/>
                        </a:spcBef>
                        <a:spcAft>
                          <a:spcPts val="300"/>
                        </a:spcAft>
                        <a:tabLst>
                          <a:tab pos="520700" algn="l"/>
                        </a:tabLst>
                      </a:pPr>
                      <a:r>
                        <a:rPr lang="en-US" sz="1800">
                          <a:effectLst/>
                        </a:rPr>
                        <a:t>.100 (100) = 10.0</a:t>
                      </a:r>
                      <a:endParaRPr lang="en-US" sz="1800">
                        <a:solidFill>
                          <a:srgbClr val="000000"/>
                        </a:solidFill>
                        <a:effectLst/>
                        <a:latin typeface="STIXTwoText"/>
                        <a:ea typeface="Times New Roman" panose="02020603050405020304" pitchFamily="18" charset="0"/>
                        <a:cs typeface="STIXTwoText"/>
                      </a:endParaRPr>
                    </a:p>
                  </a:txBody>
                  <a:tcPr/>
                </a:tc>
                <a:extLst>
                  <a:ext uri="{0D108BD9-81ED-4DB2-BD59-A6C34878D82A}">
                    <a16:rowId xmlns:a16="http://schemas.microsoft.com/office/drawing/2014/main" val="1305570217"/>
                  </a:ext>
                </a:extLst>
              </a:tr>
              <a:tr h="160369">
                <a:tc>
                  <a:txBody>
                    <a:bodyPr/>
                    <a:lstStyle/>
                    <a:p>
                      <a:pPr marL="0" marR="0">
                        <a:lnSpc>
                          <a:spcPct val="100000"/>
                        </a:lnSpc>
                        <a:spcBef>
                          <a:spcPts val="0"/>
                        </a:spcBef>
                        <a:spcAft>
                          <a:spcPts val="300"/>
                        </a:spcAft>
                      </a:pPr>
                      <a:r>
                        <a:rPr lang="en-US" sz="1800">
                          <a:effectLst/>
                        </a:rPr>
                        <a:t>Other</a:t>
                      </a:r>
                      <a:endParaRPr lang="en-US" sz="1800">
                        <a:solidFill>
                          <a:srgbClr val="000000"/>
                        </a:solidFill>
                        <a:effectLst/>
                        <a:latin typeface="STIXTwoText"/>
                        <a:ea typeface="Times New Roman" panose="02020603050405020304" pitchFamily="18" charset="0"/>
                        <a:cs typeface="STIXTwoText"/>
                      </a:endParaRPr>
                    </a:p>
                  </a:txBody>
                  <a:tcPr/>
                </a:tc>
                <a:tc>
                  <a:txBody>
                    <a:bodyPr/>
                    <a:lstStyle/>
                    <a:p>
                      <a:pPr marL="0" marR="0">
                        <a:lnSpc>
                          <a:spcPct val="100000"/>
                        </a:lnSpc>
                        <a:spcBef>
                          <a:spcPts val="0"/>
                        </a:spcBef>
                        <a:spcAft>
                          <a:spcPts val="300"/>
                        </a:spcAft>
                        <a:tabLst>
                          <a:tab pos="546100" algn="l"/>
                        </a:tabLst>
                      </a:pPr>
                      <a:r>
                        <a:rPr lang="en-US" sz="1800">
                          <a:effectLst/>
                        </a:rPr>
                        <a:t>7/30 = .233</a:t>
                      </a:r>
                      <a:endParaRPr lang="en-US" sz="1800">
                        <a:solidFill>
                          <a:srgbClr val="000000"/>
                        </a:solidFill>
                        <a:effectLst/>
                        <a:latin typeface="STIXTwoText"/>
                        <a:ea typeface="Times New Roman" panose="02020603050405020304" pitchFamily="18" charset="0"/>
                        <a:cs typeface="STIXTwoText"/>
                      </a:endParaRPr>
                    </a:p>
                  </a:txBody>
                  <a:tcPr/>
                </a:tc>
                <a:tc>
                  <a:txBody>
                    <a:bodyPr/>
                    <a:lstStyle/>
                    <a:p>
                      <a:pPr marL="0" marR="0">
                        <a:lnSpc>
                          <a:spcPct val="100000"/>
                        </a:lnSpc>
                        <a:spcBef>
                          <a:spcPts val="0"/>
                        </a:spcBef>
                        <a:spcAft>
                          <a:spcPts val="300"/>
                        </a:spcAft>
                        <a:tabLst>
                          <a:tab pos="520700" algn="l"/>
                        </a:tabLst>
                      </a:pPr>
                      <a:r>
                        <a:rPr lang="en-US" sz="1800">
                          <a:effectLst/>
                        </a:rPr>
                        <a:t>.233 (100) = 23.3</a:t>
                      </a:r>
                      <a:endParaRPr lang="en-US" sz="1800">
                        <a:solidFill>
                          <a:srgbClr val="000000"/>
                        </a:solidFill>
                        <a:effectLst/>
                        <a:latin typeface="STIXTwoText"/>
                        <a:ea typeface="Times New Roman" panose="02020603050405020304" pitchFamily="18" charset="0"/>
                        <a:cs typeface="STIXTwoText"/>
                      </a:endParaRPr>
                    </a:p>
                  </a:txBody>
                  <a:tcPr/>
                </a:tc>
                <a:extLst>
                  <a:ext uri="{0D108BD9-81ED-4DB2-BD59-A6C34878D82A}">
                    <a16:rowId xmlns:a16="http://schemas.microsoft.com/office/drawing/2014/main" val="942810017"/>
                  </a:ext>
                </a:extLst>
              </a:tr>
              <a:tr h="204424">
                <a:tc>
                  <a:txBody>
                    <a:bodyPr/>
                    <a:lstStyle/>
                    <a:p>
                      <a:pPr marL="0" marR="0" fontAlgn="auto">
                        <a:lnSpc>
                          <a:spcPct val="100000"/>
                        </a:lnSpc>
                        <a:spcBef>
                          <a:spcPts val="0"/>
                        </a:spcBef>
                        <a:spcAft>
                          <a:spcPts val="0"/>
                        </a:spcAft>
                      </a:pPr>
                      <a:r>
                        <a:rPr lang="en-US" sz="1800">
                          <a:effectLst/>
                        </a:rPr>
                        <a:t> </a:t>
                      </a:r>
                      <a:endParaRPr lang="en-US" sz="1800">
                        <a:solidFill>
                          <a:srgbClr val="000000"/>
                        </a:solidFill>
                        <a:effectLst/>
                        <a:latin typeface="MinionPro-Regular"/>
                        <a:ea typeface="Times New Roman" panose="02020603050405020304" pitchFamily="18" charset="0"/>
                        <a:cs typeface="MinionPro-Regular"/>
                      </a:endParaRPr>
                    </a:p>
                  </a:txBody>
                  <a:tcPr/>
                </a:tc>
                <a:tc>
                  <a:txBody>
                    <a:bodyPr/>
                    <a:lstStyle/>
                    <a:p>
                      <a:pPr marL="0" marR="0">
                        <a:lnSpc>
                          <a:spcPct val="100000"/>
                        </a:lnSpc>
                        <a:spcBef>
                          <a:spcPts val="0"/>
                        </a:spcBef>
                        <a:spcAft>
                          <a:spcPts val="300"/>
                        </a:spcAft>
                        <a:tabLst>
                          <a:tab pos="546100" algn="l"/>
                        </a:tabLst>
                      </a:pPr>
                      <a:r>
                        <a:rPr lang="en-US" sz="1800">
                          <a:effectLst/>
                        </a:rPr>
                        <a:t>Sum = 1.000</a:t>
                      </a:r>
                      <a:endParaRPr lang="en-US" sz="1800">
                        <a:solidFill>
                          <a:srgbClr val="000000"/>
                        </a:solidFill>
                        <a:effectLst/>
                        <a:latin typeface="STIXTwoText"/>
                        <a:ea typeface="Times New Roman" panose="02020603050405020304" pitchFamily="18" charset="0"/>
                        <a:cs typeface="STIXTwoText"/>
                      </a:endParaRPr>
                    </a:p>
                  </a:txBody>
                  <a:tcPr/>
                </a:tc>
                <a:tc>
                  <a:txBody>
                    <a:bodyPr/>
                    <a:lstStyle/>
                    <a:p>
                      <a:pPr marL="0" marR="0">
                        <a:lnSpc>
                          <a:spcPct val="100000"/>
                        </a:lnSpc>
                        <a:spcBef>
                          <a:spcPts val="0"/>
                        </a:spcBef>
                        <a:spcAft>
                          <a:spcPts val="300"/>
                        </a:spcAft>
                        <a:tabLst>
                          <a:tab pos="520700" algn="l"/>
                        </a:tabLst>
                      </a:pPr>
                      <a:r>
                        <a:rPr lang="en-US" sz="1800" dirty="0">
                          <a:effectLst/>
                        </a:rPr>
                        <a:t>Sum = 100%</a:t>
                      </a:r>
                      <a:endParaRPr lang="en-US" sz="1800" dirty="0">
                        <a:solidFill>
                          <a:srgbClr val="000000"/>
                        </a:solidFill>
                        <a:effectLst/>
                        <a:latin typeface="STIXTwoText"/>
                        <a:ea typeface="Times New Roman" panose="02020603050405020304" pitchFamily="18" charset="0"/>
                        <a:cs typeface="STIXTwoText"/>
                      </a:endParaRPr>
                    </a:p>
                  </a:txBody>
                  <a:tcPr/>
                </a:tc>
                <a:extLst>
                  <a:ext uri="{0D108BD9-81ED-4DB2-BD59-A6C34878D82A}">
                    <a16:rowId xmlns:a16="http://schemas.microsoft.com/office/drawing/2014/main" val="3543827611"/>
                  </a:ext>
                </a:extLst>
              </a:tr>
            </a:tbl>
          </a:graphicData>
        </a:graphic>
      </p:graphicFrame>
    </p:spTree>
    <p:extLst>
      <p:ext uri="{BB962C8B-B14F-4D97-AF65-F5344CB8AC3E}">
        <p14:creationId xmlns:p14="http://schemas.microsoft.com/office/powerpoint/2010/main" val="13704406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GB" dirty="0">
                <a:latin typeface="Times New Roman" panose="02020603050405020304" pitchFamily="18" charset="0"/>
                <a:cs typeface="Times New Roman" panose="02020603050405020304" pitchFamily="18" charset="0"/>
              </a:rPr>
              <a:t>Case Study 2-1 Confidence in Charitable and Nongovernmental Organizations</a:t>
            </a:r>
            <a:endParaRPr lang="en-US" dirty="0">
              <a:latin typeface="Times New Roman" panose="02020603050405020304" pitchFamily="18" charset="0"/>
              <a:cs typeface="Times New Roman" panose="02020603050405020304" pitchFamily="18" charset="0"/>
            </a:endParaRPr>
          </a:p>
        </p:txBody>
      </p:sp>
      <p:pic>
        <p:nvPicPr>
          <p:cNvPr id="15" name="Picture 2" descr="An illustration shows a horizontal bar graph and an image. The data in the bar graph represents the opinion polled, from top to bottom. The first bar indicates that 60 percent have confidence in charitable organizations and N G O s. The second bar indicates that 27 percent do not have confidence in charitable organizations and N G O s. The third bar indicates that 13 percent do not know anything about charitable organizations and N G O s.">
            <a:extLst>
              <a:ext uri="{FF2B5EF4-FFF2-40B4-BE49-F238E27FC236}">
                <a16:creationId xmlns:a16="http://schemas.microsoft.com/office/drawing/2014/main" id="{86E24852-EC85-4B97-A8BD-F3C7315DDDB0}"/>
              </a:ext>
            </a:extLst>
          </p:cNvPr>
          <p:cNvPicPr>
            <a:picLocks noGrp="1" noChangeAspect="1" noChangeArrowheads="1"/>
          </p:cNvPicPr>
          <p:nvPr>
            <p:ph sz="quarter" idx="16"/>
          </p:nvPr>
        </p:nvPicPr>
        <p:blipFill>
          <a:blip r:embed="rId2">
            <a:extLst>
              <a:ext uri="{28A0092B-C50C-407E-A947-70E740481C1C}">
                <a14:useLocalDpi xmlns:a14="http://schemas.microsoft.com/office/drawing/2010/main" val="0"/>
              </a:ext>
            </a:extLst>
          </a:blip>
          <a:stretch>
            <a:fillRect/>
          </a:stretch>
        </p:blipFill>
        <p:spPr bwMode="auto">
          <a:xfrm>
            <a:off x="880552" y="1866900"/>
            <a:ext cx="7382896" cy="379204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a:extLst>
              <a:ext uri="{FF2B5EF4-FFF2-40B4-BE49-F238E27FC236}">
                <a16:creationId xmlns:a16="http://schemas.microsoft.com/office/drawing/2014/main" id="{765F9E86-B77B-475D-B14F-8C6772633B8E}"/>
              </a:ext>
            </a:extLst>
          </p:cNvPr>
          <p:cNvSpPr/>
          <p:nvPr/>
        </p:nvSpPr>
        <p:spPr>
          <a:xfrm>
            <a:off x="926135" y="5687080"/>
            <a:ext cx="6693865" cy="523220"/>
          </a:xfrm>
          <a:prstGeom prst="rect">
            <a:avLst/>
          </a:prstGeom>
        </p:spPr>
        <p:txBody>
          <a:bodyPr>
            <a:spAutoFit/>
          </a:bodyPr>
          <a:lstStyle/>
          <a:p>
            <a:r>
              <a:rPr lang="en-US" sz="1400" dirty="0">
                <a:latin typeface="+mn-lt"/>
              </a:rPr>
              <a:t>Source: Data from MOHAMED YOUNIS AND ANDREW RZEPA, One in Three Worldwide Lack Confidence in NGOs, JUNE 20, 2019. Gallup, Inc.</a:t>
            </a:r>
          </a:p>
        </p:txBody>
      </p:sp>
    </p:spTree>
    <p:extLst>
      <p:ext uri="{BB962C8B-B14F-4D97-AF65-F5344CB8AC3E}">
        <p14:creationId xmlns:p14="http://schemas.microsoft.com/office/powerpoint/2010/main" val="22116502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Graphical Presentation of Qualitative Data (1 of 2)</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buNone/>
            </a:pPr>
            <a:r>
              <a:rPr lang="en-US" b="1" dirty="0">
                <a:latin typeface="Times New Roman" panose="02020603050405020304" pitchFamily="18" charset="0"/>
                <a:cs typeface="Times New Roman" panose="02020603050405020304" pitchFamily="18" charset="0"/>
              </a:rPr>
              <a:t>Definition</a:t>
            </a:r>
          </a:p>
          <a:p>
            <a:pPr marL="0" indent="0">
              <a:buNone/>
            </a:pPr>
            <a:r>
              <a:rPr lang="en-US" dirty="0">
                <a:latin typeface="Times New Roman" panose="02020603050405020304" pitchFamily="18" charset="0"/>
                <a:cs typeface="Times New Roman" panose="02020603050405020304" pitchFamily="18" charset="0"/>
              </a:rPr>
              <a:t>A graph made of bars whose heights represent the frequencies of respective categories is called a </a:t>
            </a:r>
            <a:r>
              <a:rPr lang="en-US" b="1" i="1" u="sng" dirty="0">
                <a:latin typeface="Times New Roman" panose="02020603050405020304" pitchFamily="18" charset="0"/>
                <a:cs typeface="Times New Roman" panose="02020603050405020304" pitchFamily="18" charset="0"/>
              </a:rPr>
              <a:t>bar graph</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009513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Figure 2.1 Bar Graph for the Frequency Distribution of Table 2.4</a:t>
            </a:r>
          </a:p>
        </p:txBody>
      </p:sp>
      <p:pic>
        <p:nvPicPr>
          <p:cNvPr id="15" name="Content Placeholder 14" descr="A bar graph depicts the frequency distribution of five varieties of donut. The vertical axis, labeled Frequency, ranges from 0 to 9 in increments of 1 unit. The horizontal axis, labeled Donut variety, is labeled, from left to right, as follows: Glazed, Filled, Frosted, Plain, and Other. The bars extend above the horizontal axis. The heights of the bars are as follows: Glazed, 8; Filled, 7; Frosted, 5; Plain, 3; and Other, 7.">
            <a:extLst>
              <a:ext uri="{FF2B5EF4-FFF2-40B4-BE49-F238E27FC236}">
                <a16:creationId xmlns:a16="http://schemas.microsoft.com/office/drawing/2014/main" id="{273DAB6B-7590-4D4C-BAAF-883BBE1F65E7}"/>
              </a:ext>
            </a:extLst>
          </p:cNvPr>
          <p:cNvPicPr>
            <a:picLocks noGrp="1" noChangeAspect="1"/>
          </p:cNvPicPr>
          <p:nvPr>
            <p:ph sz="quarter" idx="16"/>
          </p:nvPr>
        </p:nvPicPr>
        <p:blipFill>
          <a:blip r:embed="rId2">
            <a:extLst>
              <a:ext uri="{28A0092B-C50C-407E-A947-70E740481C1C}">
                <a14:useLocalDpi xmlns:a14="http://schemas.microsoft.com/office/drawing/2010/main" val="0"/>
              </a:ext>
            </a:extLst>
          </a:blip>
          <a:stretch>
            <a:fillRect/>
          </a:stretch>
        </p:blipFill>
        <p:spPr>
          <a:xfrm>
            <a:off x="1674567" y="1752600"/>
            <a:ext cx="5794866" cy="4464038"/>
          </a:xfrm>
          <a:prstGeom prst="rect">
            <a:avLst/>
          </a:prstGeom>
        </p:spPr>
      </p:pic>
    </p:spTree>
    <p:extLst>
      <p:ext uri="{BB962C8B-B14F-4D97-AF65-F5344CB8AC3E}">
        <p14:creationId xmlns:p14="http://schemas.microsoft.com/office/powerpoint/2010/main" val="1338658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Graphical Presentation of Qualitative Data (2 of 2)</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buNone/>
            </a:pPr>
            <a:r>
              <a:rPr lang="en-US" b="1" dirty="0">
                <a:latin typeface="Times New Roman" panose="02020603050405020304" pitchFamily="18" charset="0"/>
                <a:cs typeface="Times New Roman" panose="02020603050405020304" pitchFamily="18" charset="0"/>
              </a:rPr>
              <a:t>Definition</a:t>
            </a:r>
          </a:p>
          <a:p>
            <a:pPr marL="0" indent="0">
              <a:buNone/>
            </a:pPr>
            <a:r>
              <a:rPr lang="en-US" dirty="0">
                <a:latin typeface="Times New Roman" panose="02020603050405020304" pitchFamily="18" charset="0"/>
                <a:cs typeface="Times New Roman" panose="02020603050405020304" pitchFamily="18" charset="0"/>
              </a:rPr>
              <a:t>A </a:t>
            </a:r>
            <a:r>
              <a:rPr lang="en-US" b="1" i="1" u="sng" dirty="0">
                <a:latin typeface="Times New Roman" panose="02020603050405020304" pitchFamily="18" charset="0"/>
                <a:cs typeface="Times New Roman" panose="02020603050405020304" pitchFamily="18" charset="0"/>
              </a:rPr>
              <a:t>Pareto chart </a:t>
            </a:r>
            <a:r>
              <a:rPr lang="en-US" dirty="0">
                <a:latin typeface="Times New Roman" panose="02020603050405020304" pitchFamily="18" charset="0"/>
                <a:cs typeface="Times New Roman" panose="02020603050405020304" pitchFamily="18" charset="0"/>
              </a:rPr>
              <a:t>is a bar graph with bars arranged by their heights in descending order. To make a Pareto chart, arrange the bars according to their heights such that the bar with the largest height appears first on the left side, and then subsequent bars are arranged in descending order with the bar with the smallest height appearing last on the right side.</a:t>
            </a:r>
          </a:p>
        </p:txBody>
      </p:sp>
    </p:spTree>
    <p:extLst>
      <p:ext uri="{BB962C8B-B14F-4D97-AF65-F5344CB8AC3E}">
        <p14:creationId xmlns:p14="http://schemas.microsoft.com/office/powerpoint/2010/main" val="2572794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Opening Example</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buNone/>
            </a:pPr>
            <a:r>
              <a:rPr lang="en-US" sz="2600" dirty="0">
                <a:latin typeface="Times New Roman" panose="02020603050405020304" pitchFamily="18" charset="0"/>
                <a:cs typeface="Times New Roman" panose="02020603050405020304" pitchFamily="18" charset="0"/>
              </a:rPr>
              <a:t>Are you in favor of a single-payer health care system where the federal government provides coverage for everyone? Or are you opposed to such a system? Or still, are you undecided? Rasmussen Reports conducted a survey of 1000 likely voters on August 4–5, 2019 to find the answers to this question. To see the results of this survey, see Case Study 2.2.</a:t>
            </a:r>
          </a:p>
        </p:txBody>
      </p:sp>
    </p:spTree>
    <p:extLst>
      <p:ext uri="{BB962C8B-B14F-4D97-AF65-F5344CB8AC3E}">
        <p14:creationId xmlns:p14="http://schemas.microsoft.com/office/powerpoint/2010/main" val="18745500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Figure 2.2 Pareto Chart for the Frequency Distribution of Table 2.4</a:t>
            </a:r>
          </a:p>
        </p:txBody>
      </p:sp>
      <p:pic>
        <p:nvPicPr>
          <p:cNvPr id="6" name="Picture 3" descr="A pareto chart for the frequency distribution of five varieties of donut. The vertical axis, labeled Frequency, ranges from 0 to 9 in increments of 1 unit. The horizontal axis, labeled Donut variety, is labeled, from left to right, as follows: Glazed, Filled, Other, Frosted, and Plain. The heights of the bars are as follows: &#10;Glazed, 8; Filled, 7; Other, 7; Frosted, 5; and Plain, 3.">
            <a:extLst>
              <a:ext uri="{FF2B5EF4-FFF2-40B4-BE49-F238E27FC236}">
                <a16:creationId xmlns:a16="http://schemas.microsoft.com/office/drawing/2014/main" id="{9B8CD398-EA4D-4048-BCFE-357B17E6495B}"/>
              </a:ext>
            </a:extLst>
          </p:cNvPr>
          <p:cNvPicPr>
            <a:picLocks noGrp="1" noChangeAspect="1" noChangeArrowheads="1"/>
          </p:cNvPicPr>
          <p:nvPr>
            <p:ph sz="quarter" idx="16"/>
          </p:nvPr>
        </p:nvPicPr>
        <p:blipFill>
          <a:blip r:embed="rId2">
            <a:extLst>
              <a:ext uri="{28A0092B-C50C-407E-A947-70E740481C1C}">
                <a14:useLocalDpi xmlns:a14="http://schemas.microsoft.com/office/drawing/2010/main" val="0"/>
              </a:ext>
            </a:extLst>
          </a:blip>
          <a:stretch>
            <a:fillRect/>
          </a:stretch>
        </p:blipFill>
        <p:spPr bwMode="auto">
          <a:xfrm>
            <a:off x="1592654" y="1984448"/>
            <a:ext cx="5958692" cy="373055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872396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Autofit/>
          </a:bodyPr>
          <a:lstStyle/>
          <a:p>
            <a:r>
              <a:rPr lang="en-US" sz="2800" dirty="0">
                <a:latin typeface="Times New Roman" panose="02020603050405020304" pitchFamily="18" charset="0"/>
                <a:cs typeface="Times New Roman" panose="02020603050405020304" pitchFamily="18" charset="0"/>
              </a:rPr>
              <a:t>Case Study 2-2 Single-Payer Health Care System Where the Federal Government Provides Coverage for Everyone</a:t>
            </a:r>
          </a:p>
        </p:txBody>
      </p:sp>
      <p:pic>
        <p:nvPicPr>
          <p:cNvPr id="15" name="Picture 2" descr="An illustration shows a pie chart which has three sectors. The sectors are labeled, from the top right, moving in clockwise direction, as follows: Favor, 36 percent; Oppose, 47 percent; and Undecided, 17 percent.">
            <a:extLst>
              <a:ext uri="{FF2B5EF4-FFF2-40B4-BE49-F238E27FC236}">
                <a16:creationId xmlns:a16="http://schemas.microsoft.com/office/drawing/2014/main" id="{CD7B1954-06B3-4ED2-95B6-CBD701F327F9}"/>
              </a:ext>
            </a:extLst>
          </p:cNvPr>
          <p:cNvPicPr>
            <a:picLocks noGrp="1" noChangeAspect="1" noChangeArrowheads="1"/>
          </p:cNvPicPr>
          <p:nvPr>
            <p:ph sz="quarter" idx="16"/>
          </p:nvPr>
        </p:nvPicPr>
        <p:blipFill>
          <a:blip r:embed="rId2">
            <a:extLst>
              <a:ext uri="{28A0092B-C50C-407E-A947-70E740481C1C}">
                <a14:useLocalDpi xmlns:a14="http://schemas.microsoft.com/office/drawing/2010/main" val="0"/>
              </a:ext>
            </a:extLst>
          </a:blip>
          <a:stretch>
            <a:fillRect/>
          </a:stretch>
        </p:blipFill>
        <p:spPr bwMode="auto">
          <a:xfrm>
            <a:off x="557331" y="1524000"/>
            <a:ext cx="8029339" cy="412916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a:extLst>
              <a:ext uri="{FF2B5EF4-FFF2-40B4-BE49-F238E27FC236}">
                <a16:creationId xmlns:a16="http://schemas.microsoft.com/office/drawing/2014/main" id="{55E25B61-C90B-4D7A-96B0-D810BDDD7E74}"/>
              </a:ext>
            </a:extLst>
          </p:cNvPr>
          <p:cNvSpPr/>
          <p:nvPr/>
        </p:nvSpPr>
        <p:spPr>
          <a:xfrm>
            <a:off x="609600" y="5562600"/>
            <a:ext cx="7467600" cy="461665"/>
          </a:xfrm>
          <a:prstGeom prst="rect">
            <a:avLst/>
          </a:prstGeom>
        </p:spPr>
        <p:txBody>
          <a:bodyPr wrap="square">
            <a:spAutoFit/>
          </a:bodyPr>
          <a:lstStyle/>
          <a:p>
            <a:r>
              <a:rPr lang="en-US" sz="1200" dirty="0"/>
              <a:t>Source: Data from Health Care Law, Wednesday, August 07, 2019. Rasmussen Reports, LLC. http://www.rasmussenreports.com/public_content/politics/current_events/healthcare/health_care_law_aug07</a:t>
            </a:r>
          </a:p>
        </p:txBody>
      </p:sp>
    </p:spTree>
    <p:extLst>
      <p:ext uri="{BB962C8B-B14F-4D97-AF65-F5344CB8AC3E}">
        <p14:creationId xmlns:p14="http://schemas.microsoft.com/office/powerpoint/2010/main" val="33532041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Graphical Presentation of Qualitative Data</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buNone/>
            </a:pPr>
            <a:r>
              <a:rPr lang="en-US" b="1" dirty="0">
                <a:latin typeface="Times New Roman" panose="02020603050405020304" pitchFamily="18" charset="0"/>
                <a:cs typeface="Times New Roman" panose="02020603050405020304" pitchFamily="18" charset="0"/>
              </a:rPr>
              <a:t>Definition</a:t>
            </a:r>
          </a:p>
          <a:p>
            <a:pPr marL="0" indent="0">
              <a:buNone/>
            </a:pPr>
            <a:r>
              <a:rPr lang="en-US" dirty="0">
                <a:latin typeface="Times New Roman" panose="02020603050405020304" pitchFamily="18" charset="0"/>
                <a:cs typeface="Times New Roman" panose="02020603050405020304" pitchFamily="18" charset="0"/>
              </a:rPr>
              <a:t>A circle divided into portions that represent the relative frequencies or percentages of a population or a sample belonging to different categories is called a </a:t>
            </a:r>
            <a:r>
              <a:rPr lang="en-US" b="1" i="1" u="sng" dirty="0">
                <a:latin typeface="Times New Roman" panose="02020603050405020304" pitchFamily="18" charset="0"/>
                <a:cs typeface="Times New Roman" panose="02020603050405020304" pitchFamily="18" charset="0"/>
              </a:rPr>
              <a:t>pie chart</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7876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Figure 2.3 Pie Chart for the Percentage Distribution of Table 2.5.</a:t>
            </a:r>
          </a:p>
        </p:txBody>
      </p:sp>
      <p:pic>
        <p:nvPicPr>
          <p:cNvPr id="15" name="Picture 2" descr="A pie chart depicts the percentage distribution of five varieties of donut. The pie chart is divided into 5 sectors. The sectors are labeled from the top right, moving in clockwise direction as follows: Glazed, 26.7 percent; Filled, 23.3 percent; Frosted, 16.7 percent; Plain, 10.0 percent; and Other, 23.3 percent.">
            <a:extLst>
              <a:ext uri="{FF2B5EF4-FFF2-40B4-BE49-F238E27FC236}">
                <a16:creationId xmlns:a16="http://schemas.microsoft.com/office/drawing/2014/main" id="{6BC5D2CB-D31F-4BD9-844E-0BDD973EAC65}"/>
              </a:ext>
            </a:extLst>
          </p:cNvPr>
          <p:cNvPicPr>
            <a:picLocks noGrp="1" noChangeAspect="1" noChangeArrowheads="1"/>
          </p:cNvPicPr>
          <p:nvPr>
            <p:ph sz="quarter" idx="16"/>
          </p:nvPr>
        </p:nvPicPr>
        <p:blipFill>
          <a:blip r:embed="rId2">
            <a:extLst>
              <a:ext uri="{28A0092B-C50C-407E-A947-70E740481C1C}">
                <a14:useLocalDpi xmlns:a14="http://schemas.microsoft.com/office/drawing/2010/main" val="0"/>
              </a:ext>
            </a:extLst>
          </a:blip>
          <a:stretch>
            <a:fillRect/>
          </a:stretch>
        </p:blipFill>
        <p:spPr bwMode="auto">
          <a:xfrm>
            <a:off x="2569564" y="1968367"/>
            <a:ext cx="4004872" cy="400487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086904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a:xfrm>
            <a:off x="277078" y="457200"/>
            <a:ext cx="9095522" cy="975360"/>
          </a:xfrm>
        </p:spPr>
        <p:txBody>
          <a:bodyPr>
            <a:noAutofit/>
          </a:bodyPr>
          <a:lstStyle/>
          <a:p>
            <a:r>
              <a:rPr lang="en-US" dirty="0">
                <a:latin typeface="Times New Roman" panose="02020603050405020304" pitchFamily="18" charset="0"/>
                <a:cs typeface="Times New Roman" panose="02020603050405020304" pitchFamily="18" charset="0"/>
              </a:rPr>
              <a:t>2.2 Organizing and Graphing Quantitative Data</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r>
              <a:rPr lang="en-US" dirty="0">
                <a:latin typeface="Times New Roman" panose="02020603050405020304" pitchFamily="18" charset="0"/>
                <a:cs typeface="Times New Roman" panose="02020603050405020304" pitchFamily="18" charset="0"/>
              </a:rPr>
              <a:t>Frequency Distributions</a:t>
            </a:r>
          </a:p>
          <a:p>
            <a:r>
              <a:rPr lang="en-US" dirty="0">
                <a:latin typeface="Times New Roman" panose="02020603050405020304" pitchFamily="18" charset="0"/>
                <a:cs typeface="Times New Roman" panose="02020603050405020304" pitchFamily="18" charset="0"/>
              </a:rPr>
              <a:t>Constructing Frequency Distribution Tables</a:t>
            </a:r>
          </a:p>
          <a:p>
            <a:r>
              <a:rPr lang="en-US" dirty="0">
                <a:latin typeface="Times New Roman" panose="02020603050405020304" pitchFamily="18" charset="0"/>
                <a:cs typeface="Times New Roman" panose="02020603050405020304" pitchFamily="18" charset="0"/>
              </a:rPr>
              <a:t>Relative and Percentage Distributions</a:t>
            </a:r>
          </a:p>
          <a:p>
            <a:r>
              <a:rPr lang="en-US" dirty="0">
                <a:latin typeface="Times New Roman" panose="02020603050405020304" pitchFamily="18" charset="0"/>
                <a:cs typeface="Times New Roman" panose="02020603050405020304" pitchFamily="18" charset="0"/>
              </a:rPr>
              <a:t>Graphing Grouped Data</a:t>
            </a:r>
          </a:p>
        </p:txBody>
      </p:sp>
    </p:spTree>
    <p:extLst>
      <p:ext uri="{BB962C8B-B14F-4D97-AF65-F5344CB8AC3E}">
        <p14:creationId xmlns:p14="http://schemas.microsoft.com/office/powerpoint/2010/main" val="15563975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Table 2.6 Weekly Earnings of 100 Employees of a Company</a:t>
            </a:r>
          </a:p>
        </p:txBody>
      </p:sp>
      <p:pic>
        <p:nvPicPr>
          <p:cNvPr id="15" name="Content Placeholder 14" descr="A table, titled Weekly Earnings of 100 Employees of a Company, has 2 columns and six rows. The column headers are as follows: Weekly Earnings in dollars and Number of employees, f. The first column, weekly earnings represents variable and the second column, number of employees represents frequency column. The row wise data in the table are as follows:&#10;Row 1: Weekly Earnings, 801 to 1000; Number of Employees, 9.&#10;Row 2: Weekly Earnings, 1001 to 1200; Number of Employees, 22.&#10;Row 3: Weekly Earnings, 1201 to 1400, represents Third Class; Number of Employees, 39, represents Frequency of the third class.&#10;Row 4: Weekly Earnings, 1401 to 1600; Number of Employees, 15.&#10;Row 5: Weekly Earnings, 1601 to 1800; Number of Employees, 9.&#10;Row 6: Weekly Earnings, 1801 to 2000; Number of Employees, 6. &#10;The value, 1801, represents the lower limit of the sixth class and the value, 2000, represents the upper limit of the sixth class.">
            <a:extLst>
              <a:ext uri="{FF2B5EF4-FFF2-40B4-BE49-F238E27FC236}">
                <a16:creationId xmlns:a16="http://schemas.microsoft.com/office/drawing/2014/main" id="{6E3016A8-0BA4-4C98-9792-9BE07EB85A2A}"/>
              </a:ext>
            </a:extLst>
          </p:cNvPr>
          <p:cNvPicPr>
            <a:picLocks noGrp="1" noChangeAspect="1"/>
          </p:cNvPicPr>
          <p:nvPr>
            <p:ph sz="quarter" idx="16"/>
          </p:nvPr>
        </p:nvPicPr>
        <p:blipFill>
          <a:blip r:embed="rId2">
            <a:extLst>
              <a:ext uri="{28A0092B-C50C-407E-A947-70E740481C1C}">
                <a14:useLocalDpi xmlns:a14="http://schemas.microsoft.com/office/drawing/2010/main" val="0"/>
              </a:ext>
            </a:extLst>
          </a:blip>
          <a:stretch>
            <a:fillRect/>
          </a:stretch>
        </p:blipFill>
        <p:spPr>
          <a:xfrm>
            <a:off x="237914" y="2122608"/>
            <a:ext cx="8668173" cy="3566468"/>
          </a:xfrm>
          <a:prstGeom prst="rect">
            <a:avLst/>
          </a:prstGeom>
        </p:spPr>
      </p:pic>
    </p:spTree>
    <p:extLst>
      <p:ext uri="{BB962C8B-B14F-4D97-AF65-F5344CB8AC3E}">
        <p14:creationId xmlns:p14="http://schemas.microsoft.com/office/powerpoint/2010/main" val="30576325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Autofit/>
          </a:bodyPr>
          <a:lstStyle/>
          <a:p>
            <a:r>
              <a:rPr lang="en-US" dirty="0">
                <a:latin typeface="Times New Roman" panose="02020603050405020304" pitchFamily="18" charset="0"/>
                <a:cs typeface="Times New Roman" panose="02020603050405020304" pitchFamily="18" charset="0"/>
              </a:rPr>
              <a:t>Frequency Distributions for Quantitative Data (1</a:t>
            </a:r>
            <a:r>
              <a:rPr lang="en-US" baseline="0" dirty="0">
                <a:latin typeface="Times New Roman" panose="02020603050405020304" pitchFamily="18" charset="0"/>
                <a:cs typeface="Times New Roman" panose="02020603050405020304" pitchFamily="18" charset="0"/>
              </a:rPr>
              <a:t> of 3</a:t>
            </a:r>
            <a:r>
              <a:rPr lang="en-US" dirty="0">
                <a:latin typeface="Times New Roman" panose="02020603050405020304" pitchFamily="18" charset="0"/>
                <a:cs typeface="Times New Roman" panose="02020603050405020304" pitchFamily="18" charset="0"/>
              </a:rPr>
              <a:t>)</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a:xfrm>
            <a:off x="304800" y="1676400"/>
            <a:ext cx="8534400" cy="4572000"/>
          </a:xfrm>
        </p:spPr>
        <p:txBody>
          <a:bodyPr/>
          <a:lstStyle/>
          <a:p>
            <a:pPr marL="0" indent="0">
              <a:buNone/>
            </a:pPr>
            <a:r>
              <a:rPr lang="en-US" b="1" dirty="0">
                <a:latin typeface="Times New Roman" panose="02020603050405020304" pitchFamily="18" charset="0"/>
                <a:cs typeface="Times New Roman" panose="02020603050405020304" pitchFamily="18" charset="0"/>
              </a:rPr>
              <a:t>Definition</a:t>
            </a:r>
          </a:p>
          <a:p>
            <a:pPr marL="0" indent="0">
              <a:buNone/>
            </a:pPr>
            <a:r>
              <a:rPr lang="en-US" dirty="0">
                <a:latin typeface="Times New Roman" panose="02020603050405020304" pitchFamily="18" charset="0"/>
                <a:cs typeface="Times New Roman" panose="02020603050405020304" pitchFamily="18" charset="0"/>
              </a:rPr>
              <a:t>A </a:t>
            </a:r>
            <a:r>
              <a:rPr lang="en-US" b="1" i="1" u="sng" dirty="0">
                <a:latin typeface="Times New Roman" panose="02020603050405020304" pitchFamily="18" charset="0"/>
                <a:cs typeface="Times New Roman" panose="02020603050405020304" pitchFamily="18" charset="0"/>
              </a:rPr>
              <a:t>frequency distribution for quantitative data </a:t>
            </a:r>
            <a:r>
              <a:rPr lang="en-US" dirty="0">
                <a:latin typeface="Times New Roman" panose="02020603050405020304" pitchFamily="18" charset="0"/>
                <a:cs typeface="Times New Roman" panose="02020603050405020304" pitchFamily="18" charset="0"/>
              </a:rPr>
              <a:t>lists all the classes and the number of values that belong to each class. Data presented in the form of a frequency distribution are called </a:t>
            </a:r>
            <a:r>
              <a:rPr lang="en-US" b="1" i="1" u="sng" dirty="0">
                <a:latin typeface="Times New Roman" panose="02020603050405020304" pitchFamily="18" charset="0"/>
                <a:cs typeface="Times New Roman" panose="02020603050405020304" pitchFamily="18" charset="0"/>
              </a:rPr>
              <a:t>grouped data</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9138767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Autofit/>
          </a:bodyPr>
          <a:lstStyle/>
          <a:p>
            <a:r>
              <a:rPr lang="en-US" dirty="0">
                <a:latin typeface="Times New Roman" panose="02020603050405020304" pitchFamily="18" charset="0"/>
                <a:cs typeface="Times New Roman" panose="02020603050405020304" pitchFamily="18" charset="0"/>
              </a:rPr>
              <a:t>Frequency Distributions for Quantitative Data (2 of 3)</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a:xfrm>
            <a:off x="304800" y="1676400"/>
            <a:ext cx="8534400" cy="4572000"/>
          </a:xfrm>
        </p:spPr>
        <p:txBody>
          <a:bodyPr/>
          <a:lstStyle/>
          <a:p>
            <a:pPr>
              <a:spcAft>
                <a:spcPts val="2400"/>
              </a:spcAft>
              <a:buNone/>
            </a:pPr>
            <a:r>
              <a:rPr lang="en-GB" b="1" dirty="0">
                <a:latin typeface="Times New Roman" panose="02020603050405020304" pitchFamily="18" charset="0"/>
                <a:cs typeface="Times New Roman" panose="02020603050405020304" pitchFamily="18" charset="0"/>
              </a:rPr>
              <a:t>Finding Class Width</a:t>
            </a:r>
          </a:p>
          <a:p>
            <a:pPr algn="ctr">
              <a:spcAft>
                <a:spcPts val="2400"/>
              </a:spcAft>
              <a:buNone/>
            </a:pPr>
            <a:r>
              <a:rPr lang="en-GB" sz="2000" dirty="0">
                <a:latin typeface="Times New Roman" panose="02020603050405020304" pitchFamily="18" charset="0"/>
                <a:cs typeface="Times New Roman" panose="02020603050405020304" pitchFamily="18" charset="0"/>
              </a:rPr>
              <a:t>Width of a class = Lower limit of the next class – Lower limit of the current class</a:t>
            </a:r>
          </a:p>
        </p:txBody>
      </p:sp>
    </p:spTree>
    <p:extLst>
      <p:ext uri="{BB962C8B-B14F-4D97-AF65-F5344CB8AC3E}">
        <p14:creationId xmlns:p14="http://schemas.microsoft.com/office/powerpoint/2010/main" val="13839152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Autofit/>
          </a:bodyPr>
          <a:lstStyle/>
          <a:p>
            <a:r>
              <a:rPr lang="en-US" dirty="0">
                <a:latin typeface="Times New Roman" panose="02020603050405020304" pitchFamily="18" charset="0"/>
                <a:cs typeface="Times New Roman" panose="02020603050405020304" pitchFamily="18" charset="0"/>
              </a:rPr>
              <a:t>Frequency Distributions for Quantitative Data (3 of 3)</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a:xfrm>
            <a:off x="304800" y="1752600"/>
            <a:ext cx="8534400" cy="838200"/>
          </a:xfrm>
        </p:spPr>
        <p:txBody>
          <a:bodyPr/>
          <a:lstStyle/>
          <a:p>
            <a:pPr>
              <a:spcAft>
                <a:spcPts val="2400"/>
              </a:spcAft>
              <a:buNone/>
            </a:pPr>
            <a:r>
              <a:rPr lang="en-US" b="1" dirty="0">
                <a:latin typeface="Times New Roman" panose="02020603050405020304" pitchFamily="18" charset="0"/>
                <a:cs typeface="Times New Roman" panose="02020603050405020304" pitchFamily="18" charset="0"/>
              </a:rPr>
              <a:t>Calculating Class Midpoint or Mark </a:t>
            </a:r>
          </a:p>
        </p:txBody>
      </p:sp>
      <p:graphicFrame>
        <p:nvGraphicFramePr>
          <p:cNvPr id="2" name="Object 1" descr="Class midpoint or mark equals start frac Lower limit  plus  Upper limit over two end frac">
            <a:extLst>
              <a:ext uri="{FF2B5EF4-FFF2-40B4-BE49-F238E27FC236}">
                <a16:creationId xmlns:a16="http://schemas.microsoft.com/office/drawing/2014/main" id="{415720B1-E55F-4ADF-8E58-C43E8F9B4AE6}"/>
              </a:ext>
            </a:extLst>
          </p:cNvPr>
          <p:cNvGraphicFramePr>
            <a:graphicFrameLocks noChangeAspect="1"/>
          </p:cNvGraphicFramePr>
          <p:nvPr>
            <p:extLst>
              <p:ext uri="{D42A27DB-BD31-4B8C-83A1-F6EECF244321}">
                <p14:modId xmlns:p14="http://schemas.microsoft.com/office/powerpoint/2010/main" val="562258231"/>
              </p:ext>
            </p:extLst>
          </p:nvPr>
        </p:nvGraphicFramePr>
        <p:xfrm>
          <a:off x="1441289" y="2509388"/>
          <a:ext cx="6261423" cy="767212"/>
        </p:xfrm>
        <a:graphic>
          <a:graphicData uri="http://schemas.openxmlformats.org/presentationml/2006/ole">
            <mc:AlternateContent xmlns:mc="http://schemas.openxmlformats.org/markup-compatibility/2006">
              <mc:Choice xmlns:v="urn:schemas-microsoft-com:vml" Requires="v">
                <p:oleObj spid="_x0000_s15422" name="Equation" r:id="rId3" imgW="3213000" imgH="393480" progId="Equation.DSMT4">
                  <p:embed/>
                </p:oleObj>
              </mc:Choice>
              <mc:Fallback>
                <p:oleObj name="Equation" r:id="rId3" imgW="3213000" imgH="393480" progId="Equation.DSMT4">
                  <p:embed/>
                  <p:pic>
                    <p:nvPicPr>
                      <p:cNvPr id="0" name=""/>
                      <p:cNvPicPr/>
                      <p:nvPr/>
                    </p:nvPicPr>
                    <p:blipFill>
                      <a:blip r:embed="rId4"/>
                      <a:stretch>
                        <a:fillRect/>
                      </a:stretch>
                    </p:blipFill>
                    <p:spPr>
                      <a:xfrm>
                        <a:off x="1441289" y="2509388"/>
                        <a:ext cx="6261423" cy="767212"/>
                      </a:xfrm>
                      <a:prstGeom prst="rect">
                        <a:avLst/>
                      </a:prstGeom>
                    </p:spPr>
                  </p:pic>
                </p:oleObj>
              </mc:Fallback>
            </mc:AlternateContent>
          </a:graphicData>
        </a:graphic>
      </p:graphicFrame>
    </p:spTree>
    <p:extLst>
      <p:ext uri="{BB962C8B-B14F-4D97-AF65-F5344CB8AC3E}">
        <p14:creationId xmlns:p14="http://schemas.microsoft.com/office/powerpoint/2010/main" val="12337254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Autofit/>
          </a:bodyPr>
          <a:lstStyle/>
          <a:p>
            <a:r>
              <a:rPr lang="en-US" dirty="0">
                <a:latin typeface="Times New Roman" panose="02020603050405020304" pitchFamily="18" charset="0"/>
                <a:cs typeface="Times New Roman" panose="02020603050405020304" pitchFamily="18" charset="0"/>
              </a:rPr>
              <a:t>Constructing Frequency Distribution Table</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a:xfrm>
            <a:off x="304800" y="1524000"/>
            <a:ext cx="8534400" cy="838200"/>
          </a:xfrm>
        </p:spPr>
        <p:txBody>
          <a:bodyPr/>
          <a:lstStyle/>
          <a:p>
            <a:pPr>
              <a:spcAft>
                <a:spcPts val="2400"/>
              </a:spcAft>
              <a:buNone/>
            </a:pPr>
            <a:r>
              <a:rPr lang="en-US" b="1" dirty="0">
                <a:latin typeface="Times New Roman" panose="02020603050405020304" pitchFamily="18" charset="0"/>
                <a:cs typeface="Times New Roman" panose="02020603050405020304" pitchFamily="18" charset="0"/>
              </a:rPr>
              <a:t>Calculation of Class Width</a:t>
            </a:r>
          </a:p>
        </p:txBody>
      </p:sp>
      <p:graphicFrame>
        <p:nvGraphicFramePr>
          <p:cNvPr id="3" name="Object 2" descr="Approximate class width equals start frac Largest value  minus  Smallest value over Number of classes end frac">
            <a:extLst>
              <a:ext uri="{FF2B5EF4-FFF2-40B4-BE49-F238E27FC236}">
                <a16:creationId xmlns:a16="http://schemas.microsoft.com/office/drawing/2014/main" id="{BAE1FC00-BC64-406E-997B-4E8D7898E7B7}"/>
              </a:ext>
            </a:extLst>
          </p:cNvPr>
          <p:cNvGraphicFramePr>
            <a:graphicFrameLocks noChangeAspect="1"/>
          </p:cNvGraphicFramePr>
          <p:nvPr>
            <p:extLst>
              <p:ext uri="{D42A27DB-BD31-4B8C-83A1-F6EECF244321}">
                <p14:modId xmlns:p14="http://schemas.microsoft.com/office/powerpoint/2010/main" val="2188553051"/>
              </p:ext>
            </p:extLst>
          </p:nvPr>
        </p:nvGraphicFramePr>
        <p:xfrm>
          <a:off x="747087" y="2590800"/>
          <a:ext cx="7649826" cy="843933"/>
        </p:xfrm>
        <a:graphic>
          <a:graphicData uri="http://schemas.openxmlformats.org/presentationml/2006/ole">
            <mc:AlternateContent xmlns:mc="http://schemas.openxmlformats.org/markup-compatibility/2006">
              <mc:Choice xmlns:v="urn:schemas-microsoft-com:vml" Requires="v">
                <p:oleObj spid="_x0000_s16445" name="Equation" r:id="rId3" imgW="3568680" imgH="393480" progId="Equation.DSMT4">
                  <p:embed/>
                </p:oleObj>
              </mc:Choice>
              <mc:Fallback>
                <p:oleObj name="Equation" r:id="rId3" imgW="3568680" imgH="393480" progId="Equation.DSMT4">
                  <p:embed/>
                  <p:pic>
                    <p:nvPicPr>
                      <p:cNvPr id="0" name=""/>
                      <p:cNvPicPr/>
                      <p:nvPr/>
                    </p:nvPicPr>
                    <p:blipFill>
                      <a:blip r:embed="rId4"/>
                      <a:stretch>
                        <a:fillRect/>
                      </a:stretch>
                    </p:blipFill>
                    <p:spPr>
                      <a:xfrm>
                        <a:off x="747087" y="2590800"/>
                        <a:ext cx="7649826" cy="843933"/>
                      </a:xfrm>
                      <a:prstGeom prst="rect">
                        <a:avLst/>
                      </a:prstGeom>
                    </p:spPr>
                  </p:pic>
                </p:oleObj>
              </mc:Fallback>
            </mc:AlternateContent>
          </a:graphicData>
        </a:graphic>
      </p:graphicFrame>
    </p:spTree>
    <p:extLst>
      <p:ext uri="{BB962C8B-B14F-4D97-AF65-F5344CB8AC3E}">
        <p14:creationId xmlns:p14="http://schemas.microsoft.com/office/powerpoint/2010/main" val="697995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8177C-A723-477A-99ED-EADD919E65FC}"/>
              </a:ext>
            </a:extLst>
          </p:cNvPr>
          <p:cNvSpPr>
            <a:spLocks noGrp="1"/>
          </p:cNvSpPr>
          <p:nvPr>
            <p:ph type="title"/>
          </p:nvPr>
        </p:nvSpPr>
        <p:spPr/>
        <p:txBody>
          <a:bodyPr>
            <a:normAutofit fontScale="90000"/>
          </a:bodyPr>
          <a:lstStyle/>
          <a:p>
            <a:r>
              <a:rPr lang="en-US" dirty="0">
                <a:latin typeface="Times New Roman" panose="02020603050405020304" pitchFamily="18" charset="0"/>
                <a:cs typeface="Times New Roman" panose="02020603050405020304" pitchFamily="18" charset="0"/>
              </a:rPr>
              <a:t>2.1 Organizing and Graphing Qualitative Data</a:t>
            </a:r>
          </a:p>
        </p:txBody>
      </p:sp>
      <p:sp>
        <p:nvSpPr>
          <p:cNvPr id="3" name="Content Placeholder 2">
            <a:extLst>
              <a:ext uri="{FF2B5EF4-FFF2-40B4-BE49-F238E27FC236}">
                <a16:creationId xmlns:a16="http://schemas.microsoft.com/office/drawing/2014/main" id="{1741F29A-9FA3-4BEE-BB43-BBF81226B183}"/>
              </a:ext>
            </a:extLst>
          </p:cNvPr>
          <p:cNvSpPr>
            <a:spLocks noGrp="1"/>
          </p:cNvSpPr>
          <p:nvPr>
            <p:ph sz="quarter" idx="10"/>
          </p:nvPr>
        </p:nvSpPr>
        <p:spPr/>
        <p:txBody>
          <a:bodyPr/>
          <a:lstStyle/>
          <a:p>
            <a:pPr marL="0" indent="0">
              <a:buNone/>
            </a:pPr>
            <a:r>
              <a:rPr lang="en-US" b="1" dirty="0">
                <a:latin typeface="Times New Roman" panose="02020603050405020304" pitchFamily="18" charset="0"/>
                <a:cs typeface="Times New Roman" panose="02020603050405020304" pitchFamily="18" charset="0"/>
              </a:rPr>
              <a:t>Definition</a:t>
            </a:r>
          </a:p>
          <a:p>
            <a:pPr marL="0" indent="0">
              <a:buNone/>
            </a:pPr>
            <a:r>
              <a:rPr lang="en-US" dirty="0">
                <a:latin typeface="Times New Roman" panose="02020603050405020304" pitchFamily="18" charset="0"/>
                <a:cs typeface="Times New Roman" panose="02020603050405020304" pitchFamily="18" charset="0"/>
              </a:rPr>
              <a:t>Data recorded in the sequence in which they are collected and before they are processed or ranked are called </a:t>
            </a:r>
            <a:r>
              <a:rPr lang="en-US" b="1" i="1" u="sng" dirty="0">
                <a:latin typeface="Times New Roman" panose="02020603050405020304" pitchFamily="18" charset="0"/>
                <a:cs typeface="Times New Roman" panose="02020603050405020304" pitchFamily="18" charset="0"/>
              </a:rPr>
              <a:t>raw data</a:t>
            </a:r>
            <a:r>
              <a:rPr lang="en-US" b="1" i="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2852036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Table 2.7 Class Widths and Class Midpoints for Table 2.6</a:t>
            </a:r>
          </a:p>
        </p:txBody>
      </p:sp>
      <p:graphicFrame>
        <p:nvGraphicFramePr>
          <p:cNvPr id="5" name="Table Placeholder 4">
            <a:extLst>
              <a:ext uri="{FF2B5EF4-FFF2-40B4-BE49-F238E27FC236}">
                <a16:creationId xmlns:a16="http://schemas.microsoft.com/office/drawing/2014/main" id="{58FBAD45-DA73-489C-B68A-8808A184106F}"/>
              </a:ext>
            </a:extLst>
          </p:cNvPr>
          <p:cNvGraphicFramePr>
            <a:graphicFrameLocks noGrp="1"/>
          </p:cNvGraphicFramePr>
          <p:nvPr>
            <p:ph type="tbl" sz="quarter" idx="17"/>
            <p:extLst>
              <p:ext uri="{D42A27DB-BD31-4B8C-83A1-F6EECF244321}">
                <p14:modId xmlns:p14="http://schemas.microsoft.com/office/powerpoint/2010/main" val="2394917093"/>
              </p:ext>
            </p:extLst>
          </p:nvPr>
        </p:nvGraphicFramePr>
        <p:xfrm>
          <a:off x="2270601" y="2438400"/>
          <a:ext cx="4602798" cy="2560320"/>
        </p:xfrm>
        <a:graphic>
          <a:graphicData uri="http://schemas.openxmlformats.org/drawingml/2006/table">
            <a:tbl>
              <a:tblPr firstRow="1">
                <a:tableStyleId>{69012ECD-51FC-41F1-AA8D-1B2483CD663E}</a:tableStyleId>
              </a:tblPr>
              <a:tblGrid>
                <a:gridCol w="1448118">
                  <a:extLst>
                    <a:ext uri="{9D8B030D-6E8A-4147-A177-3AD203B41FA5}">
                      <a16:colId xmlns:a16="http://schemas.microsoft.com/office/drawing/2014/main" val="3879314622"/>
                    </a:ext>
                  </a:extLst>
                </a:gridCol>
                <a:gridCol w="1427162">
                  <a:extLst>
                    <a:ext uri="{9D8B030D-6E8A-4147-A177-3AD203B41FA5}">
                      <a16:colId xmlns:a16="http://schemas.microsoft.com/office/drawing/2014/main" val="3853484024"/>
                    </a:ext>
                  </a:extLst>
                </a:gridCol>
                <a:gridCol w="1727518">
                  <a:extLst>
                    <a:ext uri="{9D8B030D-6E8A-4147-A177-3AD203B41FA5}">
                      <a16:colId xmlns:a16="http://schemas.microsoft.com/office/drawing/2014/main" val="2336156513"/>
                    </a:ext>
                  </a:extLst>
                </a:gridCol>
              </a:tblGrid>
              <a:tr h="182925">
                <a:tc>
                  <a:txBody>
                    <a:bodyPr/>
                    <a:lstStyle/>
                    <a:p>
                      <a:pPr marL="0" marR="0" algn="ctr">
                        <a:lnSpc>
                          <a:spcPct val="100000"/>
                        </a:lnSpc>
                        <a:spcBef>
                          <a:spcPts val="0"/>
                        </a:spcBef>
                        <a:spcAft>
                          <a:spcPts val="0"/>
                        </a:spcAft>
                      </a:pPr>
                      <a:r>
                        <a:rPr lang="en-US" sz="1800">
                          <a:effectLst/>
                        </a:rPr>
                        <a:t>Class Limits</a:t>
                      </a:r>
                      <a:endParaRPr lang="en-US" sz="1800" b="1">
                        <a:solidFill>
                          <a:srgbClr val="FFFFFF"/>
                        </a:solidFill>
                        <a:effectLst/>
                        <a:latin typeface="STIXTwoText-Bold"/>
                        <a:ea typeface="Times New Roman" panose="02020603050405020304" pitchFamily="18" charset="0"/>
                        <a:cs typeface="STIXTwoText-Bold"/>
                      </a:endParaRPr>
                    </a:p>
                  </a:txBody>
                  <a:tcPr anchor="b"/>
                </a:tc>
                <a:tc>
                  <a:txBody>
                    <a:bodyPr/>
                    <a:lstStyle/>
                    <a:p>
                      <a:pPr marL="0" marR="0" algn="ctr">
                        <a:lnSpc>
                          <a:spcPct val="100000"/>
                        </a:lnSpc>
                        <a:spcBef>
                          <a:spcPts val="0"/>
                        </a:spcBef>
                        <a:spcAft>
                          <a:spcPts val="0"/>
                        </a:spcAft>
                      </a:pPr>
                      <a:r>
                        <a:rPr lang="en-US" sz="1800">
                          <a:effectLst/>
                        </a:rPr>
                        <a:t>Class Width</a:t>
                      </a:r>
                      <a:endParaRPr lang="en-US" sz="1800" b="1">
                        <a:solidFill>
                          <a:srgbClr val="FFFFFF"/>
                        </a:solidFill>
                        <a:effectLst/>
                        <a:latin typeface="STIXTwoText-Bold"/>
                        <a:ea typeface="Times New Roman" panose="02020603050405020304" pitchFamily="18" charset="0"/>
                        <a:cs typeface="STIXTwoText-Bold"/>
                      </a:endParaRPr>
                    </a:p>
                  </a:txBody>
                  <a:tcPr anchor="b"/>
                </a:tc>
                <a:tc>
                  <a:txBody>
                    <a:bodyPr/>
                    <a:lstStyle/>
                    <a:p>
                      <a:pPr marL="0" marR="0" algn="ctr">
                        <a:lnSpc>
                          <a:spcPct val="100000"/>
                        </a:lnSpc>
                        <a:spcBef>
                          <a:spcPts val="0"/>
                        </a:spcBef>
                        <a:spcAft>
                          <a:spcPts val="0"/>
                        </a:spcAft>
                      </a:pPr>
                      <a:r>
                        <a:rPr lang="en-US" sz="1800">
                          <a:effectLst/>
                        </a:rPr>
                        <a:t>Class Midpoint</a:t>
                      </a:r>
                      <a:endParaRPr lang="en-US" sz="1800" b="1">
                        <a:solidFill>
                          <a:srgbClr val="FFFFFF"/>
                        </a:solidFill>
                        <a:effectLst/>
                        <a:latin typeface="STIXTwoText-Bold"/>
                        <a:ea typeface="Times New Roman" panose="02020603050405020304" pitchFamily="18" charset="0"/>
                        <a:cs typeface="STIXTwoText-Bold"/>
                      </a:endParaRPr>
                    </a:p>
                  </a:txBody>
                  <a:tcPr anchor="b"/>
                </a:tc>
                <a:extLst>
                  <a:ext uri="{0D108BD9-81ED-4DB2-BD59-A6C34878D82A}">
                    <a16:rowId xmlns:a16="http://schemas.microsoft.com/office/drawing/2014/main" val="193379024"/>
                  </a:ext>
                </a:extLst>
              </a:tr>
              <a:tr h="159478">
                <a:tc>
                  <a:txBody>
                    <a:bodyPr/>
                    <a:lstStyle/>
                    <a:p>
                      <a:pPr marL="0" marR="0" algn="ctr">
                        <a:lnSpc>
                          <a:spcPct val="100000"/>
                        </a:lnSpc>
                        <a:spcBef>
                          <a:spcPts val="0"/>
                        </a:spcBef>
                        <a:spcAft>
                          <a:spcPts val="300"/>
                        </a:spcAft>
                        <a:tabLst>
                          <a:tab pos="1460500" algn="ctr"/>
                          <a:tab pos="2603500" algn="ctr"/>
                        </a:tabLst>
                      </a:pPr>
                      <a:r>
                        <a:rPr lang="en-US" sz="1800">
                          <a:effectLst/>
                        </a:rPr>
                        <a:t> 801 to 1000</a:t>
                      </a:r>
                      <a:endParaRPr lang="en-US" sz="1800">
                        <a:solidFill>
                          <a:srgbClr val="000000"/>
                        </a:solidFill>
                        <a:effectLst/>
                        <a:latin typeface="STIXTwoText"/>
                        <a:ea typeface="Times New Roman" panose="02020603050405020304" pitchFamily="18" charset="0"/>
                        <a:cs typeface="STIXTwoText"/>
                      </a:endParaRPr>
                    </a:p>
                  </a:txBody>
                  <a:tcPr/>
                </a:tc>
                <a:tc>
                  <a:txBody>
                    <a:bodyPr/>
                    <a:lstStyle/>
                    <a:p>
                      <a:pPr marL="0" marR="0" algn="ctr">
                        <a:lnSpc>
                          <a:spcPct val="100000"/>
                        </a:lnSpc>
                        <a:spcBef>
                          <a:spcPts val="0"/>
                        </a:spcBef>
                        <a:spcAft>
                          <a:spcPts val="300"/>
                        </a:spcAft>
                        <a:tabLst>
                          <a:tab pos="1460500" algn="ctr"/>
                          <a:tab pos="2603500" algn="ctr"/>
                        </a:tabLst>
                      </a:pPr>
                      <a:r>
                        <a:rPr lang="en-US" sz="1800">
                          <a:effectLst/>
                        </a:rPr>
                        <a:t>200</a:t>
                      </a:r>
                      <a:endParaRPr lang="en-US" sz="1800">
                        <a:solidFill>
                          <a:srgbClr val="000000"/>
                        </a:solidFill>
                        <a:effectLst/>
                        <a:latin typeface="STIXTwoText"/>
                        <a:ea typeface="Times New Roman" panose="02020603050405020304" pitchFamily="18" charset="0"/>
                        <a:cs typeface="STIXTwoText"/>
                      </a:endParaRPr>
                    </a:p>
                  </a:txBody>
                  <a:tcPr/>
                </a:tc>
                <a:tc>
                  <a:txBody>
                    <a:bodyPr/>
                    <a:lstStyle/>
                    <a:p>
                      <a:pPr marL="0" marR="0" algn="ctr">
                        <a:lnSpc>
                          <a:spcPct val="100000"/>
                        </a:lnSpc>
                        <a:spcBef>
                          <a:spcPts val="0"/>
                        </a:spcBef>
                        <a:spcAft>
                          <a:spcPts val="300"/>
                        </a:spcAft>
                        <a:tabLst>
                          <a:tab pos="1460500" algn="ctr"/>
                          <a:tab pos="2603500" algn="ctr"/>
                        </a:tabLst>
                      </a:pPr>
                      <a:r>
                        <a:rPr lang="en-US" sz="1800">
                          <a:effectLst/>
                        </a:rPr>
                        <a:t> 900.5</a:t>
                      </a:r>
                      <a:endParaRPr lang="en-US" sz="1800">
                        <a:solidFill>
                          <a:srgbClr val="000000"/>
                        </a:solidFill>
                        <a:effectLst/>
                        <a:latin typeface="STIXTwoText"/>
                        <a:ea typeface="Times New Roman" panose="02020603050405020304" pitchFamily="18" charset="0"/>
                        <a:cs typeface="STIXTwoText"/>
                      </a:endParaRPr>
                    </a:p>
                  </a:txBody>
                  <a:tcPr/>
                </a:tc>
                <a:extLst>
                  <a:ext uri="{0D108BD9-81ED-4DB2-BD59-A6C34878D82A}">
                    <a16:rowId xmlns:a16="http://schemas.microsoft.com/office/drawing/2014/main" val="2489232691"/>
                  </a:ext>
                </a:extLst>
              </a:tr>
              <a:tr h="159478">
                <a:tc>
                  <a:txBody>
                    <a:bodyPr/>
                    <a:lstStyle/>
                    <a:p>
                      <a:pPr marL="0" marR="0" algn="ctr">
                        <a:lnSpc>
                          <a:spcPct val="100000"/>
                        </a:lnSpc>
                        <a:spcBef>
                          <a:spcPts val="0"/>
                        </a:spcBef>
                        <a:spcAft>
                          <a:spcPts val="300"/>
                        </a:spcAft>
                        <a:tabLst>
                          <a:tab pos="1460500" algn="ctr"/>
                          <a:tab pos="2603500" algn="ctr"/>
                        </a:tabLst>
                      </a:pPr>
                      <a:r>
                        <a:rPr lang="en-US" sz="1800">
                          <a:effectLst/>
                        </a:rPr>
                        <a:t>1001 to 1200</a:t>
                      </a:r>
                      <a:endParaRPr lang="en-US" sz="1800">
                        <a:solidFill>
                          <a:srgbClr val="000000"/>
                        </a:solidFill>
                        <a:effectLst/>
                        <a:latin typeface="STIXTwoText"/>
                        <a:ea typeface="Times New Roman" panose="02020603050405020304" pitchFamily="18" charset="0"/>
                        <a:cs typeface="STIXTwoText"/>
                      </a:endParaRPr>
                    </a:p>
                  </a:txBody>
                  <a:tcPr/>
                </a:tc>
                <a:tc>
                  <a:txBody>
                    <a:bodyPr/>
                    <a:lstStyle/>
                    <a:p>
                      <a:pPr marL="0" marR="0" algn="ctr">
                        <a:lnSpc>
                          <a:spcPct val="100000"/>
                        </a:lnSpc>
                        <a:spcBef>
                          <a:spcPts val="0"/>
                        </a:spcBef>
                        <a:spcAft>
                          <a:spcPts val="300"/>
                        </a:spcAft>
                        <a:tabLst>
                          <a:tab pos="1460500" algn="ctr"/>
                          <a:tab pos="2603500" algn="ctr"/>
                        </a:tabLst>
                      </a:pPr>
                      <a:r>
                        <a:rPr lang="en-US" sz="1800">
                          <a:effectLst/>
                        </a:rPr>
                        <a:t>200</a:t>
                      </a:r>
                      <a:endParaRPr lang="en-US" sz="1800">
                        <a:solidFill>
                          <a:srgbClr val="000000"/>
                        </a:solidFill>
                        <a:effectLst/>
                        <a:latin typeface="STIXTwoText"/>
                        <a:ea typeface="Times New Roman" panose="02020603050405020304" pitchFamily="18" charset="0"/>
                        <a:cs typeface="STIXTwoText"/>
                      </a:endParaRPr>
                    </a:p>
                  </a:txBody>
                  <a:tcPr/>
                </a:tc>
                <a:tc>
                  <a:txBody>
                    <a:bodyPr/>
                    <a:lstStyle/>
                    <a:p>
                      <a:pPr marL="0" marR="0" algn="ctr">
                        <a:lnSpc>
                          <a:spcPct val="100000"/>
                        </a:lnSpc>
                        <a:spcBef>
                          <a:spcPts val="0"/>
                        </a:spcBef>
                        <a:spcAft>
                          <a:spcPts val="300"/>
                        </a:spcAft>
                        <a:tabLst>
                          <a:tab pos="1460500" algn="ctr"/>
                          <a:tab pos="2603500" algn="ctr"/>
                        </a:tabLst>
                      </a:pPr>
                      <a:r>
                        <a:rPr lang="en-US" sz="1800">
                          <a:effectLst/>
                        </a:rPr>
                        <a:t>1100.5</a:t>
                      </a:r>
                      <a:endParaRPr lang="en-US" sz="1800">
                        <a:solidFill>
                          <a:srgbClr val="000000"/>
                        </a:solidFill>
                        <a:effectLst/>
                        <a:latin typeface="STIXTwoText"/>
                        <a:ea typeface="Times New Roman" panose="02020603050405020304" pitchFamily="18" charset="0"/>
                        <a:cs typeface="STIXTwoText"/>
                      </a:endParaRPr>
                    </a:p>
                  </a:txBody>
                  <a:tcPr/>
                </a:tc>
                <a:extLst>
                  <a:ext uri="{0D108BD9-81ED-4DB2-BD59-A6C34878D82A}">
                    <a16:rowId xmlns:a16="http://schemas.microsoft.com/office/drawing/2014/main" val="1829240566"/>
                  </a:ext>
                </a:extLst>
              </a:tr>
              <a:tr h="159478">
                <a:tc>
                  <a:txBody>
                    <a:bodyPr/>
                    <a:lstStyle/>
                    <a:p>
                      <a:pPr marL="0" marR="0" algn="ctr">
                        <a:lnSpc>
                          <a:spcPct val="100000"/>
                        </a:lnSpc>
                        <a:spcBef>
                          <a:spcPts val="0"/>
                        </a:spcBef>
                        <a:spcAft>
                          <a:spcPts val="300"/>
                        </a:spcAft>
                        <a:tabLst>
                          <a:tab pos="1460500" algn="ctr"/>
                          <a:tab pos="2603500" algn="ctr"/>
                        </a:tabLst>
                      </a:pPr>
                      <a:r>
                        <a:rPr lang="en-US" sz="1800" dirty="0">
                          <a:effectLst/>
                        </a:rPr>
                        <a:t>1201 to 1400</a:t>
                      </a:r>
                      <a:endParaRPr lang="en-US" sz="1800" dirty="0">
                        <a:solidFill>
                          <a:srgbClr val="000000"/>
                        </a:solidFill>
                        <a:effectLst/>
                        <a:latin typeface="STIXTwoText"/>
                        <a:ea typeface="Times New Roman" panose="02020603050405020304" pitchFamily="18" charset="0"/>
                        <a:cs typeface="STIXTwoText"/>
                      </a:endParaRPr>
                    </a:p>
                  </a:txBody>
                  <a:tcPr/>
                </a:tc>
                <a:tc>
                  <a:txBody>
                    <a:bodyPr/>
                    <a:lstStyle/>
                    <a:p>
                      <a:pPr marL="0" marR="0" algn="ctr">
                        <a:lnSpc>
                          <a:spcPct val="100000"/>
                        </a:lnSpc>
                        <a:spcBef>
                          <a:spcPts val="0"/>
                        </a:spcBef>
                        <a:spcAft>
                          <a:spcPts val="300"/>
                        </a:spcAft>
                        <a:tabLst>
                          <a:tab pos="1460500" algn="ctr"/>
                          <a:tab pos="2603500" algn="ctr"/>
                        </a:tabLst>
                      </a:pPr>
                      <a:r>
                        <a:rPr lang="en-US" sz="1800">
                          <a:effectLst/>
                        </a:rPr>
                        <a:t>200</a:t>
                      </a:r>
                      <a:endParaRPr lang="en-US" sz="1800">
                        <a:solidFill>
                          <a:srgbClr val="000000"/>
                        </a:solidFill>
                        <a:effectLst/>
                        <a:latin typeface="STIXTwoText"/>
                        <a:ea typeface="Times New Roman" panose="02020603050405020304" pitchFamily="18" charset="0"/>
                        <a:cs typeface="STIXTwoText"/>
                      </a:endParaRPr>
                    </a:p>
                  </a:txBody>
                  <a:tcPr/>
                </a:tc>
                <a:tc>
                  <a:txBody>
                    <a:bodyPr/>
                    <a:lstStyle/>
                    <a:p>
                      <a:pPr marL="0" marR="0" algn="ctr">
                        <a:lnSpc>
                          <a:spcPct val="100000"/>
                        </a:lnSpc>
                        <a:spcBef>
                          <a:spcPts val="0"/>
                        </a:spcBef>
                        <a:spcAft>
                          <a:spcPts val="300"/>
                        </a:spcAft>
                        <a:tabLst>
                          <a:tab pos="1460500" algn="ctr"/>
                          <a:tab pos="2603500" algn="ctr"/>
                        </a:tabLst>
                      </a:pPr>
                      <a:r>
                        <a:rPr lang="en-US" sz="1800">
                          <a:effectLst/>
                        </a:rPr>
                        <a:t>1300.5</a:t>
                      </a:r>
                      <a:endParaRPr lang="en-US" sz="1800">
                        <a:solidFill>
                          <a:srgbClr val="000000"/>
                        </a:solidFill>
                        <a:effectLst/>
                        <a:latin typeface="STIXTwoText"/>
                        <a:ea typeface="Times New Roman" panose="02020603050405020304" pitchFamily="18" charset="0"/>
                        <a:cs typeface="STIXTwoText"/>
                      </a:endParaRPr>
                    </a:p>
                  </a:txBody>
                  <a:tcPr/>
                </a:tc>
                <a:extLst>
                  <a:ext uri="{0D108BD9-81ED-4DB2-BD59-A6C34878D82A}">
                    <a16:rowId xmlns:a16="http://schemas.microsoft.com/office/drawing/2014/main" val="3877042879"/>
                  </a:ext>
                </a:extLst>
              </a:tr>
              <a:tr h="159478">
                <a:tc>
                  <a:txBody>
                    <a:bodyPr/>
                    <a:lstStyle/>
                    <a:p>
                      <a:pPr marL="0" marR="0" algn="ctr">
                        <a:lnSpc>
                          <a:spcPct val="100000"/>
                        </a:lnSpc>
                        <a:spcBef>
                          <a:spcPts val="0"/>
                        </a:spcBef>
                        <a:spcAft>
                          <a:spcPts val="300"/>
                        </a:spcAft>
                        <a:tabLst>
                          <a:tab pos="1460500" algn="ctr"/>
                          <a:tab pos="2603500" algn="ctr"/>
                        </a:tabLst>
                      </a:pPr>
                      <a:r>
                        <a:rPr lang="en-US" sz="1800">
                          <a:effectLst/>
                        </a:rPr>
                        <a:t>1401 to 1600</a:t>
                      </a:r>
                      <a:endParaRPr lang="en-US" sz="1800">
                        <a:solidFill>
                          <a:srgbClr val="000000"/>
                        </a:solidFill>
                        <a:effectLst/>
                        <a:latin typeface="STIXTwoText"/>
                        <a:ea typeface="Times New Roman" panose="02020603050405020304" pitchFamily="18" charset="0"/>
                        <a:cs typeface="STIXTwoText"/>
                      </a:endParaRPr>
                    </a:p>
                  </a:txBody>
                  <a:tcPr/>
                </a:tc>
                <a:tc>
                  <a:txBody>
                    <a:bodyPr/>
                    <a:lstStyle/>
                    <a:p>
                      <a:pPr marL="0" marR="0" algn="ctr">
                        <a:lnSpc>
                          <a:spcPct val="100000"/>
                        </a:lnSpc>
                        <a:spcBef>
                          <a:spcPts val="0"/>
                        </a:spcBef>
                        <a:spcAft>
                          <a:spcPts val="300"/>
                        </a:spcAft>
                        <a:tabLst>
                          <a:tab pos="1460500" algn="ctr"/>
                          <a:tab pos="2603500" algn="ctr"/>
                        </a:tabLst>
                      </a:pPr>
                      <a:r>
                        <a:rPr lang="en-US" sz="1800">
                          <a:effectLst/>
                        </a:rPr>
                        <a:t>200</a:t>
                      </a:r>
                      <a:endParaRPr lang="en-US" sz="1800">
                        <a:solidFill>
                          <a:srgbClr val="000000"/>
                        </a:solidFill>
                        <a:effectLst/>
                        <a:latin typeface="STIXTwoText"/>
                        <a:ea typeface="Times New Roman" panose="02020603050405020304" pitchFamily="18" charset="0"/>
                        <a:cs typeface="STIXTwoText"/>
                      </a:endParaRPr>
                    </a:p>
                  </a:txBody>
                  <a:tcPr/>
                </a:tc>
                <a:tc>
                  <a:txBody>
                    <a:bodyPr/>
                    <a:lstStyle/>
                    <a:p>
                      <a:pPr marL="0" marR="0" algn="ctr">
                        <a:lnSpc>
                          <a:spcPct val="100000"/>
                        </a:lnSpc>
                        <a:spcBef>
                          <a:spcPts val="0"/>
                        </a:spcBef>
                        <a:spcAft>
                          <a:spcPts val="300"/>
                        </a:spcAft>
                        <a:tabLst>
                          <a:tab pos="1460500" algn="ctr"/>
                          <a:tab pos="2603500" algn="ctr"/>
                        </a:tabLst>
                      </a:pPr>
                      <a:r>
                        <a:rPr lang="en-US" sz="1800">
                          <a:effectLst/>
                        </a:rPr>
                        <a:t>1500.5</a:t>
                      </a:r>
                      <a:endParaRPr lang="en-US" sz="1800">
                        <a:solidFill>
                          <a:srgbClr val="000000"/>
                        </a:solidFill>
                        <a:effectLst/>
                        <a:latin typeface="STIXTwoText"/>
                        <a:ea typeface="Times New Roman" panose="02020603050405020304" pitchFamily="18" charset="0"/>
                        <a:cs typeface="STIXTwoText"/>
                      </a:endParaRPr>
                    </a:p>
                  </a:txBody>
                  <a:tcPr/>
                </a:tc>
                <a:extLst>
                  <a:ext uri="{0D108BD9-81ED-4DB2-BD59-A6C34878D82A}">
                    <a16:rowId xmlns:a16="http://schemas.microsoft.com/office/drawing/2014/main" val="2347666156"/>
                  </a:ext>
                </a:extLst>
              </a:tr>
              <a:tr h="159478">
                <a:tc>
                  <a:txBody>
                    <a:bodyPr/>
                    <a:lstStyle/>
                    <a:p>
                      <a:pPr marL="0" marR="0" algn="ctr">
                        <a:lnSpc>
                          <a:spcPct val="100000"/>
                        </a:lnSpc>
                        <a:spcBef>
                          <a:spcPts val="0"/>
                        </a:spcBef>
                        <a:spcAft>
                          <a:spcPts val="300"/>
                        </a:spcAft>
                        <a:tabLst>
                          <a:tab pos="1460500" algn="ctr"/>
                          <a:tab pos="2603500" algn="ctr"/>
                        </a:tabLst>
                      </a:pPr>
                      <a:r>
                        <a:rPr lang="en-US" sz="1800">
                          <a:effectLst/>
                        </a:rPr>
                        <a:t>1601 to 1800</a:t>
                      </a:r>
                      <a:endParaRPr lang="en-US" sz="1800">
                        <a:solidFill>
                          <a:srgbClr val="000000"/>
                        </a:solidFill>
                        <a:effectLst/>
                        <a:latin typeface="STIXTwoText"/>
                        <a:ea typeface="Times New Roman" panose="02020603050405020304" pitchFamily="18" charset="0"/>
                        <a:cs typeface="STIXTwoText"/>
                      </a:endParaRPr>
                    </a:p>
                  </a:txBody>
                  <a:tcPr/>
                </a:tc>
                <a:tc>
                  <a:txBody>
                    <a:bodyPr/>
                    <a:lstStyle/>
                    <a:p>
                      <a:pPr marL="0" marR="0" algn="ctr">
                        <a:lnSpc>
                          <a:spcPct val="100000"/>
                        </a:lnSpc>
                        <a:spcBef>
                          <a:spcPts val="0"/>
                        </a:spcBef>
                        <a:spcAft>
                          <a:spcPts val="300"/>
                        </a:spcAft>
                        <a:tabLst>
                          <a:tab pos="1460500" algn="ctr"/>
                          <a:tab pos="2603500" algn="ctr"/>
                        </a:tabLst>
                      </a:pPr>
                      <a:r>
                        <a:rPr lang="en-US" sz="1800">
                          <a:effectLst/>
                        </a:rPr>
                        <a:t>200</a:t>
                      </a:r>
                      <a:endParaRPr lang="en-US" sz="1800">
                        <a:solidFill>
                          <a:srgbClr val="000000"/>
                        </a:solidFill>
                        <a:effectLst/>
                        <a:latin typeface="STIXTwoText"/>
                        <a:ea typeface="Times New Roman" panose="02020603050405020304" pitchFamily="18" charset="0"/>
                        <a:cs typeface="STIXTwoText"/>
                      </a:endParaRPr>
                    </a:p>
                  </a:txBody>
                  <a:tcPr/>
                </a:tc>
                <a:tc>
                  <a:txBody>
                    <a:bodyPr/>
                    <a:lstStyle/>
                    <a:p>
                      <a:pPr marL="0" marR="0" algn="ctr">
                        <a:lnSpc>
                          <a:spcPct val="100000"/>
                        </a:lnSpc>
                        <a:spcBef>
                          <a:spcPts val="0"/>
                        </a:spcBef>
                        <a:spcAft>
                          <a:spcPts val="300"/>
                        </a:spcAft>
                        <a:tabLst>
                          <a:tab pos="1460500" algn="ctr"/>
                          <a:tab pos="2603500" algn="ctr"/>
                        </a:tabLst>
                      </a:pPr>
                      <a:r>
                        <a:rPr lang="en-US" sz="1800">
                          <a:effectLst/>
                        </a:rPr>
                        <a:t>1700.5</a:t>
                      </a:r>
                      <a:endParaRPr lang="en-US" sz="1800">
                        <a:solidFill>
                          <a:srgbClr val="000000"/>
                        </a:solidFill>
                        <a:effectLst/>
                        <a:latin typeface="STIXTwoText"/>
                        <a:ea typeface="Times New Roman" panose="02020603050405020304" pitchFamily="18" charset="0"/>
                        <a:cs typeface="STIXTwoText"/>
                      </a:endParaRPr>
                    </a:p>
                  </a:txBody>
                  <a:tcPr/>
                </a:tc>
                <a:extLst>
                  <a:ext uri="{0D108BD9-81ED-4DB2-BD59-A6C34878D82A}">
                    <a16:rowId xmlns:a16="http://schemas.microsoft.com/office/drawing/2014/main" val="859854040"/>
                  </a:ext>
                </a:extLst>
              </a:tr>
              <a:tr h="159478">
                <a:tc>
                  <a:txBody>
                    <a:bodyPr/>
                    <a:lstStyle/>
                    <a:p>
                      <a:pPr marL="0" marR="0" algn="ctr">
                        <a:lnSpc>
                          <a:spcPct val="100000"/>
                        </a:lnSpc>
                        <a:spcBef>
                          <a:spcPts val="0"/>
                        </a:spcBef>
                        <a:spcAft>
                          <a:spcPts val="300"/>
                        </a:spcAft>
                        <a:tabLst>
                          <a:tab pos="1460500" algn="ctr"/>
                          <a:tab pos="2603500" algn="ctr"/>
                        </a:tabLst>
                      </a:pPr>
                      <a:r>
                        <a:rPr lang="en-US" sz="1800">
                          <a:effectLst/>
                        </a:rPr>
                        <a:t>1801 to 2000</a:t>
                      </a:r>
                      <a:endParaRPr lang="en-US" sz="1800">
                        <a:solidFill>
                          <a:srgbClr val="000000"/>
                        </a:solidFill>
                        <a:effectLst/>
                        <a:latin typeface="STIXTwoText"/>
                        <a:ea typeface="Times New Roman" panose="02020603050405020304" pitchFamily="18" charset="0"/>
                        <a:cs typeface="STIXTwoText"/>
                      </a:endParaRPr>
                    </a:p>
                  </a:txBody>
                  <a:tcPr/>
                </a:tc>
                <a:tc>
                  <a:txBody>
                    <a:bodyPr/>
                    <a:lstStyle/>
                    <a:p>
                      <a:pPr marL="0" marR="0" algn="ctr">
                        <a:lnSpc>
                          <a:spcPct val="100000"/>
                        </a:lnSpc>
                        <a:spcBef>
                          <a:spcPts val="0"/>
                        </a:spcBef>
                        <a:spcAft>
                          <a:spcPts val="300"/>
                        </a:spcAft>
                        <a:tabLst>
                          <a:tab pos="1460500" algn="ctr"/>
                          <a:tab pos="2603500" algn="ctr"/>
                        </a:tabLst>
                      </a:pPr>
                      <a:r>
                        <a:rPr lang="en-US" sz="1800">
                          <a:effectLst/>
                        </a:rPr>
                        <a:t>200</a:t>
                      </a:r>
                      <a:endParaRPr lang="en-US" sz="1800">
                        <a:solidFill>
                          <a:srgbClr val="000000"/>
                        </a:solidFill>
                        <a:effectLst/>
                        <a:latin typeface="STIXTwoText"/>
                        <a:ea typeface="Times New Roman" panose="02020603050405020304" pitchFamily="18" charset="0"/>
                        <a:cs typeface="STIXTwoText"/>
                      </a:endParaRPr>
                    </a:p>
                  </a:txBody>
                  <a:tcPr/>
                </a:tc>
                <a:tc>
                  <a:txBody>
                    <a:bodyPr/>
                    <a:lstStyle/>
                    <a:p>
                      <a:pPr marL="0" marR="0" algn="ctr">
                        <a:lnSpc>
                          <a:spcPct val="100000"/>
                        </a:lnSpc>
                        <a:spcBef>
                          <a:spcPts val="0"/>
                        </a:spcBef>
                        <a:spcAft>
                          <a:spcPts val="300"/>
                        </a:spcAft>
                        <a:tabLst>
                          <a:tab pos="1460500" algn="ctr"/>
                          <a:tab pos="2603500" algn="ctr"/>
                        </a:tabLst>
                      </a:pPr>
                      <a:r>
                        <a:rPr lang="en-US" sz="1800" dirty="0">
                          <a:effectLst/>
                        </a:rPr>
                        <a:t>1900.5</a:t>
                      </a:r>
                      <a:endParaRPr lang="en-US" sz="1800" dirty="0">
                        <a:solidFill>
                          <a:srgbClr val="000000"/>
                        </a:solidFill>
                        <a:effectLst/>
                        <a:latin typeface="STIXTwoText"/>
                        <a:ea typeface="Times New Roman" panose="02020603050405020304" pitchFamily="18" charset="0"/>
                        <a:cs typeface="STIXTwoText"/>
                      </a:endParaRPr>
                    </a:p>
                  </a:txBody>
                  <a:tcPr/>
                </a:tc>
                <a:extLst>
                  <a:ext uri="{0D108BD9-81ED-4DB2-BD59-A6C34878D82A}">
                    <a16:rowId xmlns:a16="http://schemas.microsoft.com/office/drawing/2014/main" val="1193496700"/>
                  </a:ext>
                </a:extLst>
              </a:tr>
            </a:tbl>
          </a:graphicData>
        </a:graphic>
      </p:graphicFrame>
    </p:spTree>
    <p:extLst>
      <p:ext uri="{BB962C8B-B14F-4D97-AF65-F5344CB8AC3E}">
        <p14:creationId xmlns:p14="http://schemas.microsoft.com/office/powerpoint/2010/main" val="38012320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Autofit/>
          </a:bodyPr>
          <a:lstStyle/>
          <a:p>
            <a:r>
              <a:rPr lang="en-US" dirty="0">
                <a:latin typeface="Times New Roman" panose="02020603050405020304" pitchFamily="18" charset="0"/>
                <a:cs typeface="Times New Roman" panose="02020603050405020304" pitchFamily="18" charset="0"/>
              </a:rPr>
              <a:t>Example 2-3 (1 of 2)</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buNone/>
            </a:pPr>
            <a:r>
              <a:rPr lang="en-US" dirty="0">
                <a:latin typeface="Times New Roman" panose="02020603050405020304" pitchFamily="18" charset="0"/>
                <a:cs typeface="Times New Roman" panose="02020603050405020304" pitchFamily="18" charset="0"/>
              </a:rPr>
              <a:t>The following data were collected on the systolic blood pressures of 30 randomly selected adults from a small city. Construct a frequency distribution table.</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83260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Example 2-3 (2 of 2)</a:t>
            </a:r>
            <a:endParaRPr lang="en-US" dirty="0">
              <a:latin typeface="Times New Roman" panose="02020603050405020304" pitchFamily="18" charset="0"/>
              <a:cs typeface="Times New Roman" panose="02020603050405020304" pitchFamily="18" charset="0"/>
            </a:endParaRPr>
          </a:p>
        </p:txBody>
      </p:sp>
      <p:graphicFrame>
        <p:nvGraphicFramePr>
          <p:cNvPr id="5" name="Table Placeholder 4">
            <a:extLst>
              <a:ext uri="{FF2B5EF4-FFF2-40B4-BE49-F238E27FC236}">
                <a16:creationId xmlns:a16="http://schemas.microsoft.com/office/drawing/2014/main" id="{678435FB-03DA-4EC4-8708-0A8D75C0725E}"/>
              </a:ext>
            </a:extLst>
          </p:cNvPr>
          <p:cNvGraphicFramePr>
            <a:graphicFrameLocks noGrp="1"/>
          </p:cNvGraphicFramePr>
          <p:nvPr>
            <p:ph type="tbl" sz="quarter" idx="17"/>
            <p:extLst>
              <p:ext uri="{D42A27DB-BD31-4B8C-83A1-F6EECF244321}">
                <p14:modId xmlns:p14="http://schemas.microsoft.com/office/powerpoint/2010/main" val="1102276160"/>
              </p:ext>
            </p:extLst>
          </p:nvPr>
        </p:nvGraphicFramePr>
        <p:xfrm>
          <a:off x="1681160" y="2438400"/>
          <a:ext cx="5781680" cy="1097280"/>
        </p:xfrm>
        <a:graphic>
          <a:graphicData uri="http://schemas.openxmlformats.org/drawingml/2006/table">
            <a:tbl>
              <a:tblPr firstRow="1">
                <a:tableStyleId>{69012ECD-51FC-41F1-AA8D-1B2483CD663E}</a:tableStyleId>
              </a:tblPr>
              <a:tblGrid>
                <a:gridCol w="578168">
                  <a:extLst>
                    <a:ext uri="{9D8B030D-6E8A-4147-A177-3AD203B41FA5}">
                      <a16:colId xmlns:a16="http://schemas.microsoft.com/office/drawing/2014/main" val="707654227"/>
                    </a:ext>
                  </a:extLst>
                </a:gridCol>
                <a:gridCol w="578168">
                  <a:extLst>
                    <a:ext uri="{9D8B030D-6E8A-4147-A177-3AD203B41FA5}">
                      <a16:colId xmlns:a16="http://schemas.microsoft.com/office/drawing/2014/main" val="2960735042"/>
                    </a:ext>
                  </a:extLst>
                </a:gridCol>
                <a:gridCol w="578168">
                  <a:extLst>
                    <a:ext uri="{9D8B030D-6E8A-4147-A177-3AD203B41FA5}">
                      <a16:colId xmlns:a16="http://schemas.microsoft.com/office/drawing/2014/main" val="1297410888"/>
                    </a:ext>
                  </a:extLst>
                </a:gridCol>
                <a:gridCol w="578168">
                  <a:extLst>
                    <a:ext uri="{9D8B030D-6E8A-4147-A177-3AD203B41FA5}">
                      <a16:colId xmlns:a16="http://schemas.microsoft.com/office/drawing/2014/main" val="3952395699"/>
                    </a:ext>
                  </a:extLst>
                </a:gridCol>
                <a:gridCol w="578168">
                  <a:extLst>
                    <a:ext uri="{9D8B030D-6E8A-4147-A177-3AD203B41FA5}">
                      <a16:colId xmlns:a16="http://schemas.microsoft.com/office/drawing/2014/main" val="3915329887"/>
                    </a:ext>
                  </a:extLst>
                </a:gridCol>
                <a:gridCol w="578168">
                  <a:extLst>
                    <a:ext uri="{9D8B030D-6E8A-4147-A177-3AD203B41FA5}">
                      <a16:colId xmlns:a16="http://schemas.microsoft.com/office/drawing/2014/main" val="3371711281"/>
                    </a:ext>
                  </a:extLst>
                </a:gridCol>
                <a:gridCol w="578168">
                  <a:extLst>
                    <a:ext uri="{9D8B030D-6E8A-4147-A177-3AD203B41FA5}">
                      <a16:colId xmlns:a16="http://schemas.microsoft.com/office/drawing/2014/main" val="4182136059"/>
                    </a:ext>
                  </a:extLst>
                </a:gridCol>
                <a:gridCol w="578168">
                  <a:extLst>
                    <a:ext uri="{9D8B030D-6E8A-4147-A177-3AD203B41FA5}">
                      <a16:colId xmlns:a16="http://schemas.microsoft.com/office/drawing/2014/main" val="2006741302"/>
                    </a:ext>
                  </a:extLst>
                </a:gridCol>
                <a:gridCol w="578168">
                  <a:extLst>
                    <a:ext uri="{9D8B030D-6E8A-4147-A177-3AD203B41FA5}">
                      <a16:colId xmlns:a16="http://schemas.microsoft.com/office/drawing/2014/main" val="4017076335"/>
                    </a:ext>
                  </a:extLst>
                </a:gridCol>
                <a:gridCol w="578168">
                  <a:extLst>
                    <a:ext uri="{9D8B030D-6E8A-4147-A177-3AD203B41FA5}">
                      <a16:colId xmlns:a16="http://schemas.microsoft.com/office/drawing/2014/main" val="3671942309"/>
                    </a:ext>
                  </a:extLst>
                </a:gridCol>
              </a:tblGrid>
              <a:tr h="157469">
                <a:tc>
                  <a:txBody>
                    <a:bodyPr/>
                    <a:lstStyle/>
                    <a:p>
                      <a:pPr marL="0" marR="0" algn="ctr">
                        <a:lnSpc>
                          <a:spcPct val="100000"/>
                        </a:lnSpc>
                        <a:spcBef>
                          <a:spcPts val="0"/>
                        </a:spcBef>
                        <a:spcAft>
                          <a:spcPts val="300"/>
                        </a:spcAft>
                      </a:pPr>
                      <a:r>
                        <a:rPr lang="en-US" sz="1800" b="0" dirty="0">
                          <a:solidFill>
                            <a:schemeClr val="tx1"/>
                          </a:solidFill>
                          <a:effectLst/>
                        </a:rPr>
                        <a:t>116</a:t>
                      </a:r>
                      <a:endParaRPr lang="en-US" sz="1800" b="0" dirty="0">
                        <a:solidFill>
                          <a:schemeClr val="tx1"/>
                        </a:solidFill>
                        <a:effectLst/>
                        <a:latin typeface="STIXTwoText"/>
                        <a:ea typeface="Times New Roman" panose="02020603050405020304" pitchFamily="18" charset="0"/>
                        <a:cs typeface="STIXTwoText"/>
                      </a:endParaRPr>
                    </a:p>
                  </a:txBody>
                  <a:tcPr>
                    <a:noFill/>
                  </a:tcPr>
                </a:tc>
                <a:tc>
                  <a:txBody>
                    <a:bodyPr/>
                    <a:lstStyle/>
                    <a:p>
                      <a:pPr marL="0" marR="0" algn="ctr">
                        <a:lnSpc>
                          <a:spcPct val="100000"/>
                        </a:lnSpc>
                        <a:spcBef>
                          <a:spcPts val="0"/>
                        </a:spcBef>
                        <a:spcAft>
                          <a:spcPts val="300"/>
                        </a:spcAft>
                      </a:pPr>
                      <a:r>
                        <a:rPr lang="en-US" sz="1800" b="0">
                          <a:solidFill>
                            <a:schemeClr val="tx1"/>
                          </a:solidFill>
                          <a:effectLst/>
                        </a:rPr>
                        <a:t>132</a:t>
                      </a:r>
                      <a:endParaRPr lang="en-US" sz="1800" b="0">
                        <a:solidFill>
                          <a:schemeClr val="tx1"/>
                        </a:solidFill>
                        <a:effectLst/>
                        <a:latin typeface="STIXTwoText"/>
                        <a:ea typeface="Times New Roman" panose="02020603050405020304" pitchFamily="18" charset="0"/>
                        <a:cs typeface="STIXTwoText"/>
                      </a:endParaRPr>
                    </a:p>
                  </a:txBody>
                  <a:tcPr>
                    <a:noFill/>
                  </a:tcPr>
                </a:tc>
                <a:tc>
                  <a:txBody>
                    <a:bodyPr/>
                    <a:lstStyle/>
                    <a:p>
                      <a:pPr marL="0" marR="0" algn="ctr">
                        <a:lnSpc>
                          <a:spcPct val="100000"/>
                        </a:lnSpc>
                        <a:spcBef>
                          <a:spcPts val="0"/>
                        </a:spcBef>
                        <a:spcAft>
                          <a:spcPts val="300"/>
                        </a:spcAft>
                      </a:pPr>
                      <a:r>
                        <a:rPr lang="en-US" sz="1800" b="0" dirty="0">
                          <a:solidFill>
                            <a:schemeClr val="tx1"/>
                          </a:solidFill>
                          <a:effectLst/>
                        </a:rPr>
                        <a:t>123</a:t>
                      </a:r>
                      <a:endParaRPr lang="en-US" sz="1800" b="0" dirty="0">
                        <a:solidFill>
                          <a:schemeClr val="tx1"/>
                        </a:solidFill>
                        <a:effectLst/>
                        <a:latin typeface="STIXTwoText"/>
                        <a:ea typeface="Times New Roman" panose="02020603050405020304" pitchFamily="18" charset="0"/>
                        <a:cs typeface="STIXTwoText"/>
                      </a:endParaRPr>
                    </a:p>
                  </a:txBody>
                  <a:tcPr>
                    <a:noFill/>
                  </a:tcPr>
                </a:tc>
                <a:tc>
                  <a:txBody>
                    <a:bodyPr/>
                    <a:lstStyle/>
                    <a:p>
                      <a:pPr marL="0" marR="0" algn="ctr">
                        <a:lnSpc>
                          <a:spcPct val="100000"/>
                        </a:lnSpc>
                        <a:spcBef>
                          <a:spcPts val="0"/>
                        </a:spcBef>
                        <a:spcAft>
                          <a:spcPts val="300"/>
                        </a:spcAft>
                      </a:pPr>
                      <a:r>
                        <a:rPr lang="en-US" sz="1800" b="0" dirty="0">
                          <a:solidFill>
                            <a:schemeClr val="tx1"/>
                          </a:solidFill>
                          <a:effectLst/>
                        </a:rPr>
                        <a:t>137</a:t>
                      </a:r>
                      <a:endParaRPr lang="en-US" sz="1800" b="0" dirty="0">
                        <a:solidFill>
                          <a:schemeClr val="tx1"/>
                        </a:solidFill>
                        <a:effectLst/>
                        <a:latin typeface="STIXTwoText"/>
                        <a:ea typeface="Times New Roman" panose="02020603050405020304" pitchFamily="18" charset="0"/>
                        <a:cs typeface="STIXTwoText"/>
                      </a:endParaRPr>
                    </a:p>
                  </a:txBody>
                  <a:tcPr>
                    <a:noFill/>
                  </a:tcPr>
                </a:tc>
                <a:tc>
                  <a:txBody>
                    <a:bodyPr/>
                    <a:lstStyle/>
                    <a:p>
                      <a:pPr marL="0" marR="0" algn="ctr">
                        <a:lnSpc>
                          <a:spcPct val="100000"/>
                        </a:lnSpc>
                        <a:spcBef>
                          <a:spcPts val="0"/>
                        </a:spcBef>
                        <a:spcAft>
                          <a:spcPts val="300"/>
                        </a:spcAft>
                      </a:pPr>
                      <a:r>
                        <a:rPr lang="en-US" sz="1800" b="0">
                          <a:solidFill>
                            <a:schemeClr val="tx1"/>
                          </a:solidFill>
                          <a:effectLst/>
                        </a:rPr>
                        <a:t>125</a:t>
                      </a:r>
                      <a:endParaRPr lang="en-US" sz="1800" b="0">
                        <a:solidFill>
                          <a:schemeClr val="tx1"/>
                        </a:solidFill>
                        <a:effectLst/>
                        <a:latin typeface="STIXTwoText"/>
                        <a:ea typeface="Times New Roman" panose="02020603050405020304" pitchFamily="18" charset="0"/>
                        <a:cs typeface="STIXTwoText"/>
                      </a:endParaRPr>
                    </a:p>
                  </a:txBody>
                  <a:tcPr>
                    <a:noFill/>
                  </a:tcPr>
                </a:tc>
                <a:tc>
                  <a:txBody>
                    <a:bodyPr/>
                    <a:lstStyle/>
                    <a:p>
                      <a:pPr marL="0" marR="0" algn="ctr">
                        <a:lnSpc>
                          <a:spcPct val="100000"/>
                        </a:lnSpc>
                        <a:spcBef>
                          <a:spcPts val="0"/>
                        </a:spcBef>
                        <a:spcAft>
                          <a:spcPts val="300"/>
                        </a:spcAft>
                      </a:pPr>
                      <a:r>
                        <a:rPr lang="en-US" sz="1800" b="0">
                          <a:solidFill>
                            <a:schemeClr val="tx1"/>
                          </a:solidFill>
                          <a:effectLst/>
                        </a:rPr>
                        <a:t>110</a:t>
                      </a:r>
                      <a:endParaRPr lang="en-US" sz="1800" b="0">
                        <a:solidFill>
                          <a:schemeClr val="tx1"/>
                        </a:solidFill>
                        <a:effectLst/>
                        <a:latin typeface="STIXTwoText"/>
                        <a:ea typeface="Times New Roman" panose="02020603050405020304" pitchFamily="18" charset="0"/>
                        <a:cs typeface="STIXTwoText"/>
                      </a:endParaRPr>
                    </a:p>
                  </a:txBody>
                  <a:tcPr>
                    <a:noFill/>
                  </a:tcPr>
                </a:tc>
                <a:tc>
                  <a:txBody>
                    <a:bodyPr/>
                    <a:lstStyle/>
                    <a:p>
                      <a:pPr marL="0" marR="0" algn="ctr">
                        <a:lnSpc>
                          <a:spcPct val="100000"/>
                        </a:lnSpc>
                        <a:spcBef>
                          <a:spcPts val="0"/>
                        </a:spcBef>
                        <a:spcAft>
                          <a:spcPts val="300"/>
                        </a:spcAft>
                      </a:pPr>
                      <a:r>
                        <a:rPr lang="en-US" sz="1800" b="0">
                          <a:solidFill>
                            <a:schemeClr val="tx1"/>
                          </a:solidFill>
                          <a:effectLst/>
                        </a:rPr>
                        <a:t>101</a:t>
                      </a:r>
                      <a:endParaRPr lang="en-US" sz="1800" b="0">
                        <a:solidFill>
                          <a:schemeClr val="tx1"/>
                        </a:solidFill>
                        <a:effectLst/>
                        <a:latin typeface="STIXTwoText"/>
                        <a:ea typeface="Times New Roman" panose="02020603050405020304" pitchFamily="18" charset="0"/>
                        <a:cs typeface="STIXTwoText"/>
                      </a:endParaRPr>
                    </a:p>
                  </a:txBody>
                  <a:tcPr>
                    <a:noFill/>
                  </a:tcPr>
                </a:tc>
                <a:tc>
                  <a:txBody>
                    <a:bodyPr/>
                    <a:lstStyle/>
                    <a:p>
                      <a:pPr marL="0" marR="0" algn="ctr">
                        <a:lnSpc>
                          <a:spcPct val="100000"/>
                        </a:lnSpc>
                        <a:spcBef>
                          <a:spcPts val="0"/>
                        </a:spcBef>
                        <a:spcAft>
                          <a:spcPts val="300"/>
                        </a:spcAft>
                      </a:pPr>
                      <a:r>
                        <a:rPr lang="en-US" sz="1800" b="0">
                          <a:solidFill>
                            <a:schemeClr val="tx1"/>
                          </a:solidFill>
                          <a:effectLst/>
                        </a:rPr>
                        <a:t>129</a:t>
                      </a:r>
                      <a:endParaRPr lang="en-US" sz="1800" b="0">
                        <a:solidFill>
                          <a:schemeClr val="tx1"/>
                        </a:solidFill>
                        <a:effectLst/>
                        <a:latin typeface="STIXTwoText"/>
                        <a:ea typeface="Times New Roman" panose="02020603050405020304" pitchFamily="18" charset="0"/>
                        <a:cs typeface="STIXTwoText"/>
                      </a:endParaRPr>
                    </a:p>
                  </a:txBody>
                  <a:tcPr>
                    <a:noFill/>
                  </a:tcPr>
                </a:tc>
                <a:tc>
                  <a:txBody>
                    <a:bodyPr/>
                    <a:lstStyle/>
                    <a:p>
                      <a:pPr marL="0" marR="0" algn="ctr">
                        <a:lnSpc>
                          <a:spcPct val="100000"/>
                        </a:lnSpc>
                        <a:spcBef>
                          <a:spcPts val="0"/>
                        </a:spcBef>
                        <a:spcAft>
                          <a:spcPts val="300"/>
                        </a:spcAft>
                      </a:pPr>
                      <a:r>
                        <a:rPr lang="en-US" sz="1800" b="0">
                          <a:solidFill>
                            <a:schemeClr val="tx1"/>
                          </a:solidFill>
                          <a:effectLst/>
                        </a:rPr>
                        <a:t>147</a:t>
                      </a:r>
                      <a:endParaRPr lang="en-US" sz="1800" b="0">
                        <a:solidFill>
                          <a:schemeClr val="tx1"/>
                        </a:solidFill>
                        <a:effectLst/>
                        <a:latin typeface="STIXTwoText"/>
                        <a:ea typeface="Times New Roman" panose="02020603050405020304" pitchFamily="18" charset="0"/>
                        <a:cs typeface="STIXTwoText"/>
                      </a:endParaRPr>
                    </a:p>
                  </a:txBody>
                  <a:tcPr>
                    <a:noFill/>
                  </a:tcPr>
                </a:tc>
                <a:tc>
                  <a:txBody>
                    <a:bodyPr/>
                    <a:lstStyle/>
                    <a:p>
                      <a:pPr marL="0" marR="0" algn="ctr">
                        <a:lnSpc>
                          <a:spcPct val="100000"/>
                        </a:lnSpc>
                        <a:spcBef>
                          <a:spcPts val="0"/>
                        </a:spcBef>
                        <a:spcAft>
                          <a:spcPts val="300"/>
                        </a:spcAft>
                      </a:pPr>
                      <a:r>
                        <a:rPr lang="en-US" sz="1800" b="0" dirty="0">
                          <a:solidFill>
                            <a:schemeClr val="tx1"/>
                          </a:solidFill>
                          <a:effectLst/>
                        </a:rPr>
                        <a:t>114</a:t>
                      </a:r>
                      <a:endParaRPr lang="en-US" sz="1800" b="0" dirty="0">
                        <a:solidFill>
                          <a:schemeClr val="tx1"/>
                        </a:solidFill>
                        <a:effectLst/>
                        <a:latin typeface="STIXTwoText"/>
                        <a:ea typeface="Times New Roman" panose="02020603050405020304" pitchFamily="18" charset="0"/>
                        <a:cs typeface="STIXTwoText"/>
                      </a:endParaRPr>
                    </a:p>
                  </a:txBody>
                  <a:tcPr>
                    <a:noFill/>
                  </a:tcPr>
                </a:tc>
                <a:extLst>
                  <a:ext uri="{0D108BD9-81ED-4DB2-BD59-A6C34878D82A}">
                    <a16:rowId xmlns:a16="http://schemas.microsoft.com/office/drawing/2014/main" val="2081702997"/>
                  </a:ext>
                </a:extLst>
              </a:tr>
              <a:tr h="157469">
                <a:tc>
                  <a:txBody>
                    <a:bodyPr/>
                    <a:lstStyle/>
                    <a:p>
                      <a:pPr marL="0" marR="0" algn="ctr">
                        <a:lnSpc>
                          <a:spcPct val="100000"/>
                        </a:lnSpc>
                        <a:spcBef>
                          <a:spcPts val="0"/>
                        </a:spcBef>
                        <a:spcAft>
                          <a:spcPts val="300"/>
                        </a:spcAft>
                      </a:pPr>
                      <a:r>
                        <a:rPr lang="en-US" sz="1800">
                          <a:effectLst/>
                        </a:rPr>
                        <a:t>133</a:t>
                      </a:r>
                      <a:endParaRPr lang="en-US" sz="1800">
                        <a:solidFill>
                          <a:srgbClr val="000000"/>
                        </a:solidFill>
                        <a:effectLst/>
                        <a:latin typeface="STIXTwoText"/>
                        <a:ea typeface="Times New Roman" panose="02020603050405020304" pitchFamily="18" charset="0"/>
                        <a:cs typeface="STIXTwoText"/>
                      </a:endParaRPr>
                    </a:p>
                  </a:txBody>
                  <a:tcPr/>
                </a:tc>
                <a:tc>
                  <a:txBody>
                    <a:bodyPr/>
                    <a:lstStyle/>
                    <a:p>
                      <a:pPr marL="0" marR="0" algn="ctr">
                        <a:lnSpc>
                          <a:spcPct val="100000"/>
                        </a:lnSpc>
                        <a:spcBef>
                          <a:spcPts val="0"/>
                        </a:spcBef>
                        <a:spcAft>
                          <a:spcPts val="300"/>
                        </a:spcAft>
                      </a:pPr>
                      <a:r>
                        <a:rPr lang="en-US" sz="1800">
                          <a:effectLst/>
                        </a:rPr>
                        <a:t>118</a:t>
                      </a:r>
                      <a:endParaRPr lang="en-US" sz="1800">
                        <a:solidFill>
                          <a:srgbClr val="000000"/>
                        </a:solidFill>
                        <a:effectLst/>
                        <a:latin typeface="STIXTwoText"/>
                        <a:ea typeface="Times New Roman" panose="02020603050405020304" pitchFamily="18" charset="0"/>
                        <a:cs typeface="STIXTwoText"/>
                      </a:endParaRPr>
                    </a:p>
                  </a:txBody>
                  <a:tcPr/>
                </a:tc>
                <a:tc>
                  <a:txBody>
                    <a:bodyPr/>
                    <a:lstStyle/>
                    <a:p>
                      <a:pPr marL="0" marR="0" algn="ctr">
                        <a:lnSpc>
                          <a:spcPct val="100000"/>
                        </a:lnSpc>
                        <a:spcBef>
                          <a:spcPts val="0"/>
                        </a:spcBef>
                        <a:spcAft>
                          <a:spcPts val="300"/>
                        </a:spcAft>
                      </a:pPr>
                      <a:r>
                        <a:rPr lang="en-US" sz="1800">
                          <a:effectLst/>
                        </a:rPr>
                        <a:t>107</a:t>
                      </a:r>
                      <a:endParaRPr lang="en-US" sz="1800">
                        <a:solidFill>
                          <a:srgbClr val="000000"/>
                        </a:solidFill>
                        <a:effectLst/>
                        <a:latin typeface="STIXTwoText"/>
                        <a:ea typeface="Times New Roman" panose="02020603050405020304" pitchFamily="18" charset="0"/>
                        <a:cs typeface="STIXTwoText"/>
                      </a:endParaRPr>
                    </a:p>
                  </a:txBody>
                  <a:tcPr/>
                </a:tc>
                <a:tc>
                  <a:txBody>
                    <a:bodyPr/>
                    <a:lstStyle/>
                    <a:p>
                      <a:pPr marL="0" marR="0" algn="ctr">
                        <a:lnSpc>
                          <a:spcPct val="100000"/>
                        </a:lnSpc>
                        <a:spcBef>
                          <a:spcPts val="0"/>
                        </a:spcBef>
                        <a:spcAft>
                          <a:spcPts val="300"/>
                        </a:spcAft>
                      </a:pPr>
                      <a:r>
                        <a:rPr lang="en-US" sz="1800">
                          <a:effectLst/>
                        </a:rPr>
                        <a:t>121</a:t>
                      </a:r>
                      <a:endParaRPr lang="en-US" sz="1800">
                        <a:solidFill>
                          <a:srgbClr val="000000"/>
                        </a:solidFill>
                        <a:effectLst/>
                        <a:latin typeface="STIXTwoText"/>
                        <a:ea typeface="Times New Roman" panose="02020603050405020304" pitchFamily="18" charset="0"/>
                        <a:cs typeface="STIXTwoText"/>
                      </a:endParaRPr>
                    </a:p>
                  </a:txBody>
                  <a:tcPr/>
                </a:tc>
                <a:tc>
                  <a:txBody>
                    <a:bodyPr/>
                    <a:lstStyle/>
                    <a:p>
                      <a:pPr marL="0" marR="0" algn="ctr">
                        <a:lnSpc>
                          <a:spcPct val="100000"/>
                        </a:lnSpc>
                        <a:spcBef>
                          <a:spcPts val="0"/>
                        </a:spcBef>
                        <a:spcAft>
                          <a:spcPts val="300"/>
                        </a:spcAft>
                      </a:pPr>
                      <a:r>
                        <a:rPr lang="en-US" sz="1800">
                          <a:effectLst/>
                        </a:rPr>
                        <a:t>143</a:t>
                      </a:r>
                      <a:endParaRPr lang="en-US" sz="1800">
                        <a:solidFill>
                          <a:srgbClr val="000000"/>
                        </a:solidFill>
                        <a:effectLst/>
                        <a:latin typeface="STIXTwoText"/>
                        <a:ea typeface="Times New Roman" panose="02020603050405020304" pitchFamily="18" charset="0"/>
                        <a:cs typeface="STIXTwoText"/>
                      </a:endParaRPr>
                    </a:p>
                  </a:txBody>
                  <a:tcPr/>
                </a:tc>
                <a:tc>
                  <a:txBody>
                    <a:bodyPr/>
                    <a:lstStyle/>
                    <a:p>
                      <a:pPr marL="0" marR="0" algn="ctr">
                        <a:lnSpc>
                          <a:spcPct val="100000"/>
                        </a:lnSpc>
                        <a:spcBef>
                          <a:spcPts val="0"/>
                        </a:spcBef>
                        <a:spcAft>
                          <a:spcPts val="300"/>
                        </a:spcAft>
                      </a:pPr>
                      <a:r>
                        <a:rPr lang="en-US" sz="1800">
                          <a:effectLst/>
                        </a:rPr>
                        <a:t>120</a:t>
                      </a:r>
                      <a:endParaRPr lang="en-US" sz="1800">
                        <a:solidFill>
                          <a:srgbClr val="000000"/>
                        </a:solidFill>
                        <a:effectLst/>
                        <a:latin typeface="STIXTwoText"/>
                        <a:ea typeface="Times New Roman" panose="02020603050405020304" pitchFamily="18" charset="0"/>
                        <a:cs typeface="STIXTwoText"/>
                      </a:endParaRPr>
                    </a:p>
                  </a:txBody>
                  <a:tcPr/>
                </a:tc>
                <a:tc>
                  <a:txBody>
                    <a:bodyPr/>
                    <a:lstStyle/>
                    <a:p>
                      <a:pPr marL="0" marR="0" algn="ctr">
                        <a:lnSpc>
                          <a:spcPct val="100000"/>
                        </a:lnSpc>
                        <a:spcBef>
                          <a:spcPts val="0"/>
                        </a:spcBef>
                        <a:spcAft>
                          <a:spcPts val="300"/>
                        </a:spcAft>
                      </a:pPr>
                      <a:r>
                        <a:rPr lang="en-US" sz="1800">
                          <a:effectLst/>
                        </a:rPr>
                        <a:t>131</a:t>
                      </a:r>
                      <a:endParaRPr lang="en-US" sz="1800">
                        <a:solidFill>
                          <a:srgbClr val="000000"/>
                        </a:solidFill>
                        <a:effectLst/>
                        <a:latin typeface="STIXTwoText"/>
                        <a:ea typeface="Times New Roman" panose="02020603050405020304" pitchFamily="18" charset="0"/>
                        <a:cs typeface="STIXTwoText"/>
                      </a:endParaRPr>
                    </a:p>
                  </a:txBody>
                  <a:tcPr/>
                </a:tc>
                <a:tc>
                  <a:txBody>
                    <a:bodyPr/>
                    <a:lstStyle/>
                    <a:p>
                      <a:pPr marL="0" marR="0" algn="ctr">
                        <a:lnSpc>
                          <a:spcPct val="100000"/>
                        </a:lnSpc>
                        <a:spcBef>
                          <a:spcPts val="0"/>
                        </a:spcBef>
                        <a:spcAft>
                          <a:spcPts val="300"/>
                        </a:spcAft>
                      </a:pPr>
                      <a:r>
                        <a:rPr lang="en-US" sz="1800">
                          <a:effectLst/>
                        </a:rPr>
                        <a:t>109</a:t>
                      </a:r>
                      <a:endParaRPr lang="en-US" sz="1800">
                        <a:solidFill>
                          <a:srgbClr val="000000"/>
                        </a:solidFill>
                        <a:effectLst/>
                        <a:latin typeface="STIXTwoText"/>
                        <a:ea typeface="Times New Roman" panose="02020603050405020304" pitchFamily="18" charset="0"/>
                        <a:cs typeface="STIXTwoText"/>
                      </a:endParaRPr>
                    </a:p>
                  </a:txBody>
                  <a:tcPr/>
                </a:tc>
                <a:tc>
                  <a:txBody>
                    <a:bodyPr/>
                    <a:lstStyle/>
                    <a:p>
                      <a:pPr marL="0" marR="0" algn="ctr">
                        <a:lnSpc>
                          <a:spcPct val="100000"/>
                        </a:lnSpc>
                        <a:spcBef>
                          <a:spcPts val="0"/>
                        </a:spcBef>
                        <a:spcAft>
                          <a:spcPts val="300"/>
                        </a:spcAft>
                      </a:pPr>
                      <a:r>
                        <a:rPr lang="en-US" sz="1800">
                          <a:effectLst/>
                        </a:rPr>
                        <a:t>127</a:t>
                      </a:r>
                      <a:endParaRPr lang="en-US" sz="1800">
                        <a:solidFill>
                          <a:srgbClr val="000000"/>
                        </a:solidFill>
                        <a:effectLst/>
                        <a:latin typeface="STIXTwoText"/>
                        <a:ea typeface="Times New Roman" panose="02020603050405020304" pitchFamily="18" charset="0"/>
                        <a:cs typeface="STIXTwoText"/>
                      </a:endParaRPr>
                    </a:p>
                  </a:txBody>
                  <a:tcPr/>
                </a:tc>
                <a:tc>
                  <a:txBody>
                    <a:bodyPr/>
                    <a:lstStyle/>
                    <a:p>
                      <a:pPr marL="0" marR="0" algn="ctr">
                        <a:lnSpc>
                          <a:spcPct val="100000"/>
                        </a:lnSpc>
                        <a:spcBef>
                          <a:spcPts val="0"/>
                        </a:spcBef>
                        <a:spcAft>
                          <a:spcPts val="300"/>
                        </a:spcAft>
                      </a:pPr>
                      <a:r>
                        <a:rPr lang="en-US" sz="1800">
                          <a:effectLst/>
                        </a:rPr>
                        <a:t>139</a:t>
                      </a:r>
                      <a:endParaRPr lang="en-US" sz="1800">
                        <a:solidFill>
                          <a:srgbClr val="000000"/>
                        </a:solidFill>
                        <a:effectLst/>
                        <a:latin typeface="STIXTwoText"/>
                        <a:ea typeface="Times New Roman" panose="02020603050405020304" pitchFamily="18" charset="0"/>
                        <a:cs typeface="STIXTwoText"/>
                      </a:endParaRPr>
                    </a:p>
                  </a:txBody>
                  <a:tcPr/>
                </a:tc>
                <a:extLst>
                  <a:ext uri="{0D108BD9-81ED-4DB2-BD59-A6C34878D82A}">
                    <a16:rowId xmlns:a16="http://schemas.microsoft.com/office/drawing/2014/main" val="1193560831"/>
                  </a:ext>
                </a:extLst>
              </a:tr>
              <a:tr h="157469">
                <a:tc>
                  <a:txBody>
                    <a:bodyPr/>
                    <a:lstStyle/>
                    <a:p>
                      <a:pPr marL="0" marR="0" algn="ctr">
                        <a:lnSpc>
                          <a:spcPct val="100000"/>
                        </a:lnSpc>
                        <a:spcBef>
                          <a:spcPts val="0"/>
                        </a:spcBef>
                        <a:spcAft>
                          <a:spcPts val="300"/>
                        </a:spcAft>
                      </a:pPr>
                      <a:r>
                        <a:rPr lang="en-US" sz="1800">
                          <a:effectLst/>
                        </a:rPr>
                        <a:t>111</a:t>
                      </a:r>
                      <a:endParaRPr lang="en-US" sz="1800">
                        <a:solidFill>
                          <a:srgbClr val="000000"/>
                        </a:solidFill>
                        <a:effectLst/>
                        <a:latin typeface="STIXTwoText"/>
                        <a:ea typeface="Times New Roman" panose="02020603050405020304" pitchFamily="18" charset="0"/>
                        <a:cs typeface="STIXTwoText"/>
                      </a:endParaRPr>
                    </a:p>
                  </a:txBody>
                  <a:tcPr/>
                </a:tc>
                <a:tc>
                  <a:txBody>
                    <a:bodyPr/>
                    <a:lstStyle/>
                    <a:p>
                      <a:pPr marL="0" marR="0" algn="ctr">
                        <a:lnSpc>
                          <a:spcPct val="100000"/>
                        </a:lnSpc>
                        <a:spcBef>
                          <a:spcPts val="0"/>
                        </a:spcBef>
                        <a:spcAft>
                          <a:spcPts val="300"/>
                        </a:spcAft>
                      </a:pPr>
                      <a:r>
                        <a:rPr lang="en-US" sz="1800">
                          <a:effectLst/>
                        </a:rPr>
                        <a:t>114</a:t>
                      </a:r>
                      <a:endParaRPr lang="en-US" sz="1800">
                        <a:solidFill>
                          <a:srgbClr val="000000"/>
                        </a:solidFill>
                        <a:effectLst/>
                        <a:latin typeface="STIXTwoText"/>
                        <a:ea typeface="Times New Roman" panose="02020603050405020304" pitchFamily="18" charset="0"/>
                        <a:cs typeface="STIXTwoText"/>
                      </a:endParaRPr>
                    </a:p>
                  </a:txBody>
                  <a:tcPr/>
                </a:tc>
                <a:tc>
                  <a:txBody>
                    <a:bodyPr/>
                    <a:lstStyle/>
                    <a:p>
                      <a:pPr marL="0" marR="0" algn="ctr">
                        <a:lnSpc>
                          <a:spcPct val="100000"/>
                        </a:lnSpc>
                        <a:spcBef>
                          <a:spcPts val="0"/>
                        </a:spcBef>
                        <a:spcAft>
                          <a:spcPts val="300"/>
                        </a:spcAft>
                      </a:pPr>
                      <a:r>
                        <a:rPr lang="en-US" sz="1800">
                          <a:effectLst/>
                        </a:rPr>
                        <a:t>121</a:t>
                      </a:r>
                      <a:endParaRPr lang="en-US" sz="1800">
                        <a:solidFill>
                          <a:srgbClr val="000000"/>
                        </a:solidFill>
                        <a:effectLst/>
                        <a:latin typeface="STIXTwoText"/>
                        <a:ea typeface="Times New Roman" panose="02020603050405020304" pitchFamily="18" charset="0"/>
                        <a:cs typeface="STIXTwoText"/>
                      </a:endParaRPr>
                    </a:p>
                  </a:txBody>
                  <a:tcPr/>
                </a:tc>
                <a:tc>
                  <a:txBody>
                    <a:bodyPr/>
                    <a:lstStyle/>
                    <a:p>
                      <a:pPr marL="0" marR="0" algn="ctr">
                        <a:lnSpc>
                          <a:spcPct val="100000"/>
                        </a:lnSpc>
                        <a:spcBef>
                          <a:spcPts val="0"/>
                        </a:spcBef>
                        <a:spcAft>
                          <a:spcPts val="300"/>
                        </a:spcAft>
                      </a:pPr>
                      <a:r>
                        <a:rPr lang="en-US" sz="1800">
                          <a:effectLst/>
                        </a:rPr>
                        <a:t>130</a:t>
                      </a:r>
                      <a:endParaRPr lang="en-US" sz="1800">
                        <a:solidFill>
                          <a:srgbClr val="000000"/>
                        </a:solidFill>
                        <a:effectLst/>
                        <a:latin typeface="STIXTwoText"/>
                        <a:ea typeface="Times New Roman" panose="02020603050405020304" pitchFamily="18" charset="0"/>
                        <a:cs typeface="STIXTwoText"/>
                      </a:endParaRPr>
                    </a:p>
                  </a:txBody>
                  <a:tcPr/>
                </a:tc>
                <a:tc>
                  <a:txBody>
                    <a:bodyPr/>
                    <a:lstStyle/>
                    <a:p>
                      <a:pPr marL="0" marR="0" algn="ctr">
                        <a:lnSpc>
                          <a:spcPct val="100000"/>
                        </a:lnSpc>
                        <a:spcBef>
                          <a:spcPts val="0"/>
                        </a:spcBef>
                        <a:spcAft>
                          <a:spcPts val="300"/>
                        </a:spcAft>
                      </a:pPr>
                      <a:r>
                        <a:rPr lang="en-US" sz="1800">
                          <a:effectLst/>
                        </a:rPr>
                        <a:t>106</a:t>
                      </a:r>
                      <a:endParaRPr lang="en-US" sz="1800">
                        <a:solidFill>
                          <a:srgbClr val="000000"/>
                        </a:solidFill>
                        <a:effectLst/>
                        <a:latin typeface="STIXTwoText"/>
                        <a:ea typeface="Times New Roman" panose="02020603050405020304" pitchFamily="18" charset="0"/>
                        <a:cs typeface="STIXTwoText"/>
                      </a:endParaRPr>
                    </a:p>
                  </a:txBody>
                  <a:tcPr/>
                </a:tc>
                <a:tc>
                  <a:txBody>
                    <a:bodyPr/>
                    <a:lstStyle/>
                    <a:p>
                      <a:pPr marL="0" marR="0" algn="ctr">
                        <a:lnSpc>
                          <a:spcPct val="100000"/>
                        </a:lnSpc>
                        <a:spcBef>
                          <a:spcPts val="0"/>
                        </a:spcBef>
                        <a:spcAft>
                          <a:spcPts val="300"/>
                        </a:spcAft>
                      </a:pPr>
                      <a:r>
                        <a:rPr lang="en-US" sz="1800">
                          <a:effectLst/>
                        </a:rPr>
                        <a:t>149</a:t>
                      </a:r>
                      <a:endParaRPr lang="en-US" sz="1800">
                        <a:solidFill>
                          <a:srgbClr val="000000"/>
                        </a:solidFill>
                        <a:effectLst/>
                        <a:latin typeface="STIXTwoText"/>
                        <a:ea typeface="Times New Roman" panose="02020603050405020304" pitchFamily="18" charset="0"/>
                        <a:cs typeface="STIXTwoText"/>
                      </a:endParaRPr>
                    </a:p>
                  </a:txBody>
                  <a:tcPr/>
                </a:tc>
                <a:tc>
                  <a:txBody>
                    <a:bodyPr/>
                    <a:lstStyle/>
                    <a:p>
                      <a:pPr marL="0" marR="0" algn="ctr">
                        <a:lnSpc>
                          <a:spcPct val="100000"/>
                        </a:lnSpc>
                        <a:spcBef>
                          <a:spcPts val="0"/>
                        </a:spcBef>
                        <a:spcAft>
                          <a:spcPts val="300"/>
                        </a:spcAft>
                      </a:pPr>
                      <a:r>
                        <a:rPr lang="en-US" sz="1800">
                          <a:effectLst/>
                        </a:rPr>
                        <a:t>124</a:t>
                      </a:r>
                      <a:endParaRPr lang="en-US" sz="1800">
                        <a:solidFill>
                          <a:srgbClr val="000000"/>
                        </a:solidFill>
                        <a:effectLst/>
                        <a:latin typeface="STIXTwoText"/>
                        <a:ea typeface="Times New Roman" panose="02020603050405020304" pitchFamily="18" charset="0"/>
                        <a:cs typeface="STIXTwoText"/>
                      </a:endParaRPr>
                    </a:p>
                  </a:txBody>
                  <a:tcPr/>
                </a:tc>
                <a:tc>
                  <a:txBody>
                    <a:bodyPr/>
                    <a:lstStyle/>
                    <a:p>
                      <a:pPr marL="0" marR="0" algn="ctr">
                        <a:lnSpc>
                          <a:spcPct val="100000"/>
                        </a:lnSpc>
                        <a:spcBef>
                          <a:spcPts val="0"/>
                        </a:spcBef>
                        <a:spcAft>
                          <a:spcPts val="300"/>
                        </a:spcAft>
                      </a:pPr>
                      <a:r>
                        <a:rPr lang="en-US" sz="1800">
                          <a:effectLst/>
                        </a:rPr>
                        <a:t>119</a:t>
                      </a:r>
                      <a:endParaRPr lang="en-US" sz="1800">
                        <a:solidFill>
                          <a:srgbClr val="000000"/>
                        </a:solidFill>
                        <a:effectLst/>
                        <a:latin typeface="STIXTwoText"/>
                        <a:ea typeface="Times New Roman" panose="02020603050405020304" pitchFamily="18" charset="0"/>
                        <a:cs typeface="STIXTwoText"/>
                      </a:endParaRPr>
                    </a:p>
                  </a:txBody>
                  <a:tcPr/>
                </a:tc>
                <a:tc>
                  <a:txBody>
                    <a:bodyPr/>
                    <a:lstStyle/>
                    <a:p>
                      <a:pPr marL="0" marR="0" algn="ctr">
                        <a:lnSpc>
                          <a:spcPct val="100000"/>
                        </a:lnSpc>
                        <a:spcBef>
                          <a:spcPts val="0"/>
                        </a:spcBef>
                        <a:spcAft>
                          <a:spcPts val="300"/>
                        </a:spcAft>
                      </a:pPr>
                      <a:r>
                        <a:rPr lang="en-US" sz="1800">
                          <a:effectLst/>
                        </a:rPr>
                        <a:t>133</a:t>
                      </a:r>
                      <a:endParaRPr lang="en-US" sz="1800">
                        <a:solidFill>
                          <a:srgbClr val="000000"/>
                        </a:solidFill>
                        <a:effectLst/>
                        <a:latin typeface="STIXTwoText"/>
                        <a:ea typeface="Times New Roman" panose="02020603050405020304" pitchFamily="18" charset="0"/>
                        <a:cs typeface="STIXTwoText"/>
                      </a:endParaRPr>
                    </a:p>
                  </a:txBody>
                  <a:tcPr/>
                </a:tc>
                <a:tc>
                  <a:txBody>
                    <a:bodyPr/>
                    <a:lstStyle/>
                    <a:p>
                      <a:pPr marL="0" marR="0" algn="ctr">
                        <a:lnSpc>
                          <a:spcPct val="100000"/>
                        </a:lnSpc>
                        <a:spcBef>
                          <a:spcPts val="0"/>
                        </a:spcBef>
                        <a:spcAft>
                          <a:spcPts val="300"/>
                        </a:spcAft>
                      </a:pPr>
                      <a:r>
                        <a:rPr lang="en-US" sz="1800" dirty="0">
                          <a:effectLst/>
                        </a:rPr>
                        <a:t>127</a:t>
                      </a:r>
                      <a:endParaRPr lang="en-US" sz="1800" dirty="0">
                        <a:solidFill>
                          <a:srgbClr val="000000"/>
                        </a:solidFill>
                        <a:effectLst/>
                        <a:latin typeface="STIXTwoText"/>
                        <a:ea typeface="Times New Roman" panose="02020603050405020304" pitchFamily="18" charset="0"/>
                        <a:cs typeface="STIXTwoText"/>
                      </a:endParaRPr>
                    </a:p>
                  </a:txBody>
                  <a:tcPr/>
                </a:tc>
                <a:extLst>
                  <a:ext uri="{0D108BD9-81ED-4DB2-BD59-A6C34878D82A}">
                    <a16:rowId xmlns:a16="http://schemas.microsoft.com/office/drawing/2014/main" val="3846713709"/>
                  </a:ext>
                </a:extLst>
              </a:tr>
            </a:tbl>
          </a:graphicData>
        </a:graphic>
      </p:graphicFrame>
    </p:spTree>
    <p:extLst>
      <p:ext uri="{BB962C8B-B14F-4D97-AF65-F5344CB8AC3E}">
        <p14:creationId xmlns:p14="http://schemas.microsoft.com/office/powerpoint/2010/main" val="20604106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Example 2-3: Solution</a:t>
            </a:r>
            <a:endParaRPr lang="en-US" dirty="0">
              <a:latin typeface="Times New Roman" panose="02020603050405020304" pitchFamily="18" charset="0"/>
              <a:cs typeface="Times New Roman" panose="02020603050405020304" pitchFamily="18" charset="0"/>
            </a:endParaRP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a:xfrm>
            <a:off x="304800" y="1432560"/>
            <a:ext cx="8382000" cy="4815840"/>
          </a:xfrm>
        </p:spPr>
        <p:txBody>
          <a:bodyPr/>
          <a:lstStyle/>
          <a:p>
            <a:pPr marL="0" indent="0">
              <a:spcAft>
                <a:spcPts val="1800"/>
              </a:spcAft>
              <a:buNone/>
            </a:pPr>
            <a:r>
              <a:rPr lang="en-GB" sz="2600" dirty="0">
                <a:latin typeface="Times New Roman" panose="02020603050405020304" pitchFamily="18" charset="0"/>
                <a:cs typeface="Times New Roman" panose="02020603050405020304" pitchFamily="18" charset="0"/>
              </a:rPr>
              <a:t>In these data, the minimum value is 101, and the maximum value is 149. Suppose we decide to group these data using five classes of equal width. Then, approximate width of each class =   (149 − 101)/5 = 9.6</a:t>
            </a:r>
          </a:p>
          <a:p>
            <a:pPr marL="0" indent="0">
              <a:spcAft>
                <a:spcPts val="1800"/>
              </a:spcAft>
              <a:buNone/>
            </a:pPr>
            <a:r>
              <a:rPr lang="en-GB" sz="2600" dirty="0">
                <a:latin typeface="Times New Roman" panose="02020603050405020304" pitchFamily="18" charset="0"/>
                <a:cs typeface="Times New Roman" panose="02020603050405020304" pitchFamily="18" charset="0"/>
              </a:rPr>
              <a:t>Now we round this approximate width to a convenient number, say 10. The lower limit of the first class can be taken as 101 or any number less than 101. Suppose we take 101 as the lower limit of the first class. Then our classes will be 101–110, 111–120, 121–130, 131–140, and 141–150</a:t>
            </a:r>
          </a:p>
        </p:txBody>
      </p:sp>
    </p:spTree>
    <p:extLst>
      <p:ext uri="{BB962C8B-B14F-4D97-AF65-F5344CB8AC3E}">
        <p14:creationId xmlns:p14="http://schemas.microsoft.com/office/powerpoint/2010/main" val="6660087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Table 2.8 Frequency Distribution of the Systolic Blood Pressures</a:t>
            </a:r>
          </a:p>
        </p:txBody>
      </p:sp>
      <p:pic>
        <p:nvPicPr>
          <p:cNvPr id="15" name="Picture 2" descr="A table titled frequency distribution of systolic blood pressures, has 3 columns and 5 rows. The column headers are as follows: Systolic blood pressure, Tally, and Number of adults (f). The row wise data in the table are as follows:&#10;Row 1: Systolic Blood Pressure, 101 to 110; Tally, 5; Number of Adults, 5.&#10;Row 2: Systolic Blood Pressure, 111 to 120; Tally, 7; Number of Adults, 7.&#10;Row 3: Systolic Blood Pressure, 121 to 130; Tally, 9; Number of Adults, 9.&#10;Row 4: Systolic Blood Pressure, 131 to 140; Tally, 6; Number of Adults, 6.&#10;Row 5: Systolic Blood Pressure, 141 to 150; Tally, 3; Number of Adults, 3.&#10;The data under tally column is represented as small vertical lines. &#10;The summation of number of adults is given below row 5 as Summation of f equals 30.">
            <a:extLst>
              <a:ext uri="{FF2B5EF4-FFF2-40B4-BE49-F238E27FC236}">
                <a16:creationId xmlns:a16="http://schemas.microsoft.com/office/drawing/2014/main" id="{9CF8A569-08BD-4FCD-BA4B-FC3359C00BBF}"/>
              </a:ext>
            </a:extLst>
          </p:cNvPr>
          <p:cNvPicPr>
            <a:picLocks noGrp="1" noChangeAspect="1" noChangeArrowheads="1"/>
          </p:cNvPicPr>
          <p:nvPr>
            <p:ph sz="quarter" idx="16"/>
          </p:nvPr>
        </p:nvPicPr>
        <p:blipFill>
          <a:blip r:embed="rId2">
            <a:extLst>
              <a:ext uri="{28A0092B-C50C-407E-A947-70E740481C1C}">
                <a14:useLocalDpi xmlns:a14="http://schemas.microsoft.com/office/drawing/2010/main" val="0"/>
              </a:ext>
            </a:extLst>
          </a:blip>
          <a:stretch>
            <a:fillRect/>
          </a:stretch>
        </p:blipFill>
        <p:spPr bwMode="auto">
          <a:xfrm>
            <a:off x="803482" y="2057400"/>
            <a:ext cx="7537036" cy="353390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88838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Autofit/>
          </a:bodyPr>
          <a:lstStyle/>
          <a:p>
            <a:r>
              <a:rPr lang="en-GB" dirty="0">
                <a:latin typeface="Times New Roman" panose="02020603050405020304" pitchFamily="18" charset="0"/>
                <a:cs typeface="Times New Roman" panose="02020603050405020304" pitchFamily="18" charset="0"/>
              </a:rPr>
              <a:t>Relative Frequency and Percentage Distributions</a:t>
            </a:r>
            <a:endParaRPr lang="en-US" dirty="0">
              <a:latin typeface="Times New Roman" panose="02020603050405020304" pitchFamily="18" charset="0"/>
              <a:cs typeface="Times New Roman" panose="02020603050405020304" pitchFamily="18" charset="0"/>
            </a:endParaRP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a:xfrm>
            <a:off x="304800" y="1752600"/>
            <a:ext cx="8534400" cy="838200"/>
          </a:xfrm>
        </p:spPr>
        <p:txBody>
          <a:bodyPr/>
          <a:lstStyle/>
          <a:p>
            <a:pPr marL="0" indent="0">
              <a:buNone/>
            </a:pPr>
            <a:r>
              <a:rPr lang="en-GB" dirty="0">
                <a:latin typeface="Times New Roman" panose="02020603050405020304" pitchFamily="18" charset="0"/>
                <a:cs typeface="Times New Roman" panose="02020603050405020304" pitchFamily="18" charset="0"/>
              </a:rPr>
              <a:t>Calculating Relative Frequency and Percentage</a:t>
            </a:r>
          </a:p>
        </p:txBody>
      </p:sp>
      <p:graphicFrame>
        <p:nvGraphicFramePr>
          <p:cNvPr id="2" name="Object 1" descr="matrix Element 1 1 Relative frequency of a class equals start frac Frequency of that class over Sum of all frequencies end frac equals start frac f over sum array f end frac Element 1 2 Element 1 3 Percentage equals ​  (Relative frequency)  dot operator  100%">
            <a:extLst>
              <a:ext uri="{FF2B5EF4-FFF2-40B4-BE49-F238E27FC236}">
                <a16:creationId xmlns:a16="http://schemas.microsoft.com/office/drawing/2014/main" id="{978A18E4-A8F1-45B0-9B5F-91CFB9519D2A}"/>
              </a:ext>
            </a:extLst>
          </p:cNvPr>
          <p:cNvGraphicFramePr>
            <a:graphicFrameLocks noChangeAspect="1"/>
          </p:cNvGraphicFramePr>
          <p:nvPr>
            <p:extLst>
              <p:ext uri="{D42A27DB-BD31-4B8C-83A1-F6EECF244321}">
                <p14:modId xmlns:p14="http://schemas.microsoft.com/office/powerpoint/2010/main" val="2045662211"/>
              </p:ext>
            </p:extLst>
          </p:nvPr>
        </p:nvGraphicFramePr>
        <p:xfrm>
          <a:off x="726657" y="2704597"/>
          <a:ext cx="6817143" cy="1867403"/>
        </p:xfrm>
        <a:graphic>
          <a:graphicData uri="http://schemas.openxmlformats.org/presentationml/2006/ole">
            <mc:AlternateContent xmlns:mc="http://schemas.openxmlformats.org/markup-compatibility/2006">
              <mc:Choice xmlns:v="urn:schemas-microsoft-com:vml" Requires="v">
                <p:oleObj spid="_x0000_s17467" name="Equation" r:id="rId3" imgW="3848040" imgH="1054080" progId="Equation.DSMT4">
                  <p:embed/>
                </p:oleObj>
              </mc:Choice>
              <mc:Fallback>
                <p:oleObj name="Equation" r:id="rId3" imgW="3848040" imgH="1054080" progId="Equation.DSMT4">
                  <p:embed/>
                  <p:pic>
                    <p:nvPicPr>
                      <p:cNvPr id="0" name=""/>
                      <p:cNvPicPr/>
                      <p:nvPr/>
                    </p:nvPicPr>
                    <p:blipFill>
                      <a:blip r:embed="rId4"/>
                      <a:stretch>
                        <a:fillRect/>
                      </a:stretch>
                    </p:blipFill>
                    <p:spPr>
                      <a:xfrm>
                        <a:off x="726657" y="2704597"/>
                        <a:ext cx="6817143" cy="1867403"/>
                      </a:xfrm>
                      <a:prstGeom prst="rect">
                        <a:avLst/>
                      </a:prstGeom>
                    </p:spPr>
                  </p:pic>
                </p:oleObj>
              </mc:Fallback>
            </mc:AlternateContent>
          </a:graphicData>
        </a:graphic>
      </p:graphicFrame>
    </p:spTree>
    <p:extLst>
      <p:ext uri="{BB962C8B-B14F-4D97-AF65-F5344CB8AC3E}">
        <p14:creationId xmlns:p14="http://schemas.microsoft.com/office/powerpoint/2010/main" val="9691116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Example 2-4</a:t>
            </a:r>
            <a:endParaRPr lang="en-US" dirty="0">
              <a:latin typeface="Times New Roman" panose="02020603050405020304" pitchFamily="18" charset="0"/>
              <a:cs typeface="Times New Roman" panose="02020603050405020304" pitchFamily="18" charset="0"/>
            </a:endParaRP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buNone/>
            </a:pPr>
            <a:r>
              <a:rPr lang="en-GB" dirty="0">
                <a:latin typeface="Times New Roman" panose="02020603050405020304" pitchFamily="18" charset="0"/>
                <a:cs typeface="Times New Roman" panose="02020603050405020304" pitchFamily="18" charset="0"/>
              </a:rPr>
              <a:t>Calculate the relative frequencies and percentages for Table 2.8.</a:t>
            </a:r>
          </a:p>
        </p:txBody>
      </p:sp>
    </p:spTree>
    <p:extLst>
      <p:ext uri="{BB962C8B-B14F-4D97-AF65-F5344CB8AC3E}">
        <p14:creationId xmlns:p14="http://schemas.microsoft.com/office/powerpoint/2010/main" val="37030355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Autofit/>
          </a:bodyPr>
          <a:lstStyle/>
          <a:p>
            <a:r>
              <a:rPr lang="en-GB" sz="2800" dirty="0">
                <a:latin typeface="Times New Roman" panose="02020603050405020304" pitchFamily="18" charset="0"/>
                <a:cs typeface="Times New Roman" panose="02020603050405020304" pitchFamily="18" charset="0"/>
              </a:rPr>
              <a:t>Example 2-4: Solution</a:t>
            </a:r>
            <a:br>
              <a:rPr lang="en-GB" sz="2800" dirty="0">
                <a:latin typeface="Times New Roman" panose="02020603050405020304" pitchFamily="18" charset="0"/>
                <a:cs typeface="Times New Roman" panose="02020603050405020304" pitchFamily="18" charset="0"/>
              </a:rPr>
            </a:br>
            <a:r>
              <a:rPr lang="en-GB" sz="2800" dirty="0">
                <a:latin typeface="Times New Roman" panose="02020603050405020304" pitchFamily="18" charset="0"/>
                <a:cs typeface="Times New Roman" panose="02020603050405020304" pitchFamily="18" charset="0"/>
              </a:rPr>
              <a:t>Table 2.9 Systolic Blood Pressure of Adults - Constructing Relative Frequency and Percentage Distributions</a:t>
            </a:r>
            <a:endParaRPr lang="en-US" sz="2800" dirty="0">
              <a:latin typeface="Times New Roman" panose="02020603050405020304" pitchFamily="18" charset="0"/>
              <a:cs typeface="Times New Roman" panose="02020603050405020304" pitchFamily="18" charset="0"/>
            </a:endParaRPr>
          </a:p>
        </p:txBody>
      </p:sp>
      <p:graphicFrame>
        <p:nvGraphicFramePr>
          <p:cNvPr id="5" name="Table Placeholder 4">
            <a:extLst>
              <a:ext uri="{FF2B5EF4-FFF2-40B4-BE49-F238E27FC236}">
                <a16:creationId xmlns:a16="http://schemas.microsoft.com/office/drawing/2014/main" id="{4FF9370F-749C-42A2-86D6-357F8D2F8853}"/>
              </a:ext>
            </a:extLst>
          </p:cNvPr>
          <p:cNvGraphicFramePr>
            <a:graphicFrameLocks noGrp="1"/>
          </p:cNvGraphicFramePr>
          <p:nvPr>
            <p:ph type="tbl" sz="quarter" idx="17"/>
            <p:extLst>
              <p:ext uri="{D42A27DB-BD31-4B8C-83A1-F6EECF244321}">
                <p14:modId xmlns:p14="http://schemas.microsoft.com/office/powerpoint/2010/main" val="2978543202"/>
              </p:ext>
            </p:extLst>
          </p:nvPr>
        </p:nvGraphicFramePr>
        <p:xfrm>
          <a:off x="1535271" y="2057400"/>
          <a:ext cx="6073458" cy="2560320"/>
        </p:xfrm>
        <a:graphic>
          <a:graphicData uri="http://schemas.openxmlformats.org/drawingml/2006/table">
            <a:tbl>
              <a:tblPr firstRow="1">
                <a:tableStyleId>{69012ECD-51FC-41F1-AA8D-1B2483CD663E}</a:tableStyleId>
              </a:tblPr>
              <a:tblGrid>
                <a:gridCol w="2513013">
                  <a:extLst>
                    <a:ext uri="{9D8B030D-6E8A-4147-A177-3AD203B41FA5}">
                      <a16:colId xmlns:a16="http://schemas.microsoft.com/office/drawing/2014/main" val="3644617500"/>
                    </a:ext>
                  </a:extLst>
                </a:gridCol>
                <a:gridCol w="2129790">
                  <a:extLst>
                    <a:ext uri="{9D8B030D-6E8A-4147-A177-3AD203B41FA5}">
                      <a16:colId xmlns:a16="http://schemas.microsoft.com/office/drawing/2014/main" val="1673819393"/>
                    </a:ext>
                  </a:extLst>
                </a:gridCol>
                <a:gridCol w="1430655">
                  <a:extLst>
                    <a:ext uri="{9D8B030D-6E8A-4147-A177-3AD203B41FA5}">
                      <a16:colId xmlns:a16="http://schemas.microsoft.com/office/drawing/2014/main" val="3887888071"/>
                    </a:ext>
                  </a:extLst>
                </a:gridCol>
              </a:tblGrid>
              <a:tr h="161404">
                <a:tc>
                  <a:txBody>
                    <a:bodyPr/>
                    <a:lstStyle/>
                    <a:p>
                      <a:pPr marL="0" marR="0">
                        <a:lnSpc>
                          <a:spcPct val="100000"/>
                        </a:lnSpc>
                        <a:spcBef>
                          <a:spcPts val="0"/>
                        </a:spcBef>
                        <a:spcAft>
                          <a:spcPts val="0"/>
                        </a:spcAft>
                      </a:pPr>
                      <a:r>
                        <a:rPr lang="en-US" sz="1800">
                          <a:effectLst/>
                        </a:rPr>
                        <a:t>Systolic Blood Pressure</a:t>
                      </a:r>
                      <a:endParaRPr lang="en-US" sz="1800" b="1">
                        <a:solidFill>
                          <a:srgbClr val="FFFFFF"/>
                        </a:solidFill>
                        <a:effectLst/>
                        <a:latin typeface="STIXTwoText-Bold"/>
                        <a:ea typeface="Times New Roman" panose="02020603050405020304" pitchFamily="18" charset="0"/>
                        <a:cs typeface="STIXTwoText-Bold"/>
                      </a:endParaRPr>
                    </a:p>
                  </a:txBody>
                  <a:tcPr anchor="b"/>
                </a:tc>
                <a:tc>
                  <a:txBody>
                    <a:bodyPr/>
                    <a:lstStyle/>
                    <a:p>
                      <a:pPr marL="0" marR="0">
                        <a:lnSpc>
                          <a:spcPct val="100000"/>
                        </a:lnSpc>
                        <a:spcBef>
                          <a:spcPts val="0"/>
                        </a:spcBef>
                        <a:spcAft>
                          <a:spcPts val="0"/>
                        </a:spcAft>
                      </a:pPr>
                      <a:r>
                        <a:rPr lang="en-US" sz="1800">
                          <a:effectLst/>
                        </a:rPr>
                        <a:t>Relative Frequency</a:t>
                      </a:r>
                      <a:endParaRPr lang="en-US" sz="1800" b="1">
                        <a:solidFill>
                          <a:srgbClr val="FFFFFF"/>
                        </a:solidFill>
                        <a:effectLst/>
                        <a:latin typeface="STIXTwoText-Bold"/>
                        <a:ea typeface="Times New Roman" panose="02020603050405020304" pitchFamily="18" charset="0"/>
                        <a:cs typeface="STIXTwoText-Bold"/>
                      </a:endParaRPr>
                    </a:p>
                  </a:txBody>
                  <a:tcPr anchor="b"/>
                </a:tc>
                <a:tc>
                  <a:txBody>
                    <a:bodyPr/>
                    <a:lstStyle/>
                    <a:p>
                      <a:pPr marL="0" marR="0">
                        <a:lnSpc>
                          <a:spcPct val="100000"/>
                        </a:lnSpc>
                        <a:spcBef>
                          <a:spcPts val="0"/>
                        </a:spcBef>
                        <a:spcAft>
                          <a:spcPts val="0"/>
                        </a:spcAft>
                      </a:pPr>
                      <a:r>
                        <a:rPr lang="en-US" sz="1800" dirty="0">
                          <a:effectLst/>
                        </a:rPr>
                        <a:t>Percentage</a:t>
                      </a:r>
                      <a:endParaRPr lang="en-US" sz="1800" b="1" dirty="0">
                        <a:solidFill>
                          <a:srgbClr val="FFFFFF"/>
                        </a:solidFill>
                        <a:effectLst/>
                        <a:latin typeface="STIXTwoText-Bold"/>
                        <a:ea typeface="Times New Roman" panose="02020603050405020304" pitchFamily="18" charset="0"/>
                        <a:cs typeface="STIXTwoText-Bold"/>
                      </a:endParaRPr>
                    </a:p>
                  </a:txBody>
                  <a:tcPr anchor="b"/>
                </a:tc>
                <a:extLst>
                  <a:ext uri="{0D108BD9-81ED-4DB2-BD59-A6C34878D82A}">
                    <a16:rowId xmlns:a16="http://schemas.microsoft.com/office/drawing/2014/main" val="205768015"/>
                  </a:ext>
                </a:extLst>
              </a:tr>
              <a:tr h="140716">
                <a:tc>
                  <a:txBody>
                    <a:bodyPr/>
                    <a:lstStyle/>
                    <a:p>
                      <a:pPr marL="0" marR="0" algn="ctr">
                        <a:lnSpc>
                          <a:spcPct val="100000"/>
                        </a:lnSpc>
                        <a:spcBef>
                          <a:spcPts val="0"/>
                        </a:spcBef>
                        <a:spcAft>
                          <a:spcPts val="300"/>
                        </a:spcAft>
                      </a:pPr>
                      <a:r>
                        <a:rPr lang="en-US" sz="1800">
                          <a:effectLst/>
                        </a:rPr>
                        <a:t>101–110</a:t>
                      </a:r>
                      <a:endParaRPr lang="en-US" sz="1800">
                        <a:solidFill>
                          <a:srgbClr val="000000"/>
                        </a:solidFill>
                        <a:effectLst/>
                        <a:latin typeface="STIXTwoText"/>
                        <a:ea typeface="Times New Roman" panose="02020603050405020304" pitchFamily="18" charset="0"/>
                        <a:cs typeface="STIXTwoText"/>
                      </a:endParaRPr>
                    </a:p>
                  </a:txBody>
                  <a:tcPr/>
                </a:tc>
                <a:tc>
                  <a:txBody>
                    <a:bodyPr/>
                    <a:lstStyle/>
                    <a:p>
                      <a:pPr marL="0" marR="0">
                        <a:lnSpc>
                          <a:spcPct val="100000"/>
                        </a:lnSpc>
                        <a:spcBef>
                          <a:spcPts val="0"/>
                        </a:spcBef>
                        <a:spcAft>
                          <a:spcPts val="300"/>
                        </a:spcAft>
                        <a:tabLst>
                          <a:tab pos="533400" algn="l"/>
                        </a:tabLst>
                      </a:pPr>
                      <a:r>
                        <a:rPr lang="en-US" sz="1800">
                          <a:effectLst/>
                        </a:rPr>
                        <a:t>5/30 = .167</a:t>
                      </a:r>
                      <a:endParaRPr lang="en-US" sz="1800">
                        <a:solidFill>
                          <a:srgbClr val="000000"/>
                        </a:solidFill>
                        <a:effectLst/>
                        <a:latin typeface="STIXTwoText"/>
                        <a:ea typeface="Times New Roman" panose="02020603050405020304" pitchFamily="18" charset="0"/>
                        <a:cs typeface="STIXTwoText"/>
                      </a:endParaRPr>
                    </a:p>
                  </a:txBody>
                  <a:tcPr/>
                </a:tc>
                <a:tc>
                  <a:txBody>
                    <a:bodyPr/>
                    <a:lstStyle/>
                    <a:p>
                      <a:pPr marL="0" marR="0" algn="ctr">
                        <a:lnSpc>
                          <a:spcPct val="100000"/>
                        </a:lnSpc>
                        <a:spcBef>
                          <a:spcPts val="0"/>
                        </a:spcBef>
                        <a:spcAft>
                          <a:spcPts val="300"/>
                        </a:spcAft>
                      </a:pPr>
                      <a:r>
                        <a:rPr lang="en-US" sz="1800">
                          <a:effectLst/>
                        </a:rPr>
                        <a:t>16.7</a:t>
                      </a:r>
                      <a:endParaRPr lang="en-US" sz="1800">
                        <a:solidFill>
                          <a:srgbClr val="000000"/>
                        </a:solidFill>
                        <a:effectLst/>
                        <a:latin typeface="STIXTwoText"/>
                        <a:ea typeface="Times New Roman" panose="02020603050405020304" pitchFamily="18" charset="0"/>
                        <a:cs typeface="STIXTwoText"/>
                      </a:endParaRPr>
                    </a:p>
                  </a:txBody>
                  <a:tcPr/>
                </a:tc>
                <a:extLst>
                  <a:ext uri="{0D108BD9-81ED-4DB2-BD59-A6C34878D82A}">
                    <a16:rowId xmlns:a16="http://schemas.microsoft.com/office/drawing/2014/main" val="2116256918"/>
                  </a:ext>
                </a:extLst>
              </a:tr>
              <a:tr h="140716">
                <a:tc>
                  <a:txBody>
                    <a:bodyPr/>
                    <a:lstStyle/>
                    <a:p>
                      <a:pPr marL="0" marR="0" algn="ctr">
                        <a:lnSpc>
                          <a:spcPct val="100000"/>
                        </a:lnSpc>
                        <a:spcBef>
                          <a:spcPts val="0"/>
                        </a:spcBef>
                        <a:spcAft>
                          <a:spcPts val="300"/>
                        </a:spcAft>
                      </a:pPr>
                      <a:r>
                        <a:rPr lang="en-US" sz="1800">
                          <a:effectLst/>
                        </a:rPr>
                        <a:t>111–120</a:t>
                      </a:r>
                      <a:endParaRPr lang="en-US" sz="1800">
                        <a:solidFill>
                          <a:srgbClr val="000000"/>
                        </a:solidFill>
                        <a:effectLst/>
                        <a:latin typeface="STIXTwoText"/>
                        <a:ea typeface="Times New Roman" panose="02020603050405020304" pitchFamily="18" charset="0"/>
                        <a:cs typeface="STIXTwoText"/>
                      </a:endParaRPr>
                    </a:p>
                  </a:txBody>
                  <a:tcPr/>
                </a:tc>
                <a:tc>
                  <a:txBody>
                    <a:bodyPr/>
                    <a:lstStyle/>
                    <a:p>
                      <a:pPr marL="0" marR="0">
                        <a:lnSpc>
                          <a:spcPct val="100000"/>
                        </a:lnSpc>
                        <a:spcBef>
                          <a:spcPts val="0"/>
                        </a:spcBef>
                        <a:spcAft>
                          <a:spcPts val="300"/>
                        </a:spcAft>
                        <a:tabLst>
                          <a:tab pos="533400" algn="l"/>
                        </a:tabLst>
                      </a:pPr>
                      <a:r>
                        <a:rPr lang="en-US" sz="1800">
                          <a:effectLst/>
                        </a:rPr>
                        <a:t>7/30 = .233</a:t>
                      </a:r>
                      <a:endParaRPr lang="en-US" sz="1800">
                        <a:solidFill>
                          <a:srgbClr val="000000"/>
                        </a:solidFill>
                        <a:effectLst/>
                        <a:latin typeface="STIXTwoText"/>
                        <a:ea typeface="Times New Roman" panose="02020603050405020304" pitchFamily="18" charset="0"/>
                        <a:cs typeface="STIXTwoText"/>
                      </a:endParaRPr>
                    </a:p>
                  </a:txBody>
                  <a:tcPr/>
                </a:tc>
                <a:tc>
                  <a:txBody>
                    <a:bodyPr/>
                    <a:lstStyle/>
                    <a:p>
                      <a:pPr marL="0" marR="0" algn="ctr">
                        <a:lnSpc>
                          <a:spcPct val="100000"/>
                        </a:lnSpc>
                        <a:spcBef>
                          <a:spcPts val="0"/>
                        </a:spcBef>
                        <a:spcAft>
                          <a:spcPts val="300"/>
                        </a:spcAft>
                      </a:pPr>
                      <a:r>
                        <a:rPr lang="en-US" sz="1800">
                          <a:effectLst/>
                        </a:rPr>
                        <a:t>23.3</a:t>
                      </a:r>
                      <a:endParaRPr lang="en-US" sz="1800">
                        <a:solidFill>
                          <a:srgbClr val="000000"/>
                        </a:solidFill>
                        <a:effectLst/>
                        <a:latin typeface="STIXTwoText"/>
                        <a:ea typeface="Times New Roman" panose="02020603050405020304" pitchFamily="18" charset="0"/>
                        <a:cs typeface="STIXTwoText"/>
                      </a:endParaRPr>
                    </a:p>
                  </a:txBody>
                  <a:tcPr/>
                </a:tc>
                <a:extLst>
                  <a:ext uri="{0D108BD9-81ED-4DB2-BD59-A6C34878D82A}">
                    <a16:rowId xmlns:a16="http://schemas.microsoft.com/office/drawing/2014/main" val="2637900486"/>
                  </a:ext>
                </a:extLst>
              </a:tr>
              <a:tr h="140716">
                <a:tc>
                  <a:txBody>
                    <a:bodyPr/>
                    <a:lstStyle/>
                    <a:p>
                      <a:pPr marL="0" marR="0" algn="ctr">
                        <a:lnSpc>
                          <a:spcPct val="100000"/>
                        </a:lnSpc>
                        <a:spcBef>
                          <a:spcPts val="0"/>
                        </a:spcBef>
                        <a:spcAft>
                          <a:spcPts val="300"/>
                        </a:spcAft>
                      </a:pPr>
                      <a:r>
                        <a:rPr lang="en-US" sz="1800">
                          <a:effectLst/>
                        </a:rPr>
                        <a:t>121–130</a:t>
                      </a:r>
                      <a:endParaRPr lang="en-US" sz="1800">
                        <a:solidFill>
                          <a:srgbClr val="000000"/>
                        </a:solidFill>
                        <a:effectLst/>
                        <a:latin typeface="STIXTwoText"/>
                        <a:ea typeface="Times New Roman" panose="02020603050405020304" pitchFamily="18" charset="0"/>
                        <a:cs typeface="STIXTwoText"/>
                      </a:endParaRPr>
                    </a:p>
                  </a:txBody>
                  <a:tcPr/>
                </a:tc>
                <a:tc>
                  <a:txBody>
                    <a:bodyPr/>
                    <a:lstStyle/>
                    <a:p>
                      <a:pPr marL="0" marR="0">
                        <a:lnSpc>
                          <a:spcPct val="100000"/>
                        </a:lnSpc>
                        <a:spcBef>
                          <a:spcPts val="0"/>
                        </a:spcBef>
                        <a:spcAft>
                          <a:spcPts val="300"/>
                        </a:spcAft>
                        <a:tabLst>
                          <a:tab pos="533400" algn="l"/>
                        </a:tabLst>
                      </a:pPr>
                      <a:r>
                        <a:rPr lang="en-US" sz="1800">
                          <a:effectLst/>
                        </a:rPr>
                        <a:t>9/30 = .300</a:t>
                      </a:r>
                      <a:endParaRPr lang="en-US" sz="1800">
                        <a:solidFill>
                          <a:srgbClr val="000000"/>
                        </a:solidFill>
                        <a:effectLst/>
                        <a:latin typeface="STIXTwoText"/>
                        <a:ea typeface="Times New Roman" panose="02020603050405020304" pitchFamily="18" charset="0"/>
                        <a:cs typeface="STIXTwoText"/>
                      </a:endParaRPr>
                    </a:p>
                  </a:txBody>
                  <a:tcPr/>
                </a:tc>
                <a:tc>
                  <a:txBody>
                    <a:bodyPr/>
                    <a:lstStyle/>
                    <a:p>
                      <a:pPr marL="0" marR="0" algn="ctr">
                        <a:lnSpc>
                          <a:spcPct val="100000"/>
                        </a:lnSpc>
                        <a:spcBef>
                          <a:spcPts val="0"/>
                        </a:spcBef>
                        <a:spcAft>
                          <a:spcPts val="300"/>
                        </a:spcAft>
                      </a:pPr>
                      <a:r>
                        <a:rPr lang="en-US" sz="1800">
                          <a:effectLst/>
                        </a:rPr>
                        <a:t>30.0</a:t>
                      </a:r>
                      <a:endParaRPr lang="en-US" sz="1800">
                        <a:solidFill>
                          <a:srgbClr val="000000"/>
                        </a:solidFill>
                        <a:effectLst/>
                        <a:latin typeface="STIXTwoText"/>
                        <a:ea typeface="Times New Roman" panose="02020603050405020304" pitchFamily="18" charset="0"/>
                        <a:cs typeface="STIXTwoText"/>
                      </a:endParaRPr>
                    </a:p>
                  </a:txBody>
                  <a:tcPr/>
                </a:tc>
                <a:extLst>
                  <a:ext uri="{0D108BD9-81ED-4DB2-BD59-A6C34878D82A}">
                    <a16:rowId xmlns:a16="http://schemas.microsoft.com/office/drawing/2014/main" val="1546541784"/>
                  </a:ext>
                </a:extLst>
              </a:tr>
              <a:tr h="140716">
                <a:tc>
                  <a:txBody>
                    <a:bodyPr/>
                    <a:lstStyle/>
                    <a:p>
                      <a:pPr marL="0" marR="0" algn="ctr">
                        <a:lnSpc>
                          <a:spcPct val="100000"/>
                        </a:lnSpc>
                        <a:spcBef>
                          <a:spcPts val="0"/>
                        </a:spcBef>
                        <a:spcAft>
                          <a:spcPts val="300"/>
                        </a:spcAft>
                      </a:pPr>
                      <a:r>
                        <a:rPr lang="en-US" sz="1800">
                          <a:effectLst/>
                        </a:rPr>
                        <a:t>131–140</a:t>
                      </a:r>
                      <a:endParaRPr lang="en-US" sz="1800">
                        <a:solidFill>
                          <a:srgbClr val="000000"/>
                        </a:solidFill>
                        <a:effectLst/>
                        <a:latin typeface="STIXTwoText"/>
                        <a:ea typeface="Times New Roman" panose="02020603050405020304" pitchFamily="18" charset="0"/>
                        <a:cs typeface="STIXTwoText"/>
                      </a:endParaRPr>
                    </a:p>
                  </a:txBody>
                  <a:tcPr/>
                </a:tc>
                <a:tc>
                  <a:txBody>
                    <a:bodyPr/>
                    <a:lstStyle/>
                    <a:p>
                      <a:pPr marL="0" marR="0">
                        <a:lnSpc>
                          <a:spcPct val="100000"/>
                        </a:lnSpc>
                        <a:spcBef>
                          <a:spcPts val="0"/>
                        </a:spcBef>
                        <a:spcAft>
                          <a:spcPts val="300"/>
                        </a:spcAft>
                        <a:tabLst>
                          <a:tab pos="533400" algn="l"/>
                        </a:tabLst>
                      </a:pPr>
                      <a:r>
                        <a:rPr lang="en-US" sz="1800">
                          <a:effectLst/>
                        </a:rPr>
                        <a:t>6/30 = .200</a:t>
                      </a:r>
                      <a:endParaRPr lang="en-US" sz="1800">
                        <a:solidFill>
                          <a:srgbClr val="000000"/>
                        </a:solidFill>
                        <a:effectLst/>
                        <a:latin typeface="STIXTwoText"/>
                        <a:ea typeface="Times New Roman" panose="02020603050405020304" pitchFamily="18" charset="0"/>
                        <a:cs typeface="STIXTwoText"/>
                      </a:endParaRPr>
                    </a:p>
                  </a:txBody>
                  <a:tcPr/>
                </a:tc>
                <a:tc>
                  <a:txBody>
                    <a:bodyPr/>
                    <a:lstStyle/>
                    <a:p>
                      <a:pPr marL="0" marR="0" algn="ctr">
                        <a:lnSpc>
                          <a:spcPct val="100000"/>
                        </a:lnSpc>
                        <a:spcBef>
                          <a:spcPts val="0"/>
                        </a:spcBef>
                        <a:spcAft>
                          <a:spcPts val="300"/>
                        </a:spcAft>
                      </a:pPr>
                      <a:r>
                        <a:rPr lang="en-US" sz="1800">
                          <a:effectLst/>
                        </a:rPr>
                        <a:t>20.0</a:t>
                      </a:r>
                      <a:endParaRPr lang="en-US" sz="1800">
                        <a:solidFill>
                          <a:srgbClr val="000000"/>
                        </a:solidFill>
                        <a:effectLst/>
                        <a:latin typeface="STIXTwoText"/>
                        <a:ea typeface="Times New Roman" panose="02020603050405020304" pitchFamily="18" charset="0"/>
                        <a:cs typeface="STIXTwoText"/>
                      </a:endParaRPr>
                    </a:p>
                  </a:txBody>
                  <a:tcPr/>
                </a:tc>
                <a:extLst>
                  <a:ext uri="{0D108BD9-81ED-4DB2-BD59-A6C34878D82A}">
                    <a16:rowId xmlns:a16="http://schemas.microsoft.com/office/drawing/2014/main" val="1183344350"/>
                  </a:ext>
                </a:extLst>
              </a:tr>
              <a:tr h="140716">
                <a:tc>
                  <a:txBody>
                    <a:bodyPr/>
                    <a:lstStyle/>
                    <a:p>
                      <a:pPr marL="0" marR="0" algn="ctr">
                        <a:lnSpc>
                          <a:spcPct val="100000"/>
                        </a:lnSpc>
                        <a:spcBef>
                          <a:spcPts val="0"/>
                        </a:spcBef>
                        <a:spcAft>
                          <a:spcPts val="300"/>
                        </a:spcAft>
                      </a:pPr>
                      <a:r>
                        <a:rPr lang="en-US" sz="1800" dirty="0">
                          <a:effectLst/>
                        </a:rPr>
                        <a:t>141–150</a:t>
                      </a:r>
                      <a:endParaRPr lang="en-US" sz="1800" dirty="0">
                        <a:solidFill>
                          <a:srgbClr val="000000"/>
                        </a:solidFill>
                        <a:effectLst/>
                        <a:latin typeface="STIXTwoText"/>
                        <a:ea typeface="Times New Roman" panose="02020603050405020304" pitchFamily="18" charset="0"/>
                        <a:cs typeface="STIXTwoText"/>
                      </a:endParaRPr>
                    </a:p>
                  </a:txBody>
                  <a:tcPr/>
                </a:tc>
                <a:tc>
                  <a:txBody>
                    <a:bodyPr/>
                    <a:lstStyle/>
                    <a:p>
                      <a:pPr marL="0" marR="0">
                        <a:lnSpc>
                          <a:spcPct val="100000"/>
                        </a:lnSpc>
                        <a:spcBef>
                          <a:spcPts val="0"/>
                        </a:spcBef>
                        <a:spcAft>
                          <a:spcPts val="300"/>
                        </a:spcAft>
                        <a:tabLst>
                          <a:tab pos="533400" algn="l"/>
                        </a:tabLst>
                      </a:pPr>
                      <a:r>
                        <a:rPr lang="en-US" sz="1800" dirty="0">
                          <a:effectLst/>
                        </a:rPr>
                        <a:t>3/30 = .100</a:t>
                      </a:r>
                      <a:endParaRPr lang="en-US" sz="1800" dirty="0">
                        <a:solidFill>
                          <a:srgbClr val="000000"/>
                        </a:solidFill>
                        <a:effectLst/>
                        <a:latin typeface="STIXTwoText"/>
                        <a:ea typeface="Times New Roman" panose="02020603050405020304" pitchFamily="18" charset="0"/>
                        <a:cs typeface="STIXTwoText"/>
                      </a:endParaRPr>
                    </a:p>
                  </a:txBody>
                  <a:tcPr/>
                </a:tc>
                <a:tc>
                  <a:txBody>
                    <a:bodyPr/>
                    <a:lstStyle/>
                    <a:p>
                      <a:pPr marL="0" marR="0" algn="ctr">
                        <a:lnSpc>
                          <a:spcPct val="100000"/>
                        </a:lnSpc>
                        <a:spcBef>
                          <a:spcPts val="0"/>
                        </a:spcBef>
                        <a:spcAft>
                          <a:spcPts val="300"/>
                        </a:spcAft>
                      </a:pPr>
                      <a:r>
                        <a:rPr lang="en-US" sz="1800" dirty="0">
                          <a:effectLst/>
                        </a:rPr>
                        <a:t>10.0</a:t>
                      </a:r>
                      <a:endParaRPr lang="en-US" sz="1800" dirty="0">
                        <a:solidFill>
                          <a:srgbClr val="000000"/>
                        </a:solidFill>
                        <a:effectLst/>
                        <a:latin typeface="STIXTwoText"/>
                        <a:ea typeface="Times New Roman" panose="02020603050405020304" pitchFamily="18" charset="0"/>
                        <a:cs typeface="STIXTwoText"/>
                      </a:endParaRPr>
                    </a:p>
                  </a:txBody>
                  <a:tcPr/>
                </a:tc>
                <a:extLst>
                  <a:ext uri="{0D108BD9-81ED-4DB2-BD59-A6C34878D82A}">
                    <a16:rowId xmlns:a16="http://schemas.microsoft.com/office/drawing/2014/main" val="1323359104"/>
                  </a:ext>
                </a:extLst>
              </a:tr>
              <a:tr h="179372">
                <a:tc>
                  <a:txBody>
                    <a:bodyPr/>
                    <a:lstStyle/>
                    <a:p>
                      <a:pPr marL="0" marR="0" fontAlgn="auto">
                        <a:lnSpc>
                          <a:spcPct val="100000"/>
                        </a:lnSpc>
                        <a:spcBef>
                          <a:spcPts val="0"/>
                        </a:spcBef>
                        <a:spcAft>
                          <a:spcPts val="0"/>
                        </a:spcAft>
                      </a:pPr>
                      <a:r>
                        <a:rPr lang="en-US" sz="1800" dirty="0">
                          <a:effectLst/>
                        </a:rPr>
                        <a:t> </a:t>
                      </a:r>
                      <a:endParaRPr lang="en-US" sz="1800" dirty="0">
                        <a:solidFill>
                          <a:srgbClr val="000000"/>
                        </a:solidFill>
                        <a:effectLst/>
                        <a:latin typeface="MinionPro-Regular"/>
                        <a:ea typeface="Times New Roman" panose="02020603050405020304" pitchFamily="18" charset="0"/>
                        <a:cs typeface="MinionPro-Regular"/>
                      </a:endParaRPr>
                    </a:p>
                  </a:txBody>
                  <a:tcPr/>
                </a:tc>
                <a:tc>
                  <a:txBody>
                    <a:bodyPr/>
                    <a:lstStyle/>
                    <a:p>
                      <a:pPr marL="0" marR="0" indent="0" algn="l">
                        <a:lnSpc>
                          <a:spcPct val="100000"/>
                        </a:lnSpc>
                        <a:spcBef>
                          <a:spcPts val="0"/>
                        </a:spcBef>
                        <a:spcAft>
                          <a:spcPts val="300"/>
                        </a:spcAft>
                        <a:tabLst/>
                      </a:pPr>
                      <a:r>
                        <a:rPr lang="en-US" sz="1800" dirty="0">
                          <a:effectLst/>
                        </a:rPr>
                        <a:t> </a:t>
                      </a:r>
                      <a:r>
                        <a:rPr lang="en-US" sz="1800" kern="1200" dirty="0">
                          <a:solidFill>
                            <a:schemeClr val="tx1"/>
                          </a:solidFill>
                          <a:effectLst/>
                          <a:latin typeface="+mn-lt"/>
                          <a:ea typeface="+mn-ea"/>
                          <a:cs typeface="+mn-cs"/>
                        </a:rPr>
                        <a:t>Sum = 1.000</a:t>
                      </a:r>
                    </a:p>
                  </a:txBody>
                  <a:tcPr/>
                </a:tc>
                <a:tc>
                  <a:txBody>
                    <a:bodyPr/>
                    <a:lstStyle/>
                    <a:p>
                      <a:pPr marL="0" marR="0" algn="ctr">
                        <a:lnSpc>
                          <a:spcPct val="100000"/>
                        </a:lnSpc>
                        <a:spcBef>
                          <a:spcPts val="0"/>
                        </a:spcBef>
                        <a:spcAft>
                          <a:spcPts val="300"/>
                        </a:spcAft>
                      </a:pPr>
                      <a:r>
                        <a:rPr lang="en-US" sz="1800" dirty="0">
                          <a:effectLst/>
                        </a:rPr>
                        <a:t>Sum = 100%</a:t>
                      </a:r>
                      <a:endParaRPr lang="en-US" sz="1800" dirty="0">
                        <a:solidFill>
                          <a:srgbClr val="000000"/>
                        </a:solidFill>
                        <a:effectLst/>
                        <a:latin typeface="STIXTwoText"/>
                        <a:ea typeface="Times New Roman" panose="02020603050405020304" pitchFamily="18" charset="0"/>
                        <a:cs typeface="STIXTwoText"/>
                      </a:endParaRPr>
                    </a:p>
                  </a:txBody>
                  <a:tcPr/>
                </a:tc>
                <a:extLst>
                  <a:ext uri="{0D108BD9-81ED-4DB2-BD59-A6C34878D82A}">
                    <a16:rowId xmlns:a16="http://schemas.microsoft.com/office/drawing/2014/main" val="2950431876"/>
                  </a:ext>
                </a:extLst>
              </a:tr>
            </a:tbl>
          </a:graphicData>
        </a:graphic>
      </p:graphicFrame>
    </p:spTree>
    <p:extLst>
      <p:ext uri="{BB962C8B-B14F-4D97-AF65-F5344CB8AC3E}">
        <p14:creationId xmlns:p14="http://schemas.microsoft.com/office/powerpoint/2010/main" val="24750044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Graphing Grouped Data (1 of 2)</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buNone/>
            </a:pPr>
            <a:r>
              <a:rPr lang="en-GB" b="1" dirty="0">
                <a:latin typeface="Times New Roman" panose="02020603050405020304" pitchFamily="18" charset="0"/>
                <a:cs typeface="Times New Roman" panose="02020603050405020304" pitchFamily="18" charset="0"/>
              </a:rPr>
              <a:t>Definition</a:t>
            </a:r>
          </a:p>
          <a:p>
            <a:pPr marL="0" indent="0">
              <a:buNone/>
            </a:pPr>
            <a:r>
              <a:rPr lang="en-GB" dirty="0">
                <a:latin typeface="Times New Roman" panose="02020603050405020304" pitchFamily="18" charset="0"/>
                <a:cs typeface="Times New Roman" panose="02020603050405020304" pitchFamily="18" charset="0"/>
              </a:rPr>
              <a:t>A </a:t>
            </a:r>
            <a:r>
              <a:rPr lang="en-GB" b="1" i="1" u="sng" dirty="0">
                <a:latin typeface="Times New Roman" panose="02020603050405020304" pitchFamily="18" charset="0"/>
                <a:cs typeface="Times New Roman" panose="02020603050405020304" pitchFamily="18" charset="0"/>
              </a:rPr>
              <a:t>histogram</a:t>
            </a:r>
            <a:r>
              <a:rPr lang="en-GB" dirty="0">
                <a:latin typeface="Times New Roman" panose="02020603050405020304" pitchFamily="18" charset="0"/>
                <a:cs typeface="Times New Roman" panose="02020603050405020304" pitchFamily="18" charset="0"/>
              </a:rPr>
              <a:t> is a graph in which classes are marked on the horizontal axis and the frequencies, relative frequencies, or percentages are marked on the vertical axis. The frequencies, relative frequencies, or percentages are represented by the heights of the bars. In a histogram, the bars are drawn adjacent to each other.</a:t>
            </a:r>
          </a:p>
        </p:txBody>
      </p:sp>
    </p:spTree>
    <p:extLst>
      <p:ext uri="{BB962C8B-B14F-4D97-AF65-F5344CB8AC3E}">
        <p14:creationId xmlns:p14="http://schemas.microsoft.com/office/powerpoint/2010/main" val="37952592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464A6-A45F-4309-B5EB-0E78C665BBAF}"/>
              </a:ext>
            </a:extLst>
          </p:cNvPr>
          <p:cNvSpPr>
            <a:spLocks noGrp="1"/>
          </p:cNvSpPr>
          <p:nvPr>
            <p:ph type="title"/>
          </p:nvPr>
        </p:nvSpPr>
        <p:spPr>
          <a:xfrm>
            <a:off x="281354" y="457200"/>
            <a:ext cx="8632636" cy="1141412"/>
          </a:xfrm>
        </p:spPr>
        <p:txBody>
          <a:bodyPr/>
          <a:lstStyle/>
          <a:p>
            <a:r>
              <a:rPr lang="en-US" dirty="0">
                <a:latin typeface="Times New Roman" panose="02020603050405020304" pitchFamily="18" charset="0"/>
                <a:cs typeface="Times New Roman" panose="02020603050405020304" pitchFamily="18" charset="0"/>
              </a:rPr>
              <a:t>Figure 2.4 Frequency Histogram for Table 2.8</a:t>
            </a:r>
          </a:p>
        </p:txBody>
      </p:sp>
      <p:pic>
        <p:nvPicPr>
          <p:cNvPr id="8" name="Picture 2" descr="A histogram plots the frequency of systolic blood pressure. The vertical axis, labeled Frequency, ranges from 0 to 9 in increments of 3 units. The horizontal axis, labeled Systolic blood pressure, ranges from 105.5 to 145.5 in increments of 10 units. The width of each bar is 10 units along the horizontal axis. The heights of the bars corresponding to the vertical axis are as follows: 105.5, 5; 115.5, 7; 125.5, 9; 135.5, 6; and 145.5, 3.">
            <a:extLst>
              <a:ext uri="{FF2B5EF4-FFF2-40B4-BE49-F238E27FC236}">
                <a16:creationId xmlns:a16="http://schemas.microsoft.com/office/drawing/2014/main" id="{43C063D1-DC8E-46F6-9591-E5AB9B37BE15}"/>
              </a:ext>
            </a:extLst>
          </p:cNvPr>
          <p:cNvPicPr>
            <a:picLocks noGrp="1" noChangeAspect="1" noChangeArrowheads="1"/>
          </p:cNvPicPr>
          <p:nvPr>
            <p:ph sz="quarter" idx="16"/>
          </p:nvPr>
        </p:nvPicPr>
        <p:blipFill>
          <a:blip r:embed="rId2">
            <a:extLst>
              <a:ext uri="{28A0092B-C50C-407E-A947-70E740481C1C}">
                <a14:useLocalDpi xmlns:a14="http://schemas.microsoft.com/office/drawing/2010/main" val="0"/>
              </a:ext>
            </a:extLst>
          </a:blip>
          <a:stretch>
            <a:fillRect/>
          </a:stretch>
        </p:blipFill>
        <p:spPr bwMode="auto">
          <a:xfrm>
            <a:off x="1815947" y="1549364"/>
            <a:ext cx="5512106" cy="447119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3004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A8A2A9-61F9-4A34-921E-5692B555B4F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Table 2.1 Ages of 50 Students</a:t>
            </a:r>
          </a:p>
        </p:txBody>
      </p:sp>
      <p:graphicFrame>
        <p:nvGraphicFramePr>
          <p:cNvPr id="3" name="Table Placeholder 2">
            <a:extLst>
              <a:ext uri="{FF2B5EF4-FFF2-40B4-BE49-F238E27FC236}">
                <a16:creationId xmlns:a16="http://schemas.microsoft.com/office/drawing/2014/main" id="{1AF01976-8B13-456A-9FBE-FA5813C9D21D}"/>
              </a:ext>
            </a:extLst>
          </p:cNvPr>
          <p:cNvGraphicFramePr>
            <a:graphicFrameLocks noGrp="1"/>
          </p:cNvGraphicFramePr>
          <p:nvPr>
            <p:ph type="tbl" sz="quarter" idx="17"/>
            <p:extLst>
              <p:ext uri="{D42A27DB-BD31-4B8C-83A1-F6EECF244321}">
                <p14:modId xmlns:p14="http://schemas.microsoft.com/office/powerpoint/2010/main" val="2294274843"/>
              </p:ext>
            </p:extLst>
          </p:nvPr>
        </p:nvGraphicFramePr>
        <p:xfrm>
          <a:off x="2290912" y="1981200"/>
          <a:ext cx="4562177" cy="1828800"/>
        </p:xfrm>
        <a:graphic>
          <a:graphicData uri="http://schemas.openxmlformats.org/drawingml/2006/table">
            <a:tbl>
              <a:tblPr firstRow="1">
                <a:tableStyleId>{69012ECD-51FC-41F1-AA8D-1B2483CD663E}</a:tableStyleId>
              </a:tblPr>
              <a:tblGrid>
                <a:gridCol w="452939">
                  <a:extLst>
                    <a:ext uri="{9D8B030D-6E8A-4147-A177-3AD203B41FA5}">
                      <a16:colId xmlns:a16="http://schemas.microsoft.com/office/drawing/2014/main" val="339022528"/>
                    </a:ext>
                  </a:extLst>
                </a:gridCol>
                <a:gridCol w="452939">
                  <a:extLst>
                    <a:ext uri="{9D8B030D-6E8A-4147-A177-3AD203B41FA5}">
                      <a16:colId xmlns:a16="http://schemas.microsoft.com/office/drawing/2014/main" val="1309075982"/>
                    </a:ext>
                  </a:extLst>
                </a:gridCol>
                <a:gridCol w="452939">
                  <a:extLst>
                    <a:ext uri="{9D8B030D-6E8A-4147-A177-3AD203B41FA5}">
                      <a16:colId xmlns:a16="http://schemas.microsoft.com/office/drawing/2014/main" val="1628362053"/>
                    </a:ext>
                  </a:extLst>
                </a:gridCol>
                <a:gridCol w="452939">
                  <a:extLst>
                    <a:ext uri="{9D8B030D-6E8A-4147-A177-3AD203B41FA5}">
                      <a16:colId xmlns:a16="http://schemas.microsoft.com/office/drawing/2014/main" val="4183259111"/>
                    </a:ext>
                  </a:extLst>
                </a:gridCol>
                <a:gridCol w="452939">
                  <a:extLst>
                    <a:ext uri="{9D8B030D-6E8A-4147-A177-3AD203B41FA5}">
                      <a16:colId xmlns:a16="http://schemas.microsoft.com/office/drawing/2014/main" val="3375155154"/>
                    </a:ext>
                  </a:extLst>
                </a:gridCol>
                <a:gridCol w="452939">
                  <a:extLst>
                    <a:ext uri="{9D8B030D-6E8A-4147-A177-3AD203B41FA5}">
                      <a16:colId xmlns:a16="http://schemas.microsoft.com/office/drawing/2014/main" val="3494156058"/>
                    </a:ext>
                  </a:extLst>
                </a:gridCol>
                <a:gridCol w="452939">
                  <a:extLst>
                    <a:ext uri="{9D8B030D-6E8A-4147-A177-3AD203B41FA5}">
                      <a16:colId xmlns:a16="http://schemas.microsoft.com/office/drawing/2014/main" val="1338751681"/>
                    </a:ext>
                  </a:extLst>
                </a:gridCol>
                <a:gridCol w="463868">
                  <a:extLst>
                    <a:ext uri="{9D8B030D-6E8A-4147-A177-3AD203B41FA5}">
                      <a16:colId xmlns:a16="http://schemas.microsoft.com/office/drawing/2014/main" val="3972162684"/>
                    </a:ext>
                  </a:extLst>
                </a:gridCol>
                <a:gridCol w="463868">
                  <a:extLst>
                    <a:ext uri="{9D8B030D-6E8A-4147-A177-3AD203B41FA5}">
                      <a16:colId xmlns:a16="http://schemas.microsoft.com/office/drawing/2014/main" val="3064638973"/>
                    </a:ext>
                  </a:extLst>
                </a:gridCol>
                <a:gridCol w="463868">
                  <a:extLst>
                    <a:ext uri="{9D8B030D-6E8A-4147-A177-3AD203B41FA5}">
                      <a16:colId xmlns:a16="http://schemas.microsoft.com/office/drawing/2014/main" val="4160745786"/>
                    </a:ext>
                  </a:extLst>
                </a:gridCol>
              </a:tblGrid>
              <a:tr h="0">
                <a:tc>
                  <a:txBody>
                    <a:bodyPr/>
                    <a:lstStyle/>
                    <a:p>
                      <a:pPr marL="0" marR="0">
                        <a:lnSpc>
                          <a:spcPct val="100000"/>
                        </a:lnSpc>
                        <a:spcBef>
                          <a:spcPts val="0"/>
                        </a:spcBef>
                        <a:spcAft>
                          <a:spcPts val="300"/>
                        </a:spcAft>
                      </a:pPr>
                      <a:r>
                        <a:rPr lang="en-US" sz="1800" b="0">
                          <a:solidFill>
                            <a:schemeClr val="tx1"/>
                          </a:solidFill>
                          <a:effectLst/>
                        </a:rPr>
                        <a:t>21</a:t>
                      </a:r>
                      <a:endParaRPr lang="en-US" sz="1800" b="0">
                        <a:solidFill>
                          <a:schemeClr val="tx1"/>
                        </a:solidFill>
                        <a:effectLst/>
                        <a:latin typeface="STIXTwoText"/>
                        <a:ea typeface="Times New Roman" panose="02020603050405020304" pitchFamily="18" charset="0"/>
                        <a:cs typeface="STIXTwoText"/>
                      </a:endParaRPr>
                    </a:p>
                  </a:txBody>
                  <a:tcPr>
                    <a:noFill/>
                  </a:tcPr>
                </a:tc>
                <a:tc>
                  <a:txBody>
                    <a:bodyPr/>
                    <a:lstStyle/>
                    <a:p>
                      <a:pPr marL="0" marR="0">
                        <a:lnSpc>
                          <a:spcPct val="100000"/>
                        </a:lnSpc>
                        <a:spcBef>
                          <a:spcPts val="0"/>
                        </a:spcBef>
                        <a:spcAft>
                          <a:spcPts val="300"/>
                        </a:spcAft>
                      </a:pPr>
                      <a:r>
                        <a:rPr lang="en-US" sz="1800" b="0">
                          <a:solidFill>
                            <a:schemeClr val="tx1"/>
                          </a:solidFill>
                          <a:effectLst/>
                        </a:rPr>
                        <a:t>19</a:t>
                      </a:r>
                      <a:endParaRPr lang="en-US" sz="1800" b="0">
                        <a:solidFill>
                          <a:schemeClr val="tx1"/>
                        </a:solidFill>
                        <a:effectLst/>
                        <a:latin typeface="STIXTwoText"/>
                        <a:ea typeface="Times New Roman" panose="02020603050405020304" pitchFamily="18" charset="0"/>
                        <a:cs typeface="STIXTwoText"/>
                      </a:endParaRPr>
                    </a:p>
                  </a:txBody>
                  <a:tcPr>
                    <a:noFill/>
                  </a:tcPr>
                </a:tc>
                <a:tc>
                  <a:txBody>
                    <a:bodyPr/>
                    <a:lstStyle/>
                    <a:p>
                      <a:pPr marL="0" marR="0">
                        <a:lnSpc>
                          <a:spcPct val="100000"/>
                        </a:lnSpc>
                        <a:spcBef>
                          <a:spcPts val="0"/>
                        </a:spcBef>
                        <a:spcAft>
                          <a:spcPts val="300"/>
                        </a:spcAft>
                      </a:pPr>
                      <a:r>
                        <a:rPr lang="en-US" sz="1800" b="0">
                          <a:solidFill>
                            <a:schemeClr val="tx1"/>
                          </a:solidFill>
                          <a:effectLst/>
                        </a:rPr>
                        <a:t>24</a:t>
                      </a:r>
                      <a:endParaRPr lang="en-US" sz="1800" b="0">
                        <a:solidFill>
                          <a:schemeClr val="tx1"/>
                        </a:solidFill>
                        <a:effectLst/>
                        <a:latin typeface="STIXTwoText"/>
                        <a:ea typeface="Times New Roman" panose="02020603050405020304" pitchFamily="18" charset="0"/>
                        <a:cs typeface="STIXTwoText"/>
                      </a:endParaRPr>
                    </a:p>
                  </a:txBody>
                  <a:tcPr>
                    <a:noFill/>
                  </a:tcPr>
                </a:tc>
                <a:tc>
                  <a:txBody>
                    <a:bodyPr/>
                    <a:lstStyle/>
                    <a:p>
                      <a:pPr marL="0" marR="0">
                        <a:lnSpc>
                          <a:spcPct val="100000"/>
                        </a:lnSpc>
                        <a:spcBef>
                          <a:spcPts val="0"/>
                        </a:spcBef>
                        <a:spcAft>
                          <a:spcPts val="300"/>
                        </a:spcAft>
                      </a:pPr>
                      <a:r>
                        <a:rPr lang="en-US" sz="1800" b="0" dirty="0">
                          <a:solidFill>
                            <a:schemeClr val="tx1"/>
                          </a:solidFill>
                          <a:effectLst/>
                        </a:rPr>
                        <a:t>25</a:t>
                      </a:r>
                      <a:endParaRPr lang="en-US" sz="1800" b="0" dirty="0">
                        <a:solidFill>
                          <a:schemeClr val="tx1"/>
                        </a:solidFill>
                        <a:effectLst/>
                        <a:latin typeface="STIXTwoText"/>
                        <a:ea typeface="Times New Roman" panose="02020603050405020304" pitchFamily="18" charset="0"/>
                        <a:cs typeface="STIXTwoText"/>
                      </a:endParaRPr>
                    </a:p>
                  </a:txBody>
                  <a:tcPr>
                    <a:noFill/>
                  </a:tcPr>
                </a:tc>
                <a:tc>
                  <a:txBody>
                    <a:bodyPr/>
                    <a:lstStyle/>
                    <a:p>
                      <a:pPr marL="0" marR="0">
                        <a:lnSpc>
                          <a:spcPct val="100000"/>
                        </a:lnSpc>
                        <a:spcBef>
                          <a:spcPts val="0"/>
                        </a:spcBef>
                        <a:spcAft>
                          <a:spcPts val="300"/>
                        </a:spcAft>
                      </a:pPr>
                      <a:r>
                        <a:rPr lang="en-US" sz="1800" b="0">
                          <a:solidFill>
                            <a:schemeClr val="tx1"/>
                          </a:solidFill>
                          <a:effectLst/>
                        </a:rPr>
                        <a:t>29</a:t>
                      </a:r>
                      <a:endParaRPr lang="en-US" sz="1800" b="0">
                        <a:solidFill>
                          <a:schemeClr val="tx1"/>
                        </a:solidFill>
                        <a:effectLst/>
                        <a:latin typeface="STIXTwoText"/>
                        <a:ea typeface="Times New Roman" panose="02020603050405020304" pitchFamily="18" charset="0"/>
                        <a:cs typeface="STIXTwoText"/>
                      </a:endParaRPr>
                    </a:p>
                  </a:txBody>
                  <a:tcPr>
                    <a:noFill/>
                  </a:tcPr>
                </a:tc>
                <a:tc>
                  <a:txBody>
                    <a:bodyPr/>
                    <a:lstStyle/>
                    <a:p>
                      <a:pPr marL="0" marR="0">
                        <a:lnSpc>
                          <a:spcPct val="100000"/>
                        </a:lnSpc>
                        <a:spcBef>
                          <a:spcPts val="0"/>
                        </a:spcBef>
                        <a:spcAft>
                          <a:spcPts val="300"/>
                        </a:spcAft>
                      </a:pPr>
                      <a:r>
                        <a:rPr lang="en-US" sz="1800" b="0" dirty="0">
                          <a:solidFill>
                            <a:schemeClr val="tx1"/>
                          </a:solidFill>
                          <a:effectLst/>
                        </a:rPr>
                        <a:t>34</a:t>
                      </a:r>
                      <a:endParaRPr lang="en-US" sz="1800" b="0" dirty="0">
                        <a:solidFill>
                          <a:schemeClr val="tx1"/>
                        </a:solidFill>
                        <a:effectLst/>
                        <a:latin typeface="STIXTwoText"/>
                        <a:ea typeface="Times New Roman" panose="02020603050405020304" pitchFamily="18" charset="0"/>
                        <a:cs typeface="STIXTwoText"/>
                      </a:endParaRPr>
                    </a:p>
                  </a:txBody>
                  <a:tcPr>
                    <a:noFill/>
                  </a:tcPr>
                </a:tc>
                <a:tc>
                  <a:txBody>
                    <a:bodyPr/>
                    <a:lstStyle/>
                    <a:p>
                      <a:pPr marL="0" marR="0">
                        <a:lnSpc>
                          <a:spcPct val="100000"/>
                        </a:lnSpc>
                        <a:spcBef>
                          <a:spcPts val="0"/>
                        </a:spcBef>
                        <a:spcAft>
                          <a:spcPts val="300"/>
                        </a:spcAft>
                      </a:pPr>
                      <a:r>
                        <a:rPr lang="en-US" sz="1800" b="0" dirty="0">
                          <a:solidFill>
                            <a:schemeClr val="tx1"/>
                          </a:solidFill>
                          <a:effectLst/>
                        </a:rPr>
                        <a:t>26</a:t>
                      </a:r>
                      <a:endParaRPr lang="en-US" sz="1800" b="0" dirty="0">
                        <a:solidFill>
                          <a:schemeClr val="tx1"/>
                        </a:solidFill>
                        <a:effectLst/>
                        <a:latin typeface="STIXTwoText"/>
                        <a:ea typeface="Times New Roman" panose="02020603050405020304" pitchFamily="18" charset="0"/>
                        <a:cs typeface="STIXTwoText"/>
                      </a:endParaRPr>
                    </a:p>
                  </a:txBody>
                  <a:tcPr>
                    <a:noFill/>
                  </a:tcPr>
                </a:tc>
                <a:tc>
                  <a:txBody>
                    <a:bodyPr/>
                    <a:lstStyle/>
                    <a:p>
                      <a:pPr marL="0" marR="0">
                        <a:lnSpc>
                          <a:spcPct val="100000"/>
                        </a:lnSpc>
                        <a:spcBef>
                          <a:spcPts val="0"/>
                        </a:spcBef>
                        <a:spcAft>
                          <a:spcPts val="300"/>
                        </a:spcAft>
                      </a:pPr>
                      <a:r>
                        <a:rPr lang="en-US" sz="1800" b="0">
                          <a:solidFill>
                            <a:schemeClr val="tx1"/>
                          </a:solidFill>
                          <a:effectLst/>
                        </a:rPr>
                        <a:t>27</a:t>
                      </a:r>
                      <a:endParaRPr lang="en-US" sz="1800" b="0">
                        <a:solidFill>
                          <a:schemeClr val="tx1"/>
                        </a:solidFill>
                        <a:effectLst/>
                        <a:latin typeface="STIXTwoText"/>
                        <a:ea typeface="Times New Roman" panose="02020603050405020304" pitchFamily="18" charset="0"/>
                        <a:cs typeface="STIXTwoText"/>
                      </a:endParaRPr>
                    </a:p>
                  </a:txBody>
                  <a:tcPr>
                    <a:noFill/>
                  </a:tcPr>
                </a:tc>
                <a:tc>
                  <a:txBody>
                    <a:bodyPr/>
                    <a:lstStyle/>
                    <a:p>
                      <a:pPr marL="0" marR="0">
                        <a:lnSpc>
                          <a:spcPct val="100000"/>
                        </a:lnSpc>
                        <a:spcBef>
                          <a:spcPts val="0"/>
                        </a:spcBef>
                        <a:spcAft>
                          <a:spcPts val="300"/>
                        </a:spcAft>
                      </a:pPr>
                      <a:r>
                        <a:rPr lang="en-US" sz="1800" b="0">
                          <a:solidFill>
                            <a:schemeClr val="tx1"/>
                          </a:solidFill>
                          <a:effectLst/>
                        </a:rPr>
                        <a:t>37</a:t>
                      </a:r>
                      <a:endParaRPr lang="en-US" sz="1800" b="0">
                        <a:solidFill>
                          <a:schemeClr val="tx1"/>
                        </a:solidFill>
                        <a:effectLst/>
                        <a:latin typeface="STIXTwoText"/>
                        <a:ea typeface="Times New Roman" panose="02020603050405020304" pitchFamily="18" charset="0"/>
                        <a:cs typeface="STIXTwoText"/>
                      </a:endParaRPr>
                    </a:p>
                  </a:txBody>
                  <a:tcPr>
                    <a:noFill/>
                  </a:tcPr>
                </a:tc>
                <a:tc>
                  <a:txBody>
                    <a:bodyPr/>
                    <a:lstStyle/>
                    <a:p>
                      <a:pPr marL="0" marR="0">
                        <a:lnSpc>
                          <a:spcPct val="100000"/>
                        </a:lnSpc>
                        <a:spcBef>
                          <a:spcPts val="0"/>
                        </a:spcBef>
                        <a:spcAft>
                          <a:spcPts val="300"/>
                        </a:spcAft>
                      </a:pPr>
                      <a:r>
                        <a:rPr lang="en-US" sz="1800" b="0" dirty="0">
                          <a:solidFill>
                            <a:schemeClr val="tx1"/>
                          </a:solidFill>
                          <a:effectLst/>
                        </a:rPr>
                        <a:t>33</a:t>
                      </a:r>
                      <a:endParaRPr lang="en-US" sz="1800" b="0" dirty="0">
                        <a:solidFill>
                          <a:schemeClr val="tx1"/>
                        </a:solidFill>
                        <a:effectLst/>
                        <a:latin typeface="STIXTwoText"/>
                        <a:ea typeface="Times New Roman" panose="02020603050405020304" pitchFamily="18" charset="0"/>
                        <a:cs typeface="STIXTwoText"/>
                      </a:endParaRPr>
                    </a:p>
                  </a:txBody>
                  <a:tcPr>
                    <a:noFill/>
                  </a:tcPr>
                </a:tc>
                <a:extLst>
                  <a:ext uri="{0D108BD9-81ED-4DB2-BD59-A6C34878D82A}">
                    <a16:rowId xmlns:a16="http://schemas.microsoft.com/office/drawing/2014/main" val="188072784"/>
                  </a:ext>
                </a:extLst>
              </a:tr>
              <a:tr h="0">
                <a:tc>
                  <a:txBody>
                    <a:bodyPr/>
                    <a:lstStyle/>
                    <a:p>
                      <a:pPr marL="0" marR="0">
                        <a:lnSpc>
                          <a:spcPct val="100000"/>
                        </a:lnSpc>
                        <a:spcBef>
                          <a:spcPts val="0"/>
                        </a:spcBef>
                        <a:spcAft>
                          <a:spcPts val="300"/>
                        </a:spcAft>
                      </a:pPr>
                      <a:r>
                        <a:rPr lang="en-US" sz="1800">
                          <a:solidFill>
                            <a:schemeClr val="tx1"/>
                          </a:solidFill>
                          <a:effectLst/>
                        </a:rPr>
                        <a:t>18</a:t>
                      </a:r>
                      <a:endParaRPr lang="en-US" sz="1800">
                        <a:solidFill>
                          <a:schemeClr val="tx1"/>
                        </a:solidFill>
                        <a:effectLst/>
                        <a:latin typeface="STIXTwoText"/>
                        <a:ea typeface="Times New Roman" panose="02020603050405020304" pitchFamily="18" charset="0"/>
                        <a:cs typeface="STIXTwoText"/>
                      </a:endParaRPr>
                    </a:p>
                  </a:txBody>
                  <a:tcPr/>
                </a:tc>
                <a:tc>
                  <a:txBody>
                    <a:bodyPr/>
                    <a:lstStyle/>
                    <a:p>
                      <a:pPr marL="0" marR="0">
                        <a:lnSpc>
                          <a:spcPct val="100000"/>
                        </a:lnSpc>
                        <a:spcBef>
                          <a:spcPts val="0"/>
                        </a:spcBef>
                        <a:spcAft>
                          <a:spcPts val="300"/>
                        </a:spcAft>
                      </a:pPr>
                      <a:r>
                        <a:rPr lang="en-US" sz="1800">
                          <a:solidFill>
                            <a:schemeClr val="tx1"/>
                          </a:solidFill>
                          <a:effectLst/>
                        </a:rPr>
                        <a:t>20</a:t>
                      </a:r>
                      <a:endParaRPr lang="en-US" sz="1800">
                        <a:solidFill>
                          <a:schemeClr val="tx1"/>
                        </a:solidFill>
                        <a:effectLst/>
                        <a:latin typeface="STIXTwoText"/>
                        <a:ea typeface="Times New Roman" panose="02020603050405020304" pitchFamily="18" charset="0"/>
                        <a:cs typeface="STIXTwoText"/>
                      </a:endParaRPr>
                    </a:p>
                  </a:txBody>
                  <a:tcPr/>
                </a:tc>
                <a:tc>
                  <a:txBody>
                    <a:bodyPr/>
                    <a:lstStyle/>
                    <a:p>
                      <a:pPr marL="0" marR="0">
                        <a:lnSpc>
                          <a:spcPct val="100000"/>
                        </a:lnSpc>
                        <a:spcBef>
                          <a:spcPts val="0"/>
                        </a:spcBef>
                        <a:spcAft>
                          <a:spcPts val="300"/>
                        </a:spcAft>
                      </a:pPr>
                      <a:r>
                        <a:rPr lang="en-US" sz="1800">
                          <a:solidFill>
                            <a:schemeClr val="tx1"/>
                          </a:solidFill>
                          <a:effectLst/>
                        </a:rPr>
                        <a:t>19</a:t>
                      </a:r>
                      <a:endParaRPr lang="en-US" sz="1800">
                        <a:solidFill>
                          <a:schemeClr val="tx1"/>
                        </a:solidFill>
                        <a:effectLst/>
                        <a:latin typeface="STIXTwoText"/>
                        <a:ea typeface="Times New Roman" panose="02020603050405020304" pitchFamily="18" charset="0"/>
                        <a:cs typeface="STIXTwoText"/>
                      </a:endParaRPr>
                    </a:p>
                  </a:txBody>
                  <a:tcPr/>
                </a:tc>
                <a:tc>
                  <a:txBody>
                    <a:bodyPr/>
                    <a:lstStyle/>
                    <a:p>
                      <a:pPr marL="0" marR="0">
                        <a:lnSpc>
                          <a:spcPct val="100000"/>
                        </a:lnSpc>
                        <a:spcBef>
                          <a:spcPts val="0"/>
                        </a:spcBef>
                        <a:spcAft>
                          <a:spcPts val="300"/>
                        </a:spcAft>
                      </a:pPr>
                      <a:r>
                        <a:rPr lang="en-US" sz="1800">
                          <a:solidFill>
                            <a:schemeClr val="tx1"/>
                          </a:solidFill>
                          <a:effectLst/>
                        </a:rPr>
                        <a:t>22</a:t>
                      </a:r>
                      <a:endParaRPr lang="en-US" sz="1800">
                        <a:solidFill>
                          <a:schemeClr val="tx1"/>
                        </a:solidFill>
                        <a:effectLst/>
                        <a:latin typeface="STIXTwoText"/>
                        <a:ea typeface="Times New Roman" panose="02020603050405020304" pitchFamily="18" charset="0"/>
                        <a:cs typeface="STIXTwoText"/>
                      </a:endParaRPr>
                    </a:p>
                  </a:txBody>
                  <a:tcPr/>
                </a:tc>
                <a:tc>
                  <a:txBody>
                    <a:bodyPr/>
                    <a:lstStyle/>
                    <a:p>
                      <a:pPr marL="0" marR="0">
                        <a:lnSpc>
                          <a:spcPct val="100000"/>
                        </a:lnSpc>
                        <a:spcBef>
                          <a:spcPts val="0"/>
                        </a:spcBef>
                        <a:spcAft>
                          <a:spcPts val="300"/>
                        </a:spcAft>
                      </a:pPr>
                      <a:r>
                        <a:rPr lang="en-US" sz="1800">
                          <a:solidFill>
                            <a:schemeClr val="tx1"/>
                          </a:solidFill>
                          <a:effectLst/>
                        </a:rPr>
                        <a:t>19</a:t>
                      </a:r>
                      <a:endParaRPr lang="en-US" sz="1800">
                        <a:solidFill>
                          <a:schemeClr val="tx1"/>
                        </a:solidFill>
                        <a:effectLst/>
                        <a:latin typeface="STIXTwoText"/>
                        <a:ea typeface="Times New Roman" panose="02020603050405020304" pitchFamily="18" charset="0"/>
                        <a:cs typeface="STIXTwoText"/>
                      </a:endParaRPr>
                    </a:p>
                  </a:txBody>
                  <a:tcPr/>
                </a:tc>
                <a:tc>
                  <a:txBody>
                    <a:bodyPr/>
                    <a:lstStyle/>
                    <a:p>
                      <a:pPr marL="0" marR="0">
                        <a:lnSpc>
                          <a:spcPct val="100000"/>
                        </a:lnSpc>
                        <a:spcBef>
                          <a:spcPts val="0"/>
                        </a:spcBef>
                        <a:spcAft>
                          <a:spcPts val="300"/>
                        </a:spcAft>
                      </a:pPr>
                      <a:r>
                        <a:rPr lang="en-US" sz="1800">
                          <a:solidFill>
                            <a:schemeClr val="tx1"/>
                          </a:solidFill>
                          <a:effectLst/>
                        </a:rPr>
                        <a:t>19</a:t>
                      </a:r>
                      <a:endParaRPr lang="en-US" sz="1800">
                        <a:solidFill>
                          <a:schemeClr val="tx1"/>
                        </a:solidFill>
                        <a:effectLst/>
                        <a:latin typeface="STIXTwoText"/>
                        <a:ea typeface="Times New Roman" panose="02020603050405020304" pitchFamily="18" charset="0"/>
                        <a:cs typeface="STIXTwoText"/>
                      </a:endParaRPr>
                    </a:p>
                  </a:txBody>
                  <a:tcPr/>
                </a:tc>
                <a:tc>
                  <a:txBody>
                    <a:bodyPr/>
                    <a:lstStyle/>
                    <a:p>
                      <a:pPr marL="0" marR="0">
                        <a:lnSpc>
                          <a:spcPct val="100000"/>
                        </a:lnSpc>
                        <a:spcBef>
                          <a:spcPts val="0"/>
                        </a:spcBef>
                        <a:spcAft>
                          <a:spcPts val="300"/>
                        </a:spcAft>
                      </a:pPr>
                      <a:r>
                        <a:rPr lang="en-US" sz="1800">
                          <a:solidFill>
                            <a:schemeClr val="tx1"/>
                          </a:solidFill>
                          <a:effectLst/>
                        </a:rPr>
                        <a:t>25</a:t>
                      </a:r>
                      <a:endParaRPr lang="en-US" sz="1800">
                        <a:solidFill>
                          <a:schemeClr val="tx1"/>
                        </a:solidFill>
                        <a:effectLst/>
                        <a:latin typeface="STIXTwoText"/>
                        <a:ea typeface="Times New Roman" panose="02020603050405020304" pitchFamily="18" charset="0"/>
                        <a:cs typeface="STIXTwoText"/>
                      </a:endParaRPr>
                    </a:p>
                  </a:txBody>
                  <a:tcPr/>
                </a:tc>
                <a:tc>
                  <a:txBody>
                    <a:bodyPr/>
                    <a:lstStyle/>
                    <a:p>
                      <a:pPr marL="0" marR="0">
                        <a:lnSpc>
                          <a:spcPct val="100000"/>
                        </a:lnSpc>
                        <a:spcBef>
                          <a:spcPts val="0"/>
                        </a:spcBef>
                        <a:spcAft>
                          <a:spcPts val="300"/>
                        </a:spcAft>
                      </a:pPr>
                      <a:r>
                        <a:rPr lang="en-US" sz="1800">
                          <a:solidFill>
                            <a:schemeClr val="tx1"/>
                          </a:solidFill>
                          <a:effectLst/>
                        </a:rPr>
                        <a:t>22</a:t>
                      </a:r>
                      <a:endParaRPr lang="en-US" sz="1800">
                        <a:solidFill>
                          <a:schemeClr val="tx1"/>
                        </a:solidFill>
                        <a:effectLst/>
                        <a:latin typeface="STIXTwoText"/>
                        <a:ea typeface="Times New Roman" panose="02020603050405020304" pitchFamily="18" charset="0"/>
                        <a:cs typeface="STIXTwoText"/>
                      </a:endParaRPr>
                    </a:p>
                  </a:txBody>
                  <a:tcPr/>
                </a:tc>
                <a:tc>
                  <a:txBody>
                    <a:bodyPr/>
                    <a:lstStyle/>
                    <a:p>
                      <a:pPr marL="0" marR="0">
                        <a:lnSpc>
                          <a:spcPct val="100000"/>
                        </a:lnSpc>
                        <a:spcBef>
                          <a:spcPts val="0"/>
                        </a:spcBef>
                        <a:spcAft>
                          <a:spcPts val="300"/>
                        </a:spcAft>
                      </a:pPr>
                      <a:r>
                        <a:rPr lang="en-US" sz="1800" dirty="0">
                          <a:solidFill>
                            <a:schemeClr val="tx1"/>
                          </a:solidFill>
                          <a:effectLst/>
                        </a:rPr>
                        <a:t>25</a:t>
                      </a:r>
                      <a:endParaRPr lang="en-US" sz="1800" dirty="0">
                        <a:solidFill>
                          <a:schemeClr val="tx1"/>
                        </a:solidFill>
                        <a:effectLst/>
                        <a:latin typeface="STIXTwoText"/>
                        <a:ea typeface="Times New Roman" panose="02020603050405020304" pitchFamily="18" charset="0"/>
                        <a:cs typeface="STIXTwoText"/>
                      </a:endParaRPr>
                    </a:p>
                  </a:txBody>
                  <a:tcPr/>
                </a:tc>
                <a:tc>
                  <a:txBody>
                    <a:bodyPr/>
                    <a:lstStyle/>
                    <a:p>
                      <a:pPr marL="0" marR="0">
                        <a:lnSpc>
                          <a:spcPct val="100000"/>
                        </a:lnSpc>
                        <a:spcBef>
                          <a:spcPts val="0"/>
                        </a:spcBef>
                        <a:spcAft>
                          <a:spcPts val="300"/>
                        </a:spcAft>
                      </a:pPr>
                      <a:r>
                        <a:rPr lang="en-US" sz="1800" dirty="0">
                          <a:solidFill>
                            <a:schemeClr val="tx1"/>
                          </a:solidFill>
                          <a:effectLst/>
                        </a:rPr>
                        <a:t>23</a:t>
                      </a:r>
                      <a:endParaRPr lang="en-US" sz="1800" dirty="0">
                        <a:solidFill>
                          <a:schemeClr val="tx1"/>
                        </a:solidFill>
                        <a:effectLst/>
                        <a:latin typeface="STIXTwoText"/>
                        <a:ea typeface="Times New Roman" panose="02020603050405020304" pitchFamily="18" charset="0"/>
                        <a:cs typeface="STIXTwoText"/>
                      </a:endParaRPr>
                    </a:p>
                  </a:txBody>
                  <a:tcPr/>
                </a:tc>
                <a:extLst>
                  <a:ext uri="{0D108BD9-81ED-4DB2-BD59-A6C34878D82A}">
                    <a16:rowId xmlns:a16="http://schemas.microsoft.com/office/drawing/2014/main" val="3957395704"/>
                  </a:ext>
                </a:extLst>
              </a:tr>
              <a:tr h="0">
                <a:tc>
                  <a:txBody>
                    <a:bodyPr/>
                    <a:lstStyle/>
                    <a:p>
                      <a:pPr marL="0" marR="0">
                        <a:lnSpc>
                          <a:spcPct val="100000"/>
                        </a:lnSpc>
                        <a:spcBef>
                          <a:spcPts val="0"/>
                        </a:spcBef>
                        <a:spcAft>
                          <a:spcPts val="300"/>
                        </a:spcAft>
                      </a:pPr>
                      <a:r>
                        <a:rPr lang="en-US" sz="1800">
                          <a:solidFill>
                            <a:schemeClr val="tx1"/>
                          </a:solidFill>
                          <a:effectLst/>
                        </a:rPr>
                        <a:t>25</a:t>
                      </a:r>
                      <a:endParaRPr lang="en-US" sz="1800">
                        <a:solidFill>
                          <a:schemeClr val="tx1"/>
                        </a:solidFill>
                        <a:effectLst/>
                        <a:latin typeface="STIXTwoText"/>
                        <a:ea typeface="Times New Roman" panose="02020603050405020304" pitchFamily="18" charset="0"/>
                        <a:cs typeface="STIXTwoText"/>
                      </a:endParaRPr>
                    </a:p>
                  </a:txBody>
                  <a:tcPr/>
                </a:tc>
                <a:tc>
                  <a:txBody>
                    <a:bodyPr/>
                    <a:lstStyle/>
                    <a:p>
                      <a:pPr marL="0" marR="0">
                        <a:lnSpc>
                          <a:spcPct val="100000"/>
                        </a:lnSpc>
                        <a:spcBef>
                          <a:spcPts val="0"/>
                        </a:spcBef>
                        <a:spcAft>
                          <a:spcPts val="300"/>
                        </a:spcAft>
                      </a:pPr>
                      <a:r>
                        <a:rPr lang="en-US" sz="1800">
                          <a:solidFill>
                            <a:schemeClr val="tx1"/>
                          </a:solidFill>
                          <a:effectLst/>
                        </a:rPr>
                        <a:t>19</a:t>
                      </a:r>
                      <a:endParaRPr lang="en-US" sz="1800">
                        <a:solidFill>
                          <a:schemeClr val="tx1"/>
                        </a:solidFill>
                        <a:effectLst/>
                        <a:latin typeface="STIXTwoText"/>
                        <a:ea typeface="Times New Roman" panose="02020603050405020304" pitchFamily="18" charset="0"/>
                        <a:cs typeface="STIXTwoText"/>
                      </a:endParaRPr>
                    </a:p>
                  </a:txBody>
                  <a:tcPr/>
                </a:tc>
                <a:tc>
                  <a:txBody>
                    <a:bodyPr/>
                    <a:lstStyle/>
                    <a:p>
                      <a:pPr marL="0" marR="0">
                        <a:lnSpc>
                          <a:spcPct val="100000"/>
                        </a:lnSpc>
                        <a:spcBef>
                          <a:spcPts val="0"/>
                        </a:spcBef>
                        <a:spcAft>
                          <a:spcPts val="300"/>
                        </a:spcAft>
                      </a:pPr>
                      <a:r>
                        <a:rPr lang="en-US" sz="1800">
                          <a:solidFill>
                            <a:schemeClr val="tx1"/>
                          </a:solidFill>
                          <a:effectLst/>
                        </a:rPr>
                        <a:t>31</a:t>
                      </a:r>
                      <a:endParaRPr lang="en-US" sz="1800">
                        <a:solidFill>
                          <a:schemeClr val="tx1"/>
                        </a:solidFill>
                        <a:effectLst/>
                        <a:latin typeface="STIXTwoText"/>
                        <a:ea typeface="Times New Roman" panose="02020603050405020304" pitchFamily="18" charset="0"/>
                        <a:cs typeface="STIXTwoText"/>
                      </a:endParaRPr>
                    </a:p>
                  </a:txBody>
                  <a:tcPr/>
                </a:tc>
                <a:tc>
                  <a:txBody>
                    <a:bodyPr/>
                    <a:lstStyle/>
                    <a:p>
                      <a:pPr marL="0" marR="0">
                        <a:lnSpc>
                          <a:spcPct val="100000"/>
                        </a:lnSpc>
                        <a:spcBef>
                          <a:spcPts val="0"/>
                        </a:spcBef>
                        <a:spcAft>
                          <a:spcPts val="300"/>
                        </a:spcAft>
                      </a:pPr>
                      <a:r>
                        <a:rPr lang="en-US" sz="1800">
                          <a:solidFill>
                            <a:schemeClr val="tx1"/>
                          </a:solidFill>
                          <a:effectLst/>
                        </a:rPr>
                        <a:t>19</a:t>
                      </a:r>
                      <a:endParaRPr lang="en-US" sz="1800">
                        <a:solidFill>
                          <a:schemeClr val="tx1"/>
                        </a:solidFill>
                        <a:effectLst/>
                        <a:latin typeface="STIXTwoText"/>
                        <a:ea typeface="Times New Roman" panose="02020603050405020304" pitchFamily="18" charset="0"/>
                        <a:cs typeface="STIXTwoText"/>
                      </a:endParaRPr>
                    </a:p>
                  </a:txBody>
                  <a:tcPr/>
                </a:tc>
                <a:tc>
                  <a:txBody>
                    <a:bodyPr/>
                    <a:lstStyle/>
                    <a:p>
                      <a:pPr marL="0" marR="0">
                        <a:lnSpc>
                          <a:spcPct val="100000"/>
                        </a:lnSpc>
                        <a:spcBef>
                          <a:spcPts val="0"/>
                        </a:spcBef>
                        <a:spcAft>
                          <a:spcPts val="300"/>
                        </a:spcAft>
                      </a:pPr>
                      <a:r>
                        <a:rPr lang="en-US" sz="1800" dirty="0">
                          <a:solidFill>
                            <a:schemeClr val="tx1"/>
                          </a:solidFill>
                          <a:effectLst/>
                        </a:rPr>
                        <a:t>23</a:t>
                      </a:r>
                      <a:endParaRPr lang="en-US" sz="1800" dirty="0">
                        <a:solidFill>
                          <a:schemeClr val="tx1"/>
                        </a:solidFill>
                        <a:effectLst/>
                        <a:latin typeface="STIXTwoText"/>
                        <a:ea typeface="Times New Roman" panose="02020603050405020304" pitchFamily="18" charset="0"/>
                        <a:cs typeface="STIXTwoText"/>
                      </a:endParaRPr>
                    </a:p>
                  </a:txBody>
                  <a:tcPr/>
                </a:tc>
                <a:tc>
                  <a:txBody>
                    <a:bodyPr/>
                    <a:lstStyle/>
                    <a:p>
                      <a:pPr marL="0" marR="0">
                        <a:lnSpc>
                          <a:spcPct val="100000"/>
                        </a:lnSpc>
                        <a:spcBef>
                          <a:spcPts val="0"/>
                        </a:spcBef>
                        <a:spcAft>
                          <a:spcPts val="300"/>
                        </a:spcAft>
                      </a:pPr>
                      <a:r>
                        <a:rPr lang="en-US" sz="1800">
                          <a:solidFill>
                            <a:schemeClr val="tx1"/>
                          </a:solidFill>
                          <a:effectLst/>
                        </a:rPr>
                        <a:t>18</a:t>
                      </a:r>
                      <a:endParaRPr lang="en-US" sz="1800">
                        <a:solidFill>
                          <a:schemeClr val="tx1"/>
                        </a:solidFill>
                        <a:effectLst/>
                        <a:latin typeface="STIXTwoText"/>
                        <a:ea typeface="Times New Roman" panose="02020603050405020304" pitchFamily="18" charset="0"/>
                        <a:cs typeface="STIXTwoText"/>
                      </a:endParaRPr>
                    </a:p>
                  </a:txBody>
                  <a:tcPr/>
                </a:tc>
                <a:tc>
                  <a:txBody>
                    <a:bodyPr/>
                    <a:lstStyle/>
                    <a:p>
                      <a:pPr marL="0" marR="0">
                        <a:lnSpc>
                          <a:spcPct val="100000"/>
                        </a:lnSpc>
                        <a:spcBef>
                          <a:spcPts val="0"/>
                        </a:spcBef>
                        <a:spcAft>
                          <a:spcPts val="300"/>
                        </a:spcAft>
                      </a:pPr>
                      <a:r>
                        <a:rPr lang="en-US" sz="1800">
                          <a:solidFill>
                            <a:schemeClr val="tx1"/>
                          </a:solidFill>
                          <a:effectLst/>
                        </a:rPr>
                        <a:t>23</a:t>
                      </a:r>
                      <a:endParaRPr lang="en-US" sz="1800">
                        <a:solidFill>
                          <a:schemeClr val="tx1"/>
                        </a:solidFill>
                        <a:effectLst/>
                        <a:latin typeface="STIXTwoText"/>
                        <a:ea typeface="Times New Roman" panose="02020603050405020304" pitchFamily="18" charset="0"/>
                        <a:cs typeface="STIXTwoText"/>
                      </a:endParaRPr>
                    </a:p>
                  </a:txBody>
                  <a:tcPr/>
                </a:tc>
                <a:tc>
                  <a:txBody>
                    <a:bodyPr/>
                    <a:lstStyle/>
                    <a:p>
                      <a:pPr marL="0" marR="0">
                        <a:lnSpc>
                          <a:spcPct val="100000"/>
                        </a:lnSpc>
                        <a:spcBef>
                          <a:spcPts val="0"/>
                        </a:spcBef>
                        <a:spcAft>
                          <a:spcPts val="300"/>
                        </a:spcAft>
                      </a:pPr>
                      <a:r>
                        <a:rPr lang="en-US" sz="1800">
                          <a:solidFill>
                            <a:schemeClr val="tx1"/>
                          </a:solidFill>
                          <a:effectLst/>
                        </a:rPr>
                        <a:t>19</a:t>
                      </a:r>
                      <a:endParaRPr lang="en-US" sz="1800">
                        <a:solidFill>
                          <a:schemeClr val="tx1"/>
                        </a:solidFill>
                        <a:effectLst/>
                        <a:latin typeface="STIXTwoText"/>
                        <a:ea typeface="Times New Roman" panose="02020603050405020304" pitchFamily="18" charset="0"/>
                        <a:cs typeface="STIXTwoText"/>
                      </a:endParaRPr>
                    </a:p>
                  </a:txBody>
                  <a:tcPr/>
                </a:tc>
                <a:tc>
                  <a:txBody>
                    <a:bodyPr/>
                    <a:lstStyle/>
                    <a:p>
                      <a:pPr marL="0" marR="0">
                        <a:lnSpc>
                          <a:spcPct val="100000"/>
                        </a:lnSpc>
                        <a:spcBef>
                          <a:spcPts val="0"/>
                        </a:spcBef>
                        <a:spcAft>
                          <a:spcPts val="300"/>
                        </a:spcAft>
                      </a:pPr>
                      <a:r>
                        <a:rPr lang="en-US" sz="1800">
                          <a:solidFill>
                            <a:schemeClr val="tx1"/>
                          </a:solidFill>
                          <a:effectLst/>
                        </a:rPr>
                        <a:t>23</a:t>
                      </a:r>
                      <a:endParaRPr lang="en-US" sz="1800">
                        <a:solidFill>
                          <a:schemeClr val="tx1"/>
                        </a:solidFill>
                        <a:effectLst/>
                        <a:latin typeface="STIXTwoText"/>
                        <a:ea typeface="Times New Roman" panose="02020603050405020304" pitchFamily="18" charset="0"/>
                        <a:cs typeface="STIXTwoText"/>
                      </a:endParaRPr>
                    </a:p>
                  </a:txBody>
                  <a:tcPr/>
                </a:tc>
                <a:tc>
                  <a:txBody>
                    <a:bodyPr/>
                    <a:lstStyle/>
                    <a:p>
                      <a:pPr marL="0" marR="0">
                        <a:lnSpc>
                          <a:spcPct val="100000"/>
                        </a:lnSpc>
                        <a:spcBef>
                          <a:spcPts val="0"/>
                        </a:spcBef>
                        <a:spcAft>
                          <a:spcPts val="300"/>
                        </a:spcAft>
                      </a:pPr>
                      <a:r>
                        <a:rPr lang="en-US" sz="1800">
                          <a:solidFill>
                            <a:schemeClr val="tx1"/>
                          </a:solidFill>
                          <a:effectLst/>
                        </a:rPr>
                        <a:t>26</a:t>
                      </a:r>
                      <a:endParaRPr lang="en-US" sz="1800">
                        <a:solidFill>
                          <a:schemeClr val="tx1"/>
                        </a:solidFill>
                        <a:effectLst/>
                        <a:latin typeface="STIXTwoText"/>
                        <a:ea typeface="Times New Roman" panose="02020603050405020304" pitchFamily="18" charset="0"/>
                        <a:cs typeface="STIXTwoText"/>
                      </a:endParaRPr>
                    </a:p>
                  </a:txBody>
                  <a:tcPr/>
                </a:tc>
                <a:extLst>
                  <a:ext uri="{0D108BD9-81ED-4DB2-BD59-A6C34878D82A}">
                    <a16:rowId xmlns:a16="http://schemas.microsoft.com/office/drawing/2014/main" val="3417539265"/>
                  </a:ext>
                </a:extLst>
              </a:tr>
              <a:tr h="0">
                <a:tc>
                  <a:txBody>
                    <a:bodyPr/>
                    <a:lstStyle/>
                    <a:p>
                      <a:pPr marL="0" marR="0">
                        <a:lnSpc>
                          <a:spcPct val="100000"/>
                        </a:lnSpc>
                        <a:spcBef>
                          <a:spcPts val="0"/>
                        </a:spcBef>
                        <a:spcAft>
                          <a:spcPts val="300"/>
                        </a:spcAft>
                      </a:pPr>
                      <a:r>
                        <a:rPr lang="en-US" sz="1800">
                          <a:solidFill>
                            <a:schemeClr val="tx1"/>
                          </a:solidFill>
                          <a:effectLst/>
                        </a:rPr>
                        <a:t>22</a:t>
                      </a:r>
                      <a:endParaRPr lang="en-US" sz="1800">
                        <a:solidFill>
                          <a:schemeClr val="tx1"/>
                        </a:solidFill>
                        <a:effectLst/>
                        <a:latin typeface="STIXTwoText"/>
                        <a:ea typeface="Times New Roman" panose="02020603050405020304" pitchFamily="18" charset="0"/>
                        <a:cs typeface="STIXTwoText"/>
                      </a:endParaRPr>
                    </a:p>
                  </a:txBody>
                  <a:tcPr/>
                </a:tc>
                <a:tc>
                  <a:txBody>
                    <a:bodyPr/>
                    <a:lstStyle/>
                    <a:p>
                      <a:pPr marL="0" marR="0">
                        <a:lnSpc>
                          <a:spcPct val="100000"/>
                        </a:lnSpc>
                        <a:spcBef>
                          <a:spcPts val="0"/>
                        </a:spcBef>
                        <a:spcAft>
                          <a:spcPts val="300"/>
                        </a:spcAft>
                      </a:pPr>
                      <a:r>
                        <a:rPr lang="en-US" sz="1800">
                          <a:solidFill>
                            <a:schemeClr val="tx1"/>
                          </a:solidFill>
                          <a:effectLst/>
                        </a:rPr>
                        <a:t>28</a:t>
                      </a:r>
                      <a:endParaRPr lang="en-US" sz="1800">
                        <a:solidFill>
                          <a:schemeClr val="tx1"/>
                        </a:solidFill>
                        <a:effectLst/>
                        <a:latin typeface="STIXTwoText"/>
                        <a:ea typeface="Times New Roman" panose="02020603050405020304" pitchFamily="18" charset="0"/>
                        <a:cs typeface="STIXTwoText"/>
                      </a:endParaRPr>
                    </a:p>
                  </a:txBody>
                  <a:tcPr/>
                </a:tc>
                <a:tc>
                  <a:txBody>
                    <a:bodyPr/>
                    <a:lstStyle/>
                    <a:p>
                      <a:pPr marL="0" marR="0">
                        <a:lnSpc>
                          <a:spcPct val="100000"/>
                        </a:lnSpc>
                        <a:spcBef>
                          <a:spcPts val="0"/>
                        </a:spcBef>
                        <a:spcAft>
                          <a:spcPts val="300"/>
                        </a:spcAft>
                      </a:pPr>
                      <a:r>
                        <a:rPr lang="en-US" sz="1800">
                          <a:solidFill>
                            <a:schemeClr val="tx1"/>
                          </a:solidFill>
                          <a:effectLst/>
                        </a:rPr>
                        <a:t>21</a:t>
                      </a:r>
                      <a:endParaRPr lang="en-US" sz="1800">
                        <a:solidFill>
                          <a:schemeClr val="tx1"/>
                        </a:solidFill>
                        <a:effectLst/>
                        <a:latin typeface="STIXTwoText"/>
                        <a:ea typeface="Times New Roman" panose="02020603050405020304" pitchFamily="18" charset="0"/>
                        <a:cs typeface="STIXTwoText"/>
                      </a:endParaRPr>
                    </a:p>
                  </a:txBody>
                  <a:tcPr/>
                </a:tc>
                <a:tc>
                  <a:txBody>
                    <a:bodyPr/>
                    <a:lstStyle/>
                    <a:p>
                      <a:pPr marL="0" marR="0">
                        <a:lnSpc>
                          <a:spcPct val="100000"/>
                        </a:lnSpc>
                        <a:spcBef>
                          <a:spcPts val="0"/>
                        </a:spcBef>
                        <a:spcAft>
                          <a:spcPts val="300"/>
                        </a:spcAft>
                      </a:pPr>
                      <a:r>
                        <a:rPr lang="en-US" sz="1800">
                          <a:solidFill>
                            <a:schemeClr val="tx1"/>
                          </a:solidFill>
                          <a:effectLst/>
                        </a:rPr>
                        <a:t>20</a:t>
                      </a:r>
                      <a:endParaRPr lang="en-US" sz="1800">
                        <a:solidFill>
                          <a:schemeClr val="tx1"/>
                        </a:solidFill>
                        <a:effectLst/>
                        <a:latin typeface="STIXTwoText"/>
                        <a:ea typeface="Times New Roman" panose="02020603050405020304" pitchFamily="18" charset="0"/>
                        <a:cs typeface="STIXTwoText"/>
                      </a:endParaRPr>
                    </a:p>
                  </a:txBody>
                  <a:tcPr/>
                </a:tc>
                <a:tc>
                  <a:txBody>
                    <a:bodyPr/>
                    <a:lstStyle/>
                    <a:p>
                      <a:pPr marL="0" marR="0">
                        <a:lnSpc>
                          <a:spcPct val="100000"/>
                        </a:lnSpc>
                        <a:spcBef>
                          <a:spcPts val="0"/>
                        </a:spcBef>
                        <a:spcAft>
                          <a:spcPts val="300"/>
                        </a:spcAft>
                      </a:pPr>
                      <a:r>
                        <a:rPr lang="en-US" sz="1800">
                          <a:solidFill>
                            <a:schemeClr val="tx1"/>
                          </a:solidFill>
                          <a:effectLst/>
                        </a:rPr>
                        <a:t>22</a:t>
                      </a:r>
                      <a:endParaRPr lang="en-US" sz="1800">
                        <a:solidFill>
                          <a:schemeClr val="tx1"/>
                        </a:solidFill>
                        <a:effectLst/>
                        <a:latin typeface="STIXTwoText"/>
                        <a:ea typeface="Times New Roman" panose="02020603050405020304" pitchFamily="18" charset="0"/>
                        <a:cs typeface="STIXTwoText"/>
                      </a:endParaRPr>
                    </a:p>
                  </a:txBody>
                  <a:tcPr/>
                </a:tc>
                <a:tc>
                  <a:txBody>
                    <a:bodyPr/>
                    <a:lstStyle/>
                    <a:p>
                      <a:pPr marL="0" marR="0">
                        <a:lnSpc>
                          <a:spcPct val="100000"/>
                        </a:lnSpc>
                        <a:spcBef>
                          <a:spcPts val="0"/>
                        </a:spcBef>
                        <a:spcAft>
                          <a:spcPts val="300"/>
                        </a:spcAft>
                      </a:pPr>
                      <a:r>
                        <a:rPr lang="en-US" sz="1800">
                          <a:solidFill>
                            <a:schemeClr val="tx1"/>
                          </a:solidFill>
                          <a:effectLst/>
                        </a:rPr>
                        <a:t>22</a:t>
                      </a:r>
                      <a:endParaRPr lang="en-US" sz="1800">
                        <a:solidFill>
                          <a:schemeClr val="tx1"/>
                        </a:solidFill>
                        <a:effectLst/>
                        <a:latin typeface="STIXTwoText"/>
                        <a:ea typeface="Times New Roman" panose="02020603050405020304" pitchFamily="18" charset="0"/>
                        <a:cs typeface="STIXTwoText"/>
                      </a:endParaRPr>
                    </a:p>
                  </a:txBody>
                  <a:tcPr/>
                </a:tc>
                <a:tc>
                  <a:txBody>
                    <a:bodyPr/>
                    <a:lstStyle/>
                    <a:p>
                      <a:pPr marL="0" marR="0">
                        <a:lnSpc>
                          <a:spcPct val="100000"/>
                        </a:lnSpc>
                        <a:spcBef>
                          <a:spcPts val="0"/>
                        </a:spcBef>
                        <a:spcAft>
                          <a:spcPts val="300"/>
                        </a:spcAft>
                      </a:pPr>
                      <a:r>
                        <a:rPr lang="en-US" sz="1800">
                          <a:solidFill>
                            <a:schemeClr val="tx1"/>
                          </a:solidFill>
                          <a:effectLst/>
                        </a:rPr>
                        <a:t>21</a:t>
                      </a:r>
                      <a:endParaRPr lang="en-US" sz="1800">
                        <a:solidFill>
                          <a:schemeClr val="tx1"/>
                        </a:solidFill>
                        <a:effectLst/>
                        <a:latin typeface="STIXTwoText"/>
                        <a:ea typeface="Times New Roman" panose="02020603050405020304" pitchFamily="18" charset="0"/>
                        <a:cs typeface="STIXTwoText"/>
                      </a:endParaRPr>
                    </a:p>
                  </a:txBody>
                  <a:tcPr/>
                </a:tc>
                <a:tc>
                  <a:txBody>
                    <a:bodyPr/>
                    <a:lstStyle/>
                    <a:p>
                      <a:pPr marL="0" marR="0">
                        <a:lnSpc>
                          <a:spcPct val="100000"/>
                        </a:lnSpc>
                        <a:spcBef>
                          <a:spcPts val="0"/>
                        </a:spcBef>
                        <a:spcAft>
                          <a:spcPts val="300"/>
                        </a:spcAft>
                      </a:pPr>
                      <a:r>
                        <a:rPr lang="en-US" sz="1800">
                          <a:solidFill>
                            <a:schemeClr val="tx1"/>
                          </a:solidFill>
                          <a:effectLst/>
                        </a:rPr>
                        <a:t>20</a:t>
                      </a:r>
                      <a:endParaRPr lang="en-US" sz="1800">
                        <a:solidFill>
                          <a:schemeClr val="tx1"/>
                        </a:solidFill>
                        <a:effectLst/>
                        <a:latin typeface="STIXTwoText"/>
                        <a:ea typeface="Times New Roman" panose="02020603050405020304" pitchFamily="18" charset="0"/>
                        <a:cs typeface="STIXTwoText"/>
                      </a:endParaRPr>
                    </a:p>
                  </a:txBody>
                  <a:tcPr/>
                </a:tc>
                <a:tc>
                  <a:txBody>
                    <a:bodyPr/>
                    <a:lstStyle/>
                    <a:p>
                      <a:pPr marL="0" marR="0">
                        <a:lnSpc>
                          <a:spcPct val="100000"/>
                        </a:lnSpc>
                        <a:spcBef>
                          <a:spcPts val="0"/>
                        </a:spcBef>
                        <a:spcAft>
                          <a:spcPts val="300"/>
                        </a:spcAft>
                      </a:pPr>
                      <a:r>
                        <a:rPr lang="en-US" sz="1800">
                          <a:solidFill>
                            <a:schemeClr val="tx1"/>
                          </a:solidFill>
                          <a:effectLst/>
                        </a:rPr>
                        <a:t>19</a:t>
                      </a:r>
                      <a:endParaRPr lang="en-US" sz="1800">
                        <a:solidFill>
                          <a:schemeClr val="tx1"/>
                        </a:solidFill>
                        <a:effectLst/>
                        <a:latin typeface="STIXTwoText"/>
                        <a:ea typeface="Times New Roman" panose="02020603050405020304" pitchFamily="18" charset="0"/>
                        <a:cs typeface="STIXTwoText"/>
                      </a:endParaRPr>
                    </a:p>
                  </a:txBody>
                  <a:tcPr/>
                </a:tc>
                <a:tc>
                  <a:txBody>
                    <a:bodyPr/>
                    <a:lstStyle/>
                    <a:p>
                      <a:pPr marL="0" marR="0">
                        <a:lnSpc>
                          <a:spcPct val="100000"/>
                        </a:lnSpc>
                        <a:spcBef>
                          <a:spcPts val="0"/>
                        </a:spcBef>
                        <a:spcAft>
                          <a:spcPts val="300"/>
                        </a:spcAft>
                      </a:pPr>
                      <a:r>
                        <a:rPr lang="en-US" sz="1800">
                          <a:solidFill>
                            <a:schemeClr val="tx1"/>
                          </a:solidFill>
                          <a:effectLst/>
                        </a:rPr>
                        <a:t>21</a:t>
                      </a:r>
                      <a:endParaRPr lang="en-US" sz="1800">
                        <a:solidFill>
                          <a:schemeClr val="tx1"/>
                        </a:solidFill>
                        <a:effectLst/>
                        <a:latin typeface="STIXTwoText"/>
                        <a:ea typeface="Times New Roman" panose="02020603050405020304" pitchFamily="18" charset="0"/>
                        <a:cs typeface="STIXTwoText"/>
                      </a:endParaRPr>
                    </a:p>
                  </a:txBody>
                  <a:tcPr/>
                </a:tc>
                <a:extLst>
                  <a:ext uri="{0D108BD9-81ED-4DB2-BD59-A6C34878D82A}">
                    <a16:rowId xmlns:a16="http://schemas.microsoft.com/office/drawing/2014/main" val="3861895321"/>
                  </a:ext>
                </a:extLst>
              </a:tr>
              <a:tr h="0">
                <a:tc>
                  <a:txBody>
                    <a:bodyPr/>
                    <a:lstStyle/>
                    <a:p>
                      <a:pPr marL="0" marR="0">
                        <a:lnSpc>
                          <a:spcPct val="100000"/>
                        </a:lnSpc>
                        <a:spcBef>
                          <a:spcPts val="0"/>
                        </a:spcBef>
                        <a:spcAft>
                          <a:spcPts val="300"/>
                        </a:spcAft>
                      </a:pPr>
                      <a:r>
                        <a:rPr lang="en-US" sz="1800">
                          <a:solidFill>
                            <a:schemeClr val="tx1"/>
                          </a:solidFill>
                          <a:effectLst/>
                        </a:rPr>
                        <a:t>25</a:t>
                      </a:r>
                      <a:endParaRPr lang="en-US" sz="1800">
                        <a:solidFill>
                          <a:schemeClr val="tx1"/>
                        </a:solidFill>
                        <a:effectLst/>
                        <a:latin typeface="STIXTwoText"/>
                        <a:ea typeface="Times New Roman" panose="02020603050405020304" pitchFamily="18" charset="0"/>
                        <a:cs typeface="STIXTwoText"/>
                      </a:endParaRPr>
                    </a:p>
                  </a:txBody>
                  <a:tcPr/>
                </a:tc>
                <a:tc>
                  <a:txBody>
                    <a:bodyPr/>
                    <a:lstStyle/>
                    <a:p>
                      <a:pPr marL="0" marR="0">
                        <a:lnSpc>
                          <a:spcPct val="100000"/>
                        </a:lnSpc>
                        <a:spcBef>
                          <a:spcPts val="0"/>
                        </a:spcBef>
                        <a:spcAft>
                          <a:spcPts val="300"/>
                        </a:spcAft>
                      </a:pPr>
                      <a:r>
                        <a:rPr lang="en-US" sz="1800">
                          <a:solidFill>
                            <a:schemeClr val="tx1"/>
                          </a:solidFill>
                          <a:effectLst/>
                        </a:rPr>
                        <a:t>23</a:t>
                      </a:r>
                      <a:endParaRPr lang="en-US" sz="1800">
                        <a:solidFill>
                          <a:schemeClr val="tx1"/>
                        </a:solidFill>
                        <a:effectLst/>
                        <a:latin typeface="STIXTwoText"/>
                        <a:ea typeface="Times New Roman" panose="02020603050405020304" pitchFamily="18" charset="0"/>
                        <a:cs typeface="STIXTwoText"/>
                      </a:endParaRPr>
                    </a:p>
                  </a:txBody>
                  <a:tcPr/>
                </a:tc>
                <a:tc>
                  <a:txBody>
                    <a:bodyPr/>
                    <a:lstStyle/>
                    <a:p>
                      <a:pPr marL="0" marR="0">
                        <a:lnSpc>
                          <a:spcPct val="100000"/>
                        </a:lnSpc>
                        <a:spcBef>
                          <a:spcPts val="0"/>
                        </a:spcBef>
                        <a:spcAft>
                          <a:spcPts val="300"/>
                        </a:spcAft>
                      </a:pPr>
                      <a:r>
                        <a:rPr lang="en-US" sz="1800">
                          <a:solidFill>
                            <a:schemeClr val="tx1"/>
                          </a:solidFill>
                          <a:effectLst/>
                        </a:rPr>
                        <a:t>18</a:t>
                      </a:r>
                      <a:endParaRPr lang="en-US" sz="1800">
                        <a:solidFill>
                          <a:schemeClr val="tx1"/>
                        </a:solidFill>
                        <a:effectLst/>
                        <a:latin typeface="STIXTwoText"/>
                        <a:ea typeface="Times New Roman" panose="02020603050405020304" pitchFamily="18" charset="0"/>
                        <a:cs typeface="STIXTwoText"/>
                      </a:endParaRPr>
                    </a:p>
                  </a:txBody>
                  <a:tcPr/>
                </a:tc>
                <a:tc>
                  <a:txBody>
                    <a:bodyPr/>
                    <a:lstStyle/>
                    <a:p>
                      <a:pPr marL="0" marR="0">
                        <a:lnSpc>
                          <a:spcPct val="100000"/>
                        </a:lnSpc>
                        <a:spcBef>
                          <a:spcPts val="0"/>
                        </a:spcBef>
                        <a:spcAft>
                          <a:spcPts val="300"/>
                        </a:spcAft>
                      </a:pPr>
                      <a:r>
                        <a:rPr lang="en-US" sz="1800">
                          <a:solidFill>
                            <a:schemeClr val="tx1"/>
                          </a:solidFill>
                          <a:effectLst/>
                        </a:rPr>
                        <a:t>37</a:t>
                      </a:r>
                      <a:endParaRPr lang="en-US" sz="1800">
                        <a:solidFill>
                          <a:schemeClr val="tx1"/>
                        </a:solidFill>
                        <a:effectLst/>
                        <a:latin typeface="STIXTwoText"/>
                        <a:ea typeface="Times New Roman" panose="02020603050405020304" pitchFamily="18" charset="0"/>
                        <a:cs typeface="STIXTwoText"/>
                      </a:endParaRPr>
                    </a:p>
                  </a:txBody>
                  <a:tcPr/>
                </a:tc>
                <a:tc>
                  <a:txBody>
                    <a:bodyPr/>
                    <a:lstStyle/>
                    <a:p>
                      <a:pPr marL="0" marR="0">
                        <a:lnSpc>
                          <a:spcPct val="100000"/>
                        </a:lnSpc>
                        <a:spcBef>
                          <a:spcPts val="0"/>
                        </a:spcBef>
                        <a:spcAft>
                          <a:spcPts val="300"/>
                        </a:spcAft>
                      </a:pPr>
                      <a:r>
                        <a:rPr lang="en-US" sz="1800">
                          <a:solidFill>
                            <a:schemeClr val="tx1"/>
                          </a:solidFill>
                          <a:effectLst/>
                        </a:rPr>
                        <a:t>27</a:t>
                      </a:r>
                      <a:endParaRPr lang="en-US" sz="1800">
                        <a:solidFill>
                          <a:schemeClr val="tx1"/>
                        </a:solidFill>
                        <a:effectLst/>
                        <a:latin typeface="STIXTwoText"/>
                        <a:ea typeface="Times New Roman" panose="02020603050405020304" pitchFamily="18" charset="0"/>
                        <a:cs typeface="STIXTwoText"/>
                      </a:endParaRPr>
                    </a:p>
                  </a:txBody>
                  <a:tcPr/>
                </a:tc>
                <a:tc>
                  <a:txBody>
                    <a:bodyPr/>
                    <a:lstStyle/>
                    <a:p>
                      <a:pPr marL="0" marR="0">
                        <a:lnSpc>
                          <a:spcPct val="100000"/>
                        </a:lnSpc>
                        <a:spcBef>
                          <a:spcPts val="0"/>
                        </a:spcBef>
                        <a:spcAft>
                          <a:spcPts val="300"/>
                        </a:spcAft>
                      </a:pPr>
                      <a:r>
                        <a:rPr lang="en-US" sz="1800">
                          <a:solidFill>
                            <a:schemeClr val="tx1"/>
                          </a:solidFill>
                          <a:effectLst/>
                        </a:rPr>
                        <a:t>23</a:t>
                      </a:r>
                      <a:endParaRPr lang="en-US" sz="1800">
                        <a:solidFill>
                          <a:schemeClr val="tx1"/>
                        </a:solidFill>
                        <a:effectLst/>
                        <a:latin typeface="STIXTwoText"/>
                        <a:ea typeface="Times New Roman" panose="02020603050405020304" pitchFamily="18" charset="0"/>
                        <a:cs typeface="STIXTwoText"/>
                      </a:endParaRPr>
                    </a:p>
                  </a:txBody>
                  <a:tcPr/>
                </a:tc>
                <a:tc>
                  <a:txBody>
                    <a:bodyPr/>
                    <a:lstStyle/>
                    <a:p>
                      <a:pPr marL="0" marR="0">
                        <a:lnSpc>
                          <a:spcPct val="100000"/>
                        </a:lnSpc>
                        <a:spcBef>
                          <a:spcPts val="0"/>
                        </a:spcBef>
                        <a:spcAft>
                          <a:spcPts val="300"/>
                        </a:spcAft>
                      </a:pPr>
                      <a:r>
                        <a:rPr lang="en-US" sz="1800">
                          <a:solidFill>
                            <a:schemeClr val="tx1"/>
                          </a:solidFill>
                          <a:effectLst/>
                        </a:rPr>
                        <a:t>21</a:t>
                      </a:r>
                      <a:endParaRPr lang="en-US" sz="1800">
                        <a:solidFill>
                          <a:schemeClr val="tx1"/>
                        </a:solidFill>
                        <a:effectLst/>
                        <a:latin typeface="STIXTwoText"/>
                        <a:ea typeface="Times New Roman" panose="02020603050405020304" pitchFamily="18" charset="0"/>
                        <a:cs typeface="STIXTwoText"/>
                      </a:endParaRPr>
                    </a:p>
                  </a:txBody>
                  <a:tcPr/>
                </a:tc>
                <a:tc>
                  <a:txBody>
                    <a:bodyPr/>
                    <a:lstStyle/>
                    <a:p>
                      <a:pPr marL="0" marR="0">
                        <a:lnSpc>
                          <a:spcPct val="100000"/>
                        </a:lnSpc>
                        <a:spcBef>
                          <a:spcPts val="0"/>
                        </a:spcBef>
                        <a:spcAft>
                          <a:spcPts val="300"/>
                        </a:spcAft>
                      </a:pPr>
                      <a:r>
                        <a:rPr lang="en-US" sz="1800">
                          <a:solidFill>
                            <a:schemeClr val="tx1"/>
                          </a:solidFill>
                          <a:effectLst/>
                        </a:rPr>
                        <a:t>25</a:t>
                      </a:r>
                      <a:endParaRPr lang="en-US" sz="1800">
                        <a:solidFill>
                          <a:schemeClr val="tx1"/>
                        </a:solidFill>
                        <a:effectLst/>
                        <a:latin typeface="STIXTwoText"/>
                        <a:ea typeface="Times New Roman" panose="02020603050405020304" pitchFamily="18" charset="0"/>
                        <a:cs typeface="STIXTwoText"/>
                      </a:endParaRPr>
                    </a:p>
                  </a:txBody>
                  <a:tcPr/>
                </a:tc>
                <a:tc>
                  <a:txBody>
                    <a:bodyPr/>
                    <a:lstStyle/>
                    <a:p>
                      <a:pPr marL="0" marR="0">
                        <a:lnSpc>
                          <a:spcPct val="100000"/>
                        </a:lnSpc>
                        <a:spcBef>
                          <a:spcPts val="0"/>
                        </a:spcBef>
                        <a:spcAft>
                          <a:spcPts val="300"/>
                        </a:spcAft>
                      </a:pPr>
                      <a:r>
                        <a:rPr lang="en-US" sz="1800">
                          <a:solidFill>
                            <a:schemeClr val="tx1"/>
                          </a:solidFill>
                          <a:effectLst/>
                        </a:rPr>
                        <a:t>21</a:t>
                      </a:r>
                      <a:endParaRPr lang="en-US" sz="1800">
                        <a:solidFill>
                          <a:schemeClr val="tx1"/>
                        </a:solidFill>
                        <a:effectLst/>
                        <a:latin typeface="STIXTwoText"/>
                        <a:ea typeface="Times New Roman" panose="02020603050405020304" pitchFamily="18" charset="0"/>
                        <a:cs typeface="STIXTwoText"/>
                      </a:endParaRPr>
                    </a:p>
                  </a:txBody>
                  <a:tcPr/>
                </a:tc>
                <a:tc>
                  <a:txBody>
                    <a:bodyPr/>
                    <a:lstStyle/>
                    <a:p>
                      <a:pPr marL="0" marR="0">
                        <a:lnSpc>
                          <a:spcPct val="100000"/>
                        </a:lnSpc>
                        <a:spcBef>
                          <a:spcPts val="0"/>
                        </a:spcBef>
                        <a:spcAft>
                          <a:spcPts val="300"/>
                        </a:spcAft>
                      </a:pPr>
                      <a:r>
                        <a:rPr lang="en-US" sz="1800" dirty="0">
                          <a:solidFill>
                            <a:schemeClr val="tx1"/>
                          </a:solidFill>
                          <a:effectLst/>
                        </a:rPr>
                        <a:t>24</a:t>
                      </a:r>
                      <a:endParaRPr lang="en-US" sz="1800" dirty="0">
                        <a:solidFill>
                          <a:schemeClr val="tx1"/>
                        </a:solidFill>
                        <a:effectLst/>
                        <a:latin typeface="STIXTwoText"/>
                        <a:ea typeface="Times New Roman" panose="02020603050405020304" pitchFamily="18" charset="0"/>
                        <a:cs typeface="STIXTwoText"/>
                      </a:endParaRPr>
                    </a:p>
                  </a:txBody>
                  <a:tcPr/>
                </a:tc>
                <a:extLst>
                  <a:ext uri="{0D108BD9-81ED-4DB2-BD59-A6C34878D82A}">
                    <a16:rowId xmlns:a16="http://schemas.microsoft.com/office/drawing/2014/main" val="2010969466"/>
                  </a:ext>
                </a:extLst>
              </a:tr>
            </a:tbl>
          </a:graphicData>
        </a:graphic>
      </p:graphicFrame>
    </p:spTree>
    <p:extLst>
      <p:ext uri="{BB962C8B-B14F-4D97-AF65-F5344CB8AC3E}">
        <p14:creationId xmlns:p14="http://schemas.microsoft.com/office/powerpoint/2010/main" val="38639948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464A6-A45F-4309-B5EB-0E78C665BBAF}"/>
              </a:ext>
            </a:extLst>
          </p:cNvPr>
          <p:cNvSpPr>
            <a:spLocks noGrp="1"/>
          </p:cNvSpPr>
          <p:nvPr>
            <p:ph type="title"/>
          </p:nvPr>
        </p:nvSpPr>
        <p:spPr>
          <a:xfrm>
            <a:off x="281354" y="457200"/>
            <a:ext cx="8632636" cy="1141412"/>
          </a:xfrm>
        </p:spPr>
        <p:txBody>
          <a:bodyPr/>
          <a:lstStyle/>
          <a:p>
            <a:r>
              <a:rPr lang="en-GB" dirty="0">
                <a:latin typeface="Times New Roman" panose="02020603050405020304" pitchFamily="18" charset="0"/>
                <a:cs typeface="Times New Roman" panose="02020603050405020304" pitchFamily="18" charset="0"/>
              </a:rPr>
              <a:t>Figure 2.5 Relative Frequency Histogram for Table 2.9</a:t>
            </a:r>
            <a:endParaRPr lang="en-US" dirty="0">
              <a:latin typeface="Times New Roman" panose="02020603050405020304" pitchFamily="18" charset="0"/>
              <a:cs typeface="Times New Roman" panose="02020603050405020304" pitchFamily="18" charset="0"/>
            </a:endParaRPr>
          </a:p>
        </p:txBody>
      </p:sp>
      <p:pic>
        <p:nvPicPr>
          <p:cNvPr id="6" name="Picture 2" descr="A histogram plots the percentage of Systolic blood pressure. The vertical axis, labeled Percent, ranges from 0 to 30 in increments of 10 percent. The horizontal axis, labeled Systolic blood pressure, ranges from 105.5 to 145.5 in increments of 10 units. The width of each bar is 10 units along the horizontal axis. The heights of the bars corresponding to the vertical axis are as follows: 105.5, 17.5; 115.5, 22.5; 125.5, 30; 135.5, 20; and 145.5, 10.">
            <a:extLst>
              <a:ext uri="{FF2B5EF4-FFF2-40B4-BE49-F238E27FC236}">
                <a16:creationId xmlns:a16="http://schemas.microsoft.com/office/drawing/2014/main" id="{0E9C9053-952F-46C8-AC51-E9AEA453CBD8}"/>
              </a:ext>
            </a:extLst>
          </p:cNvPr>
          <p:cNvPicPr>
            <a:picLocks noGrp="1" noChangeAspect="1" noChangeArrowheads="1"/>
          </p:cNvPicPr>
          <p:nvPr>
            <p:ph sz="quarter" idx="16"/>
          </p:nvPr>
        </p:nvPicPr>
        <p:blipFill>
          <a:blip r:embed="rId2">
            <a:extLst>
              <a:ext uri="{28A0092B-C50C-407E-A947-70E740481C1C}">
                <a14:useLocalDpi xmlns:a14="http://schemas.microsoft.com/office/drawing/2010/main" val="0"/>
              </a:ext>
            </a:extLst>
          </a:blip>
          <a:stretch>
            <a:fillRect/>
          </a:stretch>
        </p:blipFill>
        <p:spPr bwMode="auto">
          <a:xfrm>
            <a:off x="1848475" y="1647778"/>
            <a:ext cx="5447048" cy="452442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373433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Autofit/>
          </a:bodyPr>
          <a:lstStyle/>
          <a:p>
            <a:r>
              <a:rPr lang="en-GB" dirty="0">
                <a:latin typeface="Times New Roman" panose="02020603050405020304" pitchFamily="18" charset="0"/>
                <a:cs typeface="Times New Roman" panose="02020603050405020304" pitchFamily="18" charset="0"/>
              </a:rPr>
              <a:t>Case Study 2-3 Average Starting Salaries of Teachers</a:t>
            </a:r>
            <a:endParaRPr lang="en-US" dirty="0">
              <a:latin typeface="Times New Roman" panose="02020603050405020304" pitchFamily="18" charset="0"/>
              <a:cs typeface="Times New Roman" panose="02020603050405020304" pitchFamily="18" charset="0"/>
            </a:endParaRPr>
          </a:p>
        </p:txBody>
      </p:sp>
      <p:pic>
        <p:nvPicPr>
          <p:cNvPr id="15" name="Picture 2" descr="An illustration shows a horizontal bar graph, which displays the average starting salaries of teachers for the year 2017 to 2018. The data in the bar graph are as follows: 30,001 dollars to 35,500 dollars, 26 percent; 35,501dollars to 41,000 dollars, 46 percent; 41,001 dollars to 46,500 dollars, 20 percent; and 46,501 dollars to 52,000 dollars, 8 percent.">
            <a:extLst>
              <a:ext uri="{FF2B5EF4-FFF2-40B4-BE49-F238E27FC236}">
                <a16:creationId xmlns:a16="http://schemas.microsoft.com/office/drawing/2014/main" id="{B6D5AAB9-65B5-4BB6-A2EF-C5E004AB7544}"/>
              </a:ext>
            </a:extLst>
          </p:cNvPr>
          <p:cNvPicPr>
            <a:picLocks noGrp="1" noChangeAspect="1" noChangeArrowheads="1"/>
          </p:cNvPicPr>
          <p:nvPr>
            <p:ph sz="quarter" idx="16"/>
          </p:nvPr>
        </p:nvPicPr>
        <p:blipFill>
          <a:blip r:embed="rId2">
            <a:extLst>
              <a:ext uri="{28A0092B-C50C-407E-A947-70E740481C1C}">
                <a14:useLocalDpi xmlns:a14="http://schemas.microsoft.com/office/drawing/2010/main" val="0"/>
              </a:ext>
            </a:extLst>
          </a:blip>
          <a:stretch>
            <a:fillRect/>
          </a:stretch>
        </p:blipFill>
        <p:spPr bwMode="auto">
          <a:xfrm>
            <a:off x="568065" y="1828800"/>
            <a:ext cx="8007870" cy="392879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a:extLst>
              <a:ext uri="{FF2B5EF4-FFF2-40B4-BE49-F238E27FC236}">
                <a16:creationId xmlns:a16="http://schemas.microsoft.com/office/drawing/2014/main" id="{8418197F-3129-453A-A02C-A1880AC7A85C}"/>
              </a:ext>
            </a:extLst>
          </p:cNvPr>
          <p:cNvSpPr/>
          <p:nvPr/>
        </p:nvSpPr>
        <p:spPr>
          <a:xfrm>
            <a:off x="663423" y="5715000"/>
            <a:ext cx="7718577" cy="523220"/>
          </a:xfrm>
          <a:prstGeom prst="rect">
            <a:avLst/>
          </a:prstGeom>
        </p:spPr>
        <p:txBody>
          <a:bodyPr wrap="square">
            <a:spAutoFit/>
          </a:bodyPr>
          <a:lstStyle/>
          <a:p>
            <a:r>
              <a:rPr lang="en-US" sz="1400" dirty="0"/>
              <a:t>Source: Data from 2017-2018 Average Starting Teacher Salaries by State, National Education Association. http://www.nea.org/home/2017-2018-average-starting-teacher-salary.html</a:t>
            </a:r>
          </a:p>
        </p:txBody>
      </p:sp>
    </p:spTree>
    <p:extLst>
      <p:ext uri="{BB962C8B-B14F-4D97-AF65-F5344CB8AC3E}">
        <p14:creationId xmlns:p14="http://schemas.microsoft.com/office/powerpoint/2010/main" val="4607777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Graphing Grouped Data (2 of 2)</a:t>
            </a:r>
            <a:endParaRPr lang="en-US" dirty="0">
              <a:latin typeface="Times New Roman" panose="02020603050405020304" pitchFamily="18" charset="0"/>
              <a:cs typeface="Times New Roman" panose="02020603050405020304" pitchFamily="18" charset="0"/>
            </a:endParaRP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buNone/>
            </a:pPr>
            <a:r>
              <a:rPr lang="en-GB" b="1" dirty="0">
                <a:latin typeface="Times New Roman" panose="02020603050405020304" pitchFamily="18" charset="0"/>
                <a:cs typeface="Times New Roman" panose="02020603050405020304" pitchFamily="18" charset="0"/>
              </a:rPr>
              <a:t>Definition</a:t>
            </a:r>
          </a:p>
          <a:p>
            <a:pPr marL="0" indent="0">
              <a:buNone/>
            </a:pPr>
            <a:r>
              <a:rPr lang="en-GB" dirty="0">
                <a:latin typeface="Times New Roman" panose="02020603050405020304" pitchFamily="18" charset="0"/>
                <a:cs typeface="Times New Roman" panose="02020603050405020304" pitchFamily="18" charset="0"/>
              </a:rPr>
              <a:t>A graph formed by joining the midpoints of the tops of successive bars in a histogram with straight lines is called a </a:t>
            </a:r>
            <a:r>
              <a:rPr lang="en-GB" b="1" i="1" u="sng" dirty="0">
                <a:latin typeface="Times New Roman" panose="02020603050405020304" pitchFamily="18" charset="0"/>
                <a:cs typeface="Times New Roman" panose="02020603050405020304" pitchFamily="18" charset="0"/>
              </a:rPr>
              <a:t>polygon</a:t>
            </a:r>
            <a:r>
              <a:rPr lang="en-GB"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1574736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8126D-8812-4C7B-82A2-76E0A940E691}"/>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Figure 2.6 Frequency Polygon for Table 2.8</a:t>
            </a:r>
            <a:endParaRPr lang="en-US" dirty="0">
              <a:latin typeface="Times New Roman" panose="02020603050405020304" pitchFamily="18" charset="0"/>
              <a:cs typeface="Times New Roman" panose="02020603050405020304" pitchFamily="18" charset="0"/>
            </a:endParaRPr>
          </a:p>
        </p:txBody>
      </p:sp>
      <p:pic>
        <p:nvPicPr>
          <p:cNvPr id="16" name="Picture 2" descr="A line graph plots the frequency polygon for frequency distribution of systolic blood pressure. The vertical axis, labeled Frequency, ranges from 0 to 9 in increments of 3 units. The horizontal axis, labeled Systolic blood pressure, ranges from 95.5 to 155.5 in increments of 10.0 units. Dots are plotted at the following points: (95.5, 0), (105.5, 5), (115.5, 7), (125.5, 9), (135.5, 6), (145.5, 3), and (155.5, 0). The dots are connected to each other in sequence by line segments. All values are estimated.">
            <a:extLst>
              <a:ext uri="{FF2B5EF4-FFF2-40B4-BE49-F238E27FC236}">
                <a16:creationId xmlns:a16="http://schemas.microsoft.com/office/drawing/2014/main" id="{40153122-80E3-4634-A8EB-2AC5CD21580A}"/>
              </a:ext>
            </a:extLst>
          </p:cNvPr>
          <p:cNvPicPr>
            <a:picLocks noGrp="1" noChangeAspect="1" noChangeArrowheads="1"/>
          </p:cNvPicPr>
          <p:nvPr>
            <p:ph sz="quarter" idx="16"/>
          </p:nvPr>
        </p:nvPicPr>
        <p:blipFill>
          <a:blip r:embed="rId2">
            <a:extLst>
              <a:ext uri="{28A0092B-C50C-407E-A947-70E740481C1C}">
                <a14:useLocalDpi xmlns:a14="http://schemas.microsoft.com/office/drawing/2010/main" val="0"/>
              </a:ext>
            </a:extLst>
          </a:blip>
          <a:stretch>
            <a:fillRect/>
          </a:stretch>
        </p:blipFill>
        <p:spPr bwMode="auto">
          <a:xfrm>
            <a:off x="1058383" y="1981200"/>
            <a:ext cx="7027235" cy="408622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456687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8126D-8812-4C7B-82A2-76E0A940E691}"/>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Case Study 2-4 Mom, I Am Hungry</a:t>
            </a:r>
            <a:endParaRPr lang="en-US" dirty="0">
              <a:latin typeface="Times New Roman" panose="02020603050405020304" pitchFamily="18" charset="0"/>
              <a:cs typeface="Times New Roman" panose="02020603050405020304" pitchFamily="18" charset="0"/>
            </a:endParaRPr>
          </a:p>
        </p:txBody>
      </p:sp>
      <p:pic>
        <p:nvPicPr>
          <p:cNvPr id="5" name="Picture 2" descr="A pie chart depicts percentage distribution on the number of times their children are hungry. The pie chart is divided into 5 sectors. The sectors are labeled from the top right, moving in clockwise direction as follows: zero times, 10 percent; 1 to 2 times, 32.5 percent; 3 to 5 times, 38 percent; 6 to 10 times, 13 percent; and More than 10 times, 5.5 percent.">
            <a:extLst>
              <a:ext uri="{FF2B5EF4-FFF2-40B4-BE49-F238E27FC236}">
                <a16:creationId xmlns:a16="http://schemas.microsoft.com/office/drawing/2014/main" id="{4AF342C2-FF52-4722-BEB8-E91262C00BB5}"/>
              </a:ext>
            </a:extLst>
          </p:cNvPr>
          <p:cNvPicPr>
            <a:picLocks noGrp="1" noChangeAspect="1" noChangeArrowheads="1"/>
          </p:cNvPicPr>
          <p:nvPr>
            <p:ph sz="quarter" idx="16"/>
          </p:nvPr>
        </p:nvPicPr>
        <p:blipFill>
          <a:blip r:embed="rId2">
            <a:extLst>
              <a:ext uri="{28A0092B-C50C-407E-A947-70E740481C1C}">
                <a14:useLocalDpi xmlns:a14="http://schemas.microsoft.com/office/drawing/2010/main" val="0"/>
              </a:ext>
            </a:extLst>
          </a:blip>
          <a:stretch>
            <a:fillRect/>
          </a:stretch>
        </p:blipFill>
        <p:spPr bwMode="auto">
          <a:xfrm>
            <a:off x="606970" y="1864126"/>
            <a:ext cx="7930060" cy="398347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a:extLst>
              <a:ext uri="{FF2B5EF4-FFF2-40B4-BE49-F238E27FC236}">
                <a16:creationId xmlns:a16="http://schemas.microsoft.com/office/drawing/2014/main" id="{9424CD79-889D-4E92-B67F-4BF8CAFAAA19}"/>
              </a:ext>
            </a:extLst>
          </p:cNvPr>
          <p:cNvSpPr/>
          <p:nvPr/>
        </p:nvSpPr>
        <p:spPr>
          <a:xfrm>
            <a:off x="685800" y="5765910"/>
            <a:ext cx="5029200" cy="307777"/>
          </a:xfrm>
          <a:prstGeom prst="rect">
            <a:avLst/>
          </a:prstGeom>
        </p:spPr>
        <p:txBody>
          <a:bodyPr>
            <a:spAutoFit/>
          </a:bodyPr>
          <a:lstStyle/>
          <a:p>
            <a:r>
              <a:rPr lang="en-US" sz="1400" dirty="0"/>
              <a:t>Source: Data from USA TODAY, November 27, 2018.</a:t>
            </a:r>
          </a:p>
        </p:txBody>
      </p:sp>
    </p:spTree>
    <p:extLst>
      <p:ext uri="{BB962C8B-B14F-4D97-AF65-F5344CB8AC3E}">
        <p14:creationId xmlns:p14="http://schemas.microsoft.com/office/powerpoint/2010/main" val="1045156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8126D-8812-4C7B-82A2-76E0A940E691}"/>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Figure 2.7 Frequency Distribution Curve</a:t>
            </a:r>
            <a:endParaRPr lang="en-US" dirty="0">
              <a:latin typeface="Times New Roman" panose="02020603050405020304" pitchFamily="18" charset="0"/>
              <a:cs typeface="Times New Roman" panose="02020603050405020304" pitchFamily="18" charset="0"/>
            </a:endParaRPr>
          </a:p>
        </p:txBody>
      </p:sp>
      <p:pic>
        <p:nvPicPr>
          <p:cNvPr id="6" name="Content Placeholder 5" descr="A histogram depicts a symmetric frequency distribution curve. The vertical axis is labeled, Frequency, and the horizontal axis is labeled, x. The histogram shows 21 vertical bars which are distributed in bell-shape. A bell-shaped curve starts from the top of the first graph, slopes upward and passes through the midpoints of the consecutive bars, and peaks at eleventh bar. It then decreases, passes through the midpoints of the consecutive bars and ends at the top of the twenty first bar.">
            <a:extLst>
              <a:ext uri="{FF2B5EF4-FFF2-40B4-BE49-F238E27FC236}">
                <a16:creationId xmlns:a16="http://schemas.microsoft.com/office/drawing/2014/main" id="{0FD3C7C0-3F6B-4690-810C-D602BEBB03CB}"/>
              </a:ext>
            </a:extLst>
          </p:cNvPr>
          <p:cNvPicPr>
            <a:picLocks noGrp="1" noChangeAspect="1"/>
          </p:cNvPicPr>
          <p:nvPr>
            <p:ph sz="quarter" idx="16"/>
          </p:nvPr>
        </p:nvPicPr>
        <p:blipFill>
          <a:blip r:embed="rId2">
            <a:extLst>
              <a:ext uri="{28A0092B-C50C-407E-A947-70E740481C1C}">
                <a14:useLocalDpi xmlns:a14="http://schemas.microsoft.com/office/drawing/2010/main" val="0"/>
              </a:ext>
            </a:extLst>
          </a:blip>
          <a:stretch>
            <a:fillRect/>
          </a:stretch>
        </p:blipFill>
        <p:spPr>
          <a:xfrm>
            <a:off x="605713" y="2149297"/>
            <a:ext cx="7932574" cy="3007463"/>
          </a:xfrm>
          <a:prstGeom prst="rect">
            <a:avLst/>
          </a:prstGeom>
        </p:spPr>
      </p:pic>
    </p:spTree>
    <p:extLst>
      <p:ext uri="{BB962C8B-B14F-4D97-AF65-F5344CB8AC3E}">
        <p14:creationId xmlns:p14="http://schemas.microsoft.com/office/powerpoint/2010/main" val="35853722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Example 2-5 (1 of 2)</a:t>
            </a:r>
            <a:endParaRPr lang="en-US" dirty="0">
              <a:latin typeface="Times New Roman" panose="02020603050405020304" pitchFamily="18" charset="0"/>
              <a:cs typeface="Times New Roman" panose="02020603050405020304" pitchFamily="18" charset="0"/>
            </a:endParaRP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buNone/>
            </a:pPr>
            <a:r>
              <a:rPr lang="en-US" dirty="0">
                <a:latin typeface="Times New Roman" panose="02020603050405020304" pitchFamily="18" charset="0"/>
                <a:cs typeface="Times New Roman" panose="02020603050405020304" pitchFamily="18" charset="0"/>
              </a:rPr>
              <a:t>The following data give the percentage of adults from 30 small towns who do not have a bank account. Construct a frequency distribution table. Calculate the relative frequencies and percentages for all classes.</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217630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09ED4-F1DE-47E6-953A-2A3357C4D4E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Example 2-5 (2 of 2)</a:t>
            </a:r>
          </a:p>
        </p:txBody>
      </p:sp>
      <p:graphicFrame>
        <p:nvGraphicFramePr>
          <p:cNvPr id="6" name="Table Placeholder 5">
            <a:extLst>
              <a:ext uri="{FF2B5EF4-FFF2-40B4-BE49-F238E27FC236}">
                <a16:creationId xmlns:a16="http://schemas.microsoft.com/office/drawing/2014/main" id="{E47F2C9C-DFC7-4B3E-96F1-9C1108D2E6B9}"/>
              </a:ext>
            </a:extLst>
          </p:cNvPr>
          <p:cNvGraphicFramePr>
            <a:graphicFrameLocks noGrp="1"/>
          </p:cNvGraphicFramePr>
          <p:nvPr>
            <p:ph type="tbl" sz="quarter" idx="17"/>
            <p:extLst>
              <p:ext uri="{D42A27DB-BD31-4B8C-83A1-F6EECF244321}">
                <p14:modId xmlns:p14="http://schemas.microsoft.com/office/powerpoint/2010/main" val="902573652"/>
              </p:ext>
            </p:extLst>
          </p:nvPr>
        </p:nvGraphicFramePr>
        <p:xfrm>
          <a:off x="1395410" y="2514600"/>
          <a:ext cx="6353180" cy="1097280"/>
        </p:xfrm>
        <a:graphic>
          <a:graphicData uri="http://schemas.openxmlformats.org/drawingml/2006/table">
            <a:tbl>
              <a:tblPr firstRow="1">
                <a:tableStyleId>{69012ECD-51FC-41F1-AA8D-1B2483CD663E}</a:tableStyleId>
              </a:tblPr>
              <a:tblGrid>
                <a:gridCol w="635318">
                  <a:extLst>
                    <a:ext uri="{9D8B030D-6E8A-4147-A177-3AD203B41FA5}">
                      <a16:colId xmlns:a16="http://schemas.microsoft.com/office/drawing/2014/main" val="3423699374"/>
                    </a:ext>
                  </a:extLst>
                </a:gridCol>
                <a:gridCol w="635318">
                  <a:extLst>
                    <a:ext uri="{9D8B030D-6E8A-4147-A177-3AD203B41FA5}">
                      <a16:colId xmlns:a16="http://schemas.microsoft.com/office/drawing/2014/main" val="1903854777"/>
                    </a:ext>
                  </a:extLst>
                </a:gridCol>
                <a:gridCol w="635318">
                  <a:extLst>
                    <a:ext uri="{9D8B030D-6E8A-4147-A177-3AD203B41FA5}">
                      <a16:colId xmlns:a16="http://schemas.microsoft.com/office/drawing/2014/main" val="3609440674"/>
                    </a:ext>
                  </a:extLst>
                </a:gridCol>
                <a:gridCol w="635318">
                  <a:extLst>
                    <a:ext uri="{9D8B030D-6E8A-4147-A177-3AD203B41FA5}">
                      <a16:colId xmlns:a16="http://schemas.microsoft.com/office/drawing/2014/main" val="4057200665"/>
                    </a:ext>
                  </a:extLst>
                </a:gridCol>
                <a:gridCol w="635318">
                  <a:extLst>
                    <a:ext uri="{9D8B030D-6E8A-4147-A177-3AD203B41FA5}">
                      <a16:colId xmlns:a16="http://schemas.microsoft.com/office/drawing/2014/main" val="1825760628"/>
                    </a:ext>
                  </a:extLst>
                </a:gridCol>
                <a:gridCol w="635318">
                  <a:extLst>
                    <a:ext uri="{9D8B030D-6E8A-4147-A177-3AD203B41FA5}">
                      <a16:colId xmlns:a16="http://schemas.microsoft.com/office/drawing/2014/main" val="1522922237"/>
                    </a:ext>
                  </a:extLst>
                </a:gridCol>
                <a:gridCol w="635318">
                  <a:extLst>
                    <a:ext uri="{9D8B030D-6E8A-4147-A177-3AD203B41FA5}">
                      <a16:colId xmlns:a16="http://schemas.microsoft.com/office/drawing/2014/main" val="2515686886"/>
                    </a:ext>
                  </a:extLst>
                </a:gridCol>
                <a:gridCol w="635318">
                  <a:extLst>
                    <a:ext uri="{9D8B030D-6E8A-4147-A177-3AD203B41FA5}">
                      <a16:colId xmlns:a16="http://schemas.microsoft.com/office/drawing/2014/main" val="3181514099"/>
                    </a:ext>
                  </a:extLst>
                </a:gridCol>
                <a:gridCol w="635318">
                  <a:extLst>
                    <a:ext uri="{9D8B030D-6E8A-4147-A177-3AD203B41FA5}">
                      <a16:colId xmlns:a16="http://schemas.microsoft.com/office/drawing/2014/main" val="4082147634"/>
                    </a:ext>
                  </a:extLst>
                </a:gridCol>
                <a:gridCol w="635318">
                  <a:extLst>
                    <a:ext uri="{9D8B030D-6E8A-4147-A177-3AD203B41FA5}">
                      <a16:colId xmlns:a16="http://schemas.microsoft.com/office/drawing/2014/main" val="3410849985"/>
                    </a:ext>
                  </a:extLst>
                </a:gridCol>
              </a:tblGrid>
              <a:tr h="0">
                <a:tc>
                  <a:txBody>
                    <a:bodyPr/>
                    <a:lstStyle/>
                    <a:p>
                      <a:pPr marL="0" marR="0" algn="ctr">
                        <a:lnSpc>
                          <a:spcPct val="100000"/>
                        </a:lnSpc>
                        <a:spcBef>
                          <a:spcPts val="0"/>
                        </a:spcBef>
                        <a:spcAft>
                          <a:spcPts val="300"/>
                        </a:spcAft>
                      </a:pPr>
                      <a:r>
                        <a:rPr lang="en-US" sz="1800" b="0">
                          <a:solidFill>
                            <a:schemeClr val="tx1"/>
                          </a:solidFill>
                          <a:effectLst/>
                        </a:rPr>
                        <a:t>18.4</a:t>
                      </a:r>
                      <a:endParaRPr lang="en-US" sz="1800" b="0">
                        <a:solidFill>
                          <a:schemeClr val="tx1"/>
                        </a:solidFill>
                        <a:effectLst/>
                        <a:latin typeface="STIXTwoText"/>
                        <a:ea typeface="Times New Roman" panose="02020603050405020304" pitchFamily="18" charset="0"/>
                        <a:cs typeface="STIXTwoText"/>
                      </a:endParaRPr>
                    </a:p>
                  </a:txBody>
                  <a:tcPr>
                    <a:noFill/>
                  </a:tcPr>
                </a:tc>
                <a:tc>
                  <a:txBody>
                    <a:bodyPr/>
                    <a:lstStyle/>
                    <a:p>
                      <a:pPr marL="0" marR="0" algn="ctr">
                        <a:lnSpc>
                          <a:spcPct val="100000"/>
                        </a:lnSpc>
                        <a:spcBef>
                          <a:spcPts val="0"/>
                        </a:spcBef>
                        <a:spcAft>
                          <a:spcPts val="300"/>
                        </a:spcAft>
                      </a:pPr>
                      <a:r>
                        <a:rPr lang="en-US" sz="1800" b="0" dirty="0">
                          <a:solidFill>
                            <a:schemeClr val="tx1"/>
                          </a:solidFill>
                          <a:effectLst/>
                        </a:rPr>
                        <a:t> 9.7</a:t>
                      </a:r>
                      <a:endParaRPr lang="en-US" sz="1800" b="0" dirty="0">
                        <a:solidFill>
                          <a:schemeClr val="tx1"/>
                        </a:solidFill>
                        <a:effectLst/>
                        <a:latin typeface="STIXTwoText"/>
                        <a:ea typeface="Times New Roman" panose="02020603050405020304" pitchFamily="18" charset="0"/>
                        <a:cs typeface="STIXTwoText"/>
                      </a:endParaRPr>
                    </a:p>
                  </a:txBody>
                  <a:tcPr>
                    <a:noFill/>
                  </a:tcPr>
                </a:tc>
                <a:tc>
                  <a:txBody>
                    <a:bodyPr/>
                    <a:lstStyle/>
                    <a:p>
                      <a:pPr marL="0" marR="0" algn="ctr">
                        <a:lnSpc>
                          <a:spcPct val="100000"/>
                        </a:lnSpc>
                        <a:spcBef>
                          <a:spcPts val="0"/>
                        </a:spcBef>
                        <a:spcAft>
                          <a:spcPts val="300"/>
                        </a:spcAft>
                      </a:pPr>
                      <a:r>
                        <a:rPr lang="en-US" sz="1800" b="0">
                          <a:solidFill>
                            <a:schemeClr val="tx1"/>
                          </a:solidFill>
                          <a:effectLst/>
                        </a:rPr>
                        <a:t>24.3</a:t>
                      </a:r>
                      <a:endParaRPr lang="en-US" sz="1800" b="0">
                        <a:solidFill>
                          <a:schemeClr val="tx1"/>
                        </a:solidFill>
                        <a:effectLst/>
                        <a:latin typeface="STIXTwoText"/>
                        <a:ea typeface="Times New Roman" panose="02020603050405020304" pitchFamily="18" charset="0"/>
                        <a:cs typeface="STIXTwoText"/>
                      </a:endParaRPr>
                    </a:p>
                  </a:txBody>
                  <a:tcPr>
                    <a:noFill/>
                  </a:tcPr>
                </a:tc>
                <a:tc>
                  <a:txBody>
                    <a:bodyPr/>
                    <a:lstStyle/>
                    <a:p>
                      <a:pPr marL="0" marR="0" algn="ctr">
                        <a:lnSpc>
                          <a:spcPct val="100000"/>
                        </a:lnSpc>
                        <a:spcBef>
                          <a:spcPts val="0"/>
                        </a:spcBef>
                        <a:spcAft>
                          <a:spcPts val="300"/>
                        </a:spcAft>
                      </a:pPr>
                      <a:r>
                        <a:rPr lang="en-US" sz="1800" b="0">
                          <a:solidFill>
                            <a:schemeClr val="tx1"/>
                          </a:solidFill>
                          <a:effectLst/>
                        </a:rPr>
                        <a:t> 3.9</a:t>
                      </a:r>
                      <a:endParaRPr lang="en-US" sz="1800" b="0">
                        <a:solidFill>
                          <a:schemeClr val="tx1"/>
                        </a:solidFill>
                        <a:effectLst/>
                        <a:latin typeface="STIXTwoText"/>
                        <a:ea typeface="Times New Roman" panose="02020603050405020304" pitchFamily="18" charset="0"/>
                        <a:cs typeface="STIXTwoText"/>
                      </a:endParaRPr>
                    </a:p>
                  </a:txBody>
                  <a:tcPr>
                    <a:noFill/>
                  </a:tcPr>
                </a:tc>
                <a:tc>
                  <a:txBody>
                    <a:bodyPr/>
                    <a:lstStyle/>
                    <a:p>
                      <a:pPr marL="0" marR="0" algn="ctr">
                        <a:lnSpc>
                          <a:spcPct val="100000"/>
                        </a:lnSpc>
                        <a:spcBef>
                          <a:spcPts val="0"/>
                        </a:spcBef>
                        <a:spcAft>
                          <a:spcPts val="300"/>
                        </a:spcAft>
                      </a:pPr>
                      <a:r>
                        <a:rPr lang="en-US" sz="1800" b="0">
                          <a:solidFill>
                            <a:schemeClr val="tx1"/>
                          </a:solidFill>
                          <a:effectLst/>
                        </a:rPr>
                        <a:t>14.3</a:t>
                      </a:r>
                      <a:endParaRPr lang="en-US" sz="1800" b="0">
                        <a:solidFill>
                          <a:schemeClr val="tx1"/>
                        </a:solidFill>
                        <a:effectLst/>
                        <a:latin typeface="STIXTwoText"/>
                        <a:ea typeface="Times New Roman" panose="02020603050405020304" pitchFamily="18" charset="0"/>
                        <a:cs typeface="STIXTwoText"/>
                      </a:endParaRPr>
                    </a:p>
                  </a:txBody>
                  <a:tcPr>
                    <a:noFill/>
                  </a:tcPr>
                </a:tc>
                <a:tc>
                  <a:txBody>
                    <a:bodyPr/>
                    <a:lstStyle/>
                    <a:p>
                      <a:pPr marL="0" marR="0" algn="ctr">
                        <a:lnSpc>
                          <a:spcPct val="100000"/>
                        </a:lnSpc>
                        <a:spcBef>
                          <a:spcPts val="0"/>
                        </a:spcBef>
                        <a:spcAft>
                          <a:spcPts val="300"/>
                        </a:spcAft>
                      </a:pPr>
                      <a:r>
                        <a:rPr lang="en-US" sz="1800" b="0">
                          <a:solidFill>
                            <a:schemeClr val="tx1"/>
                          </a:solidFill>
                          <a:effectLst/>
                        </a:rPr>
                        <a:t>22.8</a:t>
                      </a:r>
                      <a:endParaRPr lang="en-US" sz="1800" b="0">
                        <a:solidFill>
                          <a:schemeClr val="tx1"/>
                        </a:solidFill>
                        <a:effectLst/>
                        <a:latin typeface="STIXTwoText"/>
                        <a:ea typeface="Times New Roman" panose="02020603050405020304" pitchFamily="18" charset="0"/>
                        <a:cs typeface="STIXTwoText"/>
                      </a:endParaRPr>
                    </a:p>
                  </a:txBody>
                  <a:tcPr>
                    <a:noFill/>
                  </a:tcPr>
                </a:tc>
                <a:tc>
                  <a:txBody>
                    <a:bodyPr/>
                    <a:lstStyle/>
                    <a:p>
                      <a:pPr marL="0" marR="0" algn="ctr">
                        <a:lnSpc>
                          <a:spcPct val="100000"/>
                        </a:lnSpc>
                        <a:spcBef>
                          <a:spcPts val="0"/>
                        </a:spcBef>
                        <a:spcAft>
                          <a:spcPts val="300"/>
                        </a:spcAft>
                      </a:pPr>
                      <a:r>
                        <a:rPr lang="en-US" sz="1800" b="0">
                          <a:solidFill>
                            <a:schemeClr val="tx1"/>
                          </a:solidFill>
                          <a:effectLst/>
                        </a:rPr>
                        <a:t>12.5</a:t>
                      </a:r>
                      <a:endParaRPr lang="en-US" sz="1800" b="0">
                        <a:solidFill>
                          <a:schemeClr val="tx1"/>
                        </a:solidFill>
                        <a:effectLst/>
                        <a:latin typeface="STIXTwoText"/>
                        <a:ea typeface="Times New Roman" panose="02020603050405020304" pitchFamily="18" charset="0"/>
                        <a:cs typeface="STIXTwoText"/>
                      </a:endParaRPr>
                    </a:p>
                  </a:txBody>
                  <a:tcPr>
                    <a:noFill/>
                  </a:tcPr>
                </a:tc>
                <a:tc>
                  <a:txBody>
                    <a:bodyPr/>
                    <a:lstStyle/>
                    <a:p>
                      <a:pPr marL="0" marR="0" algn="ctr">
                        <a:lnSpc>
                          <a:spcPct val="100000"/>
                        </a:lnSpc>
                        <a:spcBef>
                          <a:spcPts val="0"/>
                        </a:spcBef>
                        <a:spcAft>
                          <a:spcPts val="300"/>
                        </a:spcAft>
                      </a:pPr>
                      <a:r>
                        <a:rPr lang="en-US" sz="1800" b="0">
                          <a:solidFill>
                            <a:schemeClr val="tx1"/>
                          </a:solidFill>
                          <a:effectLst/>
                        </a:rPr>
                        <a:t> 7.2</a:t>
                      </a:r>
                      <a:endParaRPr lang="en-US" sz="1800" b="0">
                        <a:solidFill>
                          <a:schemeClr val="tx1"/>
                        </a:solidFill>
                        <a:effectLst/>
                        <a:latin typeface="STIXTwoText"/>
                        <a:ea typeface="Times New Roman" panose="02020603050405020304" pitchFamily="18" charset="0"/>
                        <a:cs typeface="STIXTwoText"/>
                      </a:endParaRPr>
                    </a:p>
                  </a:txBody>
                  <a:tcPr>
                    <a:noFill/>
                  </a:tcPr>
                </a:tc>
                <a:tc>
                  <a:txBody>
                    <a:bodyPr/>
                    <a:lstStyle/>
                    <a:p>
                      <a:pPr marL="0" marR="0" algn="ctr">
                        <a:lnSpc>
                          <a:spcPct val="100000"/>
                        </a:lnSpc>
                        <a:spcBef>
                          <a:spcPts val="0"/>
                        </a:spcBef>
                        <a:spcAft>
                          <a:spcPts val="300"/>
                        </a:spcAft>
                      </a:pPr>
                      <a:r>
                        <a:rPr lang="en-US" sz="1800" b="0">
                          <a:solidFill>
                            <a:schemeClr val="tx1"/>
                          </a:solidFill>
                          <a:effectLst/>
                        </a:rPr>
                        <a:t>13.9</a:t>
                      </a:r>
                      <a:endParaRPr lang="en-US" sz="1800" b="0">
                        <a:solidFill>
                          <a:schemeClr val="tx1"/>
                        </a:solidFill>
                        <a:effectLst/>
                        <a:latin typeface="STIXTwoText"/>
                        <a:ea typeface="Times New Roman" panose="02020603050405020304" pitchFamily="18" charset="0"/>
                        <a:cs typeface="STIXTwoText"/>
                      </a:endParaRPr>
                    </a:p>
                  </a:txBody>
                  <a:tcPr>
                    <a:noFill/>
                  </a:tcPr>
                </a:tc>
                <a:tc>
                  <a:txBody>
                    <a:bodyPr/>
                    <a:lstStyle/>
                    <a:p>
                      <a:pPr marL="0" marR="0" algn="ctr">
                        <a:lnSpc>
                          <a:spcPct val="100000"/>
                        </a:lnSpc>
                        <a:spcBef>
                          <a:spcPts val="0"/>
                        </a:spcBef>
                        <a:spcAft>
                          <a:spcPts val="300"/>
                        </a:spcAft>
                      </a:pPr>
                      <a:r>
                        <a:rPr lang="en-US" sz="1800" b="0" dirty="0">
                          <a:solidFill>
                            <a:schemeClr val="tx1"/>
                          </a:solidFill>
                          <a:effectLst/>
                        </a:rPr>
                        <a:t>20.6</a:t>
                      </a:r>
                      <a:endParaRPr lang="en-US" sz="1800" b="0" dirty="0">
                        <a:solidFill>
                          <a:schemeClr val="tx1"/>
                        </a:solidFill>
                        <a:effectLst/>
                        <a:latin typeface="STIXTwoText"/>
                        <a:ea typeface="Times New Roman" panose="02020603050405020304" pitchFamily="18" charset="0"/>
                        <a:cs typeface="STIXTwoText"/>
                      </a:endParaRPr>
                    </a:p>
                  </a:txBody>
                  <a:tcPr>
                    <a:noFill/>
                  </a:tcPr>
                </a:tc>
                <a:extLst>
                  <a:ext uri="{0D108BD9-81ED-4DB2-BD59-A6C34878D82A}">
                    <a16:rowId xmlns:a16="http://schemas.microsoft.com/office/drawing/2014/main" val="2249284127"/>
                  </a:ext>
                </a:extLst>
              </a:tr>
              <a:tr h="0">
                <a:tc>
                  <a:txBody>
                    <a:bodyPr/>
                    <a:lstStyle/>
                    <a:p>
                      <a:pPr marL="0" marR="0" algn="ctr">
                        <a:lnSpc>
                          <a:spcPct val="100000"/>
                        </a:lnSpc>
                        <a:spcBef>
                          <a:spcPts val="0"/>
                        </a:spcBef>
                        <a:spcAft>
                          <a:spcPts val="300"/>
                        </a:spcAft>
                      </a:pPr>
                      <a:r>
                        <a:rPr lang="en-US" sz="1800" b="0" dirty="0">
                          <a:effectLst/>
                        </a:rPr>
                        <a:t>26.7</a:t>
                      </a:r>
                      <a:endParaRPr lang="en-US" sz="1800" b="0" dirty="0">
                        <a:solidFill>
                          <a:srgbClr val="000000"/>
                        </a:solidFill>
                        <a:effectLst/>
                        <a:latin typeface="STIXTwoText"/>
                        <a:ea typeface="Times New Roman" panose="02020603050405020304" pitchFamily="18" charset="0"/>
                        <a:cs typeface="STIXTwoText"/>
                      </a:endParaRPr>
                    </a:p>
                  </a:txBody>
                  <a:tcPr/>
                </a:tc>
                <a:tc>
                  <a:txBody>
                    <a:bodyPr/>
                    <a:lstStyle/>
                    <a:p>
                      <a:pPr marL="0" marR="0" algn="ctr">
                        <a:lnSpc>
                          <a:spcPct val="100000"/>
                        </a:lnSpc>
                        <a:spcBef>
                          <a:spcPts val="0"/>
                        </a:spcBef>
                        <a:spcAft>
                          <a:spcPts val="300"/>
                        </a:spcAft>
                      </a:pPr>
                      <a:r>
                        <a:rPr lang="en-US" sz="1800" b="0" dirty="0">
                          <a:effectLst/>
                        </a:rPr>
                        <a:t> 7.7</a:t>
                      </a:r>
                      <a:endParaRPr lang="en-US" sz="1800" b="0" dirty="0">
                        <a:solidFill>
                          <a:srgbClr val="000000"/>
                        </a:solidFill>
                        <a:effectLst/>
                        <a:latin typeface="STIXTwoText"/>
                        <a:ea typeface="Times New Roman" panose="02020603050405020304" pitchFamily="18" charset="0"/>
                        <a:cs typeface="STIXTwoText"/>
                      </a:endParaRPr>
                    </a:p>
                  </a:txBody>
                  <a:tcPr/>
                </a:tc>
                <a:tc>
                  <a:txBody>
                    <a:bodyPr/>
                    <a:lstStyle/>
                    <a:p>
                      <a:pPr marL="0" marR="0" algn="ctr">
                        <a:lnSpc>
                          <a:spcPct val="100000"/>
                        </a:lnSpc>
                        <a:spcBef>
                          <a:spcPts val="0"/>
                        </a:spcBef>
                        <a:spcAft>
                          <a:spcPts val="300"/>
                        </a:spcAft>
                      </a:pPr>
                      <a:r>
                        <a:rPr lang="en-US" sz="1800" b="0" dirty="0">
                          <a:effectLst/>
                        </a:rPr>
                        <a:t>13.4</a:t>
                      </a:r>
                      <a:endParaRPr lang="en-US" sz="1800" b="0" dirty="0">
                        <a:solidFill>
                          <a:srgbClr val="000000"/>
                        </a:solidFill>
                        <a:effectLst/>
                        <a:latin typeface="STIXTwoText"/>
                        <a:ea typeface="Times New Roman" panose="02020603050405020304" pitchFamily="18" charset="0"/>
                        <a:cs typeface="STIXTwoText"/>
                      </a:endParaRPr>
                    </a:p>
                  </a:txBody>
                  <a:tcPr/>
                </a:tc>
                <a:tc>
                  <a:txBody>
                    <a:bodyPr/>
                    <a:lstStyle/>
                    <a:p>
                      <a:pPr marL="0" marR="0" algn="ctr">
                        <a:lnSpc>
                          <a:spcPct val="100000"/>
                        </a:lnSpc>
                        <a:spcBef>
                          <a:spcPts val="0"/>
                        </a:spcBef>
                        <a:spcAft>
                          <a:spcPts val="300"/>
                        </a:spcAft>
                      </a:pPr>
                      <a:r>
                        <a:rPr lang="en-US" sz="1800" b="0" dirty="0">
                          <a:effectLst/>
                        </a:rPr>
                        <a:t>15.4</a:t>
                      </a:r>
                      <a:endParaRPr lang="en-US" sz="1800" b="0" dirty="0">
                        <a:solidFill>
                          <a:srgbClr val="000000"/>
                        </a:solidFill>
                        <a:effectLst/>
                        <a:latin typeface="STIXTwoText"/>
                        <a:ea typeface="Times New Roman" panose="02020603050405020304" pitchFamily="18" charset="0"/>
                        <a:cs typeface="STIXTwoText"/>
                      </a:endParaRPr>
                    </a:p>
                  </a:txBody>
                  <a:tcPr/>
                </a:tc>
                <a:tc>
                  <a:txBody>
                    <a:bodyPr/>
                    <a:lstStyle/>
                    <a:p>
                      <a:pPr marL="0" marR="0" algn="ctr">
                        <a:lnSpc>
                          <a:spcPct val="100000"/>
                        </a:lnSpc>
                        <a:spcBef>
                          <a:spcPts val="0"/>
                        </a:spcBef>
                        <a:spcAft>
                          <a:spcPts val="300"/>
                        </a:spcAft>
                      </a:pPr>
                      <a:r>
                        <a:rPr lang="en-US" sz="1800" b="0" dirty="0">
                          <a:effectLst/>
                        </a:rPr>
                        <a:t>19.3</a:t>
                      </a:r>
                      <a:endParaRPr lang="en-US" sz="1800" b="0" dirty="0">
                        <a:solidFill>
                          <a:srgbClr val="000000"/>
                        </a:solidFill>
                        <a:effectLst/>
                        <a:latin typeface="STIXTwoText"/>
                        <a:ea typeface="Times New Roman" panose="02020603050405020304" pitchFamily="18" charset="0"/>
                        <a:cs typeface="STIXTwoText"/>
                      </a:endParaRPr>
                    </a:p>
                  </a:txBody>
                  <a:tcPr/>
                </a:tc>
                <a:tc>
                  <a:txBody>
                    <a:bodyPr/>
                    <a:lstStyle/>
                    <a:p>
                      <a:pPr marL="0" marR="0" algn="ctr">
                        <a:lnSpc>
                          <a:spcPct val="100000"/>
                        </a:lnSpc>
                        <a:spcBef>
                          <a:spcPts val="0"/>
                        </a:spcBef>
                        <a:spcAft>
                          <a:spcPts val="300"/>
                        </a:spcAft>
                      </a:pPr>
                      <a:r>
                        <a:rPr lang="en-US" sz="1800" b="0" dirty="0">
                          <a:effectLst/>
                        </a:rPr>
                        <a:t>27.3</a:t>
                      </a:r>
                      <a:endParaRPr lang="en-US" sz="1800" b="0" dirty="0">
                        <a:solidFill>
                          <a:srgbClr val="000000"/>
                        </a:solidFill>
                        <a:effectLst/>
                        <a:latin typeface="STIXTwoText"/>
                        <a:ea typeface="Times New Roman" panose="02020603050405020304" pitchFamily="18" charset="0"/>
                        <a:cs typeface="STIXTwoText"/>
                      </a:endParaRPr>
                    </a:p>
                  </a:txBody>
                  <a:tcPr/>
                </a:tc>
                <a:tc>
                  <a:txBody>
                    <a:bodyPr/>
                    <a:lstStyle/>
                    <a:p>
                      <a:pPr marL="0" marR="0" algn="ctr">
                        <a:lnSpc>
                          <a:spcPct val="100000"/>
                        </a:lnSpc>
                        <a:spcBef>
                          <a:spcPts val="0"/>
                        </a:spcBef>
                        <a:spcAft>
                          <a:spcPts val="300"/>
                        </a:spcAft>
                      </a:pPr>
                      <a:r>
                        <a:rPr lang="en-US" sz="1800" b="0">
                          <a:effectLst/>
                        </a:rPr>
                        <a:t> 4.7</a:t>
                      </a:r>
                      <a:endParaRPr lang="en-US" sz="1800" b="0">
                        <a:solidFill>
                          <a:srgbClr val="000000"/>
                        </a:solidFill>
                        <a:effectLst/>
                        <a:latin typeface="STIXTwoText"/>
                        <a:ea typeface="Times New Roman" panose="02020603050405020304" pitchFamily="18" charset="0"/>
                        <a:cs typeface="STIXTwoText"/>
                      </a:endParaRPr>
                    </a:p>
                  </a:txBody>
                  <a:tcPr/>
                </a:tc>
                <a:tc>
                  <a:txBody>
                    <a:bodyPr/>
                    <a:lstStyle/>
                    <a:p>
                      <a:pPr marL="0" marR="0" algn="ctr">
                        <a:lnSpc>
                          <a:spcPct val="100000"/>
                        </a:lnSpc>
                        <a:spcBef>
                          <a:spcPts val="0"/>
                        </a:spcBef>
                        <a:spcAft>
                          <a:spcPts val="300"/>
                        </a:spcAft>
                      </a:pPr>
                      <a:r>
                        <a:rPr lang="en-US" sz="1800" b="0">
                          <a:effectLst/>
                        </a:rPr>
                        <a:t>16.3</a:t>
                      </a:r>
                      <a:endParaRPr lang="en-US" sz="1800" b="0">
                        <a:solidFill>
                          <a:srgbClr val="000000"/>
                        </a:solidFill>
                        <a:effectLst/>
                        <a:latin typeface="STIXTwoText"/>
                        <a:ea typeface="Times New Roman" panose="02020603050405020304" pitchFamily="18" charset="0"/>
                        <a:cs typeface="STIXTwoText"/>
                      </a:endParaRPr>
                    </a:p>
                  </a:txBody>
                  <a:tcPr/>
                </a:tc>
                <a:tc>
                  <a:txBody>
                    <a:bodyPr/>
                    <a:lstStyle/>
                    <a:p>
                      <a:pPr marL="0" marR="0" algn="ctr">
                        <a:lnSpc>
                          <a:spcPct val="100000"/>
                        </a:lnSpc>
                        <a:spcBef>
                          <a:spcPts val="0"/>
                        </a:spcBef>
                        <a:spcAft>
                          <a:spcPts val="300"/>
                        </a:spcAft>
                      </a:pPr>
                      <a:r>
                        <a:rPr lang="en-US" sz="1800" b="0">
                          <a:effectLst/>
                        </a:rPr>
                        <a:t>11.6</a:t>
                      </a:r>
                      <a:endParaRPr lang="en-US" sz="1800" b="0">
                        <a:solidFill>
                          <a:srgbClr val="000000"/>
                        </a:solidFill>
                        <a:effectLst/>
                        <a:latin typeface="STIXTwoText"/>
                        <a:ea typeface="Times New Roman" panose="02020603050405020304" pitchFamily="18" charset="0"/>
                        <a:cs typeface="STIXTwoText"/>
                      </a:endParaRPr>
                    </a:p>
                  </a:txBody>
                  <a:tcPr/>
                </a:tc>
                <a:tc>
                  <a:txBody>
                    <a:bodyPr/>
                    <a:lstStyle/>
                    <a:p>
                      <a:pPr marL="0" marR="0" algn="ctr">
                        <a:lnSpc>
                          <a:spcPct val="100000"/>
                        </a:lnSpc>
                        <a:spcBef>
                          <a:spcPts val="0"/>
                        </a:spcBef>
                        <a:spcAft>
                          <a:spcPts val="300"/>
                        </a:spcAft>
                      </a:pPr>
                      <a:r>
                        <a:rPr lang="en-US" sz="1800" b="0">
                          <a:effectLst/>
                        </a:rPr>
                        <a:t>17.7</a:t>
                      </a:r>
                      <a:endParaRPr lang="en-US" sz="1800" b="0">
                        <a:solidFill>
                          <a:srgbClr val="000000"/>
                        </a:solidFill>
                        <a:effectLst/>
                        <a:latin typeface="STIXTwoText"/>
                        <a:ea typeface="Times New Roman" panose="02020603050405020304" pitchFamily="18" charset="0"/>
                        <a:cs typeface="STIXTwoText"/>
                      </a:endParaRPr>
                    </a:p>
                  </a:txBody>
                  <a:tcPr/>
                </a:tc>
                <a:extLst>
                  <a:ext uri="{0D108BD9-81ED-4DB2-BD59-A6C34878D82A}">
                    <a16:rowId xmlns:a16="http://schemas.microsoft.com/office/drawing/2014/main" val="2508505861"/>
                  </a:ext>
                </a:extLst>
              </a:tr>
              <a:tr h="0">
                <a:tc>
                  <a:txBody>
                    <a:bodyPr/>
                    <a:lstStyle/>
                    <a:p>
                      <a:pPr marL="0" marR="0" algn="ctr">
                        <a:lnSpc>
                          <a:spcPct val="100000"/>
                        </a:lnSpc>
                        <a:spcBef>
                          <a:spcPts val="0"/>
                        </a:spcBef>
                        <a:spcAft>
                          <a:spcPts val="300"/>
                        </a:spcAft>
                      </a:pPr>
                      <a:r>
                        <a:rPr lang="en-US" sz="1800" b="0">
                          <a:effectLst/>
                        </a:rPr>
                        <a:t>12.9</a:t>
                      </a:r>
                      <a:endParaRPr lang="en-US" sz="1800" b="0">
                        <a:solidFill>
                          <a:srgbClr val="000000"/>
                        </a:solidFill>
                        <a:effectLst/>
                        <a:latin typeface="STIXTwoText"/>
                        <a:ea typeface="Times New Roman" panose="02020603050405020304" pitchFamily="18" charset="0"/>
                        <a:cs typeface="STIXTwoText"/>
                      </a:endParaRPr>
                    </a:p>
                  </a:txBody>
                  <a:tcPr/>
                </a:tc>
                <a:tc>
                  <a:txBody>
                    <a:bodyPr/>
                    <a:lstStyle/>
                    <a:p>
                      <a:pPr marL="0" marR="0" algn="ctr">
                        <a:lnSpc>
                          <a:spcPct val="100000"/>
                        </a:lnSpc>
                        <a:spcBef>
                          <a:spcPts val="0"/>
                        </a:spcBef>
                        <a:spcAft>
                          <a:spcPts val="300"/>
                        </a:spcAft>
                      </a:pPr>
                      <a:r>
                        <a:rPr lang="en-US" sz="1800" b="0">
                          <a:effectLst/>
                        </a:rPr>
                        <a:t>22.3</a:t>
                      </a:r>
                      <a:endParaRPr lang="en-US" sz="1800" b="0">
                        <a:solidFill>
                          <a:srgbClr val="000000"/>
                        </a:solidFill>
                        <a:effectLst/>
                        <a:latin typeface="STIXTwoText"/>
                        <a:ea typeface="Times New Roman" panose="02020603050405020304" pitchFamily="18" charset="0"/>
                        <a:cs typeface="STIXTwoText"/>
                      </a:endParaRPr>
                    </a:p>
                  </a:txBody>
                  <a:tcPr/>
                </a:tc>
                <a:tc>
                  <a:txBody>
                    <a:bodyPr/>
                    <a:lstStyle/>
                    <a:p>
                      <a:pPr marL="0" marR="0" algn="ctr">
                        <a:lnSpc>
                          <a:spcPct val="100000"/>
                        </a:lnSpc>
                        <a:spcBef>
                          <a:spcPts val="0"/>
                        </a:spcBef>
                        <a:spcAft>
                          <a:spcPts val="300"/>
                        </a:spcAft>
                      </a:pPr>
                      <a:r>
                        <a:rPr lang="en-US" sz="1800" b="0">
                          <a:effectLst/>
                        </a:rPr>
                        <a:t> 6.3</a:t>
                      </a:r>
                      <a:endParaRPr lang="en-US" sz="1800" b="0">
                        <a:solidFill>
                          <a:srgbClr val="000000"/>
                        </a:solidFill>
                        <a:effectLst/>
                        <a:latin typeface="STIXTwoText"/>
                        <a:ea typeface="Times New Roman" panose="02020603050405020304" pitchFamily="18" charset="0"/>
                        <a:cs typeface="STIXTwoText"/>
                      </a:endParaRPr>
                    </a:p>
                  </a:txBody>
                  <a:tcPr/>
                </a:tc>
                <a:tc>
                  <a:txBody>
                    <a:bodyPr/>
                    <a:lstStyle/>
                    <a:p>
                      <a:pPr marL="0" marR="0" algn="ctr">
                        <a:lnSpc>
                          <a:spcPct val="100000"/>
                        </a:lnSpc>
                        <a:spcBef>
                          <a:spcPts val="0"/>
                        </a:spcBef>
                        <a:spcAft>
                          <a:spcPts val="300"/>
                        </a:spcAft>
                      </a:pPr>
                      <a:r>
                        <a:rPr lang="en-US" sz="1800" b="0" dirty="0">
                          <a:effectLst/>
                        </a:rPr>
                        <a:t>14.8</a:t>
                      </a:r>
                      <a:endParaRPr lang="en-US" sz="1800" b="0" dirty="0">
                        <a:solidFill>
                          <a:srgbClr val="000000"/>
                        </a:solidFill>
                        <a:effectLst/>
                        <a:latin typeface="STIXTwoText"/>
                        <a:ea typeface="Times New Roman" panose="02020603050405020304" pitchFamily="18" charset="0"/>
                        <a:cs typeface="STIXTwoText"/>
                      </a:endParaRPr>
                    </a:p>
                  </a:txBody>
                  <a:tcPr/>
                </a:tc>
                <a:tc>
                  <a:txBody>
                    <a:bodyPr/>
                    <a:lstStyle/>
                    <a:p>
                      <a:pPr marL="0" marR="0" algn="ctr">
                        <a:lnSpc>
                          <a:spcPct val="100000"/>
                        </a:lnSpc>
                        <a:spcBef>
                          <a:spcPts val="0"/>
                        </a:spcBef>
                        <a:spcAft>
                          <a:spcPts val="300"/>
                        </a:spcAft>
                      </a:pPr>
                      <a:r>
                        <a:rPr lang="en-US" sz="1800" b="0" dirty="0">
                          <a:effectLst/>
                        </a:rPr>
                        <a:t>28.4</a:t>
                      </a:r>
                      <a:endParaRPr lang="en-US" sz="1800" b="0" dirty="0">
                        <a:solidFill>
                          <a:srgbClr val="000000"/>
                        </a:solidFill>
                        <a:effectLst/>
                        <a:latin typeface="STIXTwoText"/>
                        <a:ea typeface="Times New Roman" panose="02020603050405020304" pitchFamily="18" charset="0"/>
                        <a:cs typeface="STIXTwoText"/>
                      </a:endParaRPr>
                    </a:p>
                  </a:txBody>
                  <a:tcPr/>
                </a:tc>
                <a:tc>
                  <a:txBody>
                    <a:bodyPr/>
                    <a:lstStyle/>
                    <a:p>
                      <a:pPr marL="0" marR="0" algn="ctr">
                        <a:lnSpc>
                          <a:spcPct val="100000"/>
                        </a:lnSpc>
                        <a:spcBef>
                          <a:spcPts val="0"/>
                        </a:spcBef>
                        <a:spcAft>
                          <a:spcPts val="300"/>
                        </a:spcAft>
                      </a:pPr>
                      <a:r>
                        <a:rPr lang="en-US" sz="1800" b="0" dirty="0">
                          <a:effectLst/>
                        </a:rPr>
                        <a:t>13.9</a:t>
                      </a:r>
                      <a:endParaRPr lang="en-US" sz="1800" b="0" dirty="0">
                        <a:solidFill>
                          <a:srgbClr val="000000"/>
                        </a:solidFill>
                        <a:effectLst/>
                        <a:latin typeface="STIXTwoText"/>
                        <a:ea typeface="Times New Roman" panose="02020603050405020304" pitchFamily="18" charset="0"/>
                        <a:cs typeface="STIXTwoText"/>
                      </a:endParaRPr>
                    </a:p>
                  </a:txBody>
                  <a:tcPr/>
                </a:tc>
                <a:tc>
                  <a:txBody>
                    <a:bodyPr/>
                    <a:lstStyle/>
                    <a:p>
                      <a:pPr marL="0" marR="0" algn="ctr">
                        <a:lnSpc>
                          <a:spcPct val="100000"/>
                        </a:lnSpc>
                        <a:spcBef>
                          <a:spcPts val="0"/>
                        </a:spcBef>
                        <a:spcAft>
                          <a:spcPts val="300"/>
                        </a:spcAft>
                      </a:pPr>
                      <a:r>
                        <a:rPr lang="en-US" sz="1800" b="0" dirty="0">
                          <a:effectLst/>
                        </a:rPr>
                        <a:t>12.4</a:t>
                      </a:r>
                      <a:endParaRPr lang="en-US" sz="1800" b="0" dirty="0">
                        <a:solidFill>
                          <a:srgbClr val="000000"/>
                        </a:solidFill>
                        <a:effectLst/>
                        <a:latin typeface="STIXTwoText"/>
                        <a:ea typeface="Times New Roman" panose="02020603050405020304" pitchFamily="18" charset="0"/>
                        <a:cs typeface="STIXTwoText"/>
                      </a:endParaRPr>
                    </a:p>
                  </a:txBody>
                  <a:tcPr/>
                </a:tc>
                <a:tc>
                  <a:txBody>
                    <a:bodyPr/>
                    <a:lstStyle/>
                    <a:p>
                      <a:pPr marL="0" marR="0" algn="ctr">
                        <a:lnSpc>
                          <a:spcPct val="100000"/>
                        </a:lnSpc>
                        <a:spcBef>
                          <a:spcPts val="0"/>
                        </a:spcBef>
                        <a:spcAft>
                          <a:spcPts val="300"/>
                        </a:spcAft>
                      </a:pPr>
                      <a:r>
                        <a:rPr lang="en-US" sz="1800" b="0" dirty="0">
                          <a:effectLst/>
                        </a:rPr>
                        <a:t>18.5</a:t>
                      </a:r>
                      <a:endParaRPr lang="en-US" sz="1800" b="0" dirty="0">
                        <a:solidFill>
                          <a:srgbClr val="000000"/>
                        </a:solidFill>
                        <a:effectLst/>
                        <a:latin typeface="STIXTwoText"/>
                        <a:ea typeface="Times New Roman" panose="02020603050405020304" pitchFamily="18" charset="0"/>
                        <a:cs typeface="STIXTwoText"/>
                      </a:endParaRPr>
                    </a:p>
                  </a:txBody>
                  <a:tcPr/>
                </a:tc>
                <a:tc>
                  <a:txBody>
                    <a:bodyPr/>
                    <a:lstStyle/>
                    <a:p>
                      <a:pPr marL="0" marR="0" algn="ctr">
                        <a:lnSpc>
                          <a:spcPct val="100000"/>
                        </a:lnSpc>
                        <a:spcBef>
                          <a:spcPts val="0"/>
                        </a:spcBef>
                        <a:spcAft>
                          <a:spcPts val="300"/>
                        </a:spcAft>
                      </a:pPr>
                      <a:r>
                        <a:rPr lang="en-US" sz="1800" b="0" dirty="0">
                          <a:effectLst/>
                        </a:rPr>
                        <a:t>24.7</a:t>
                      </a:r>
                      <a:endParaRPr lang="en-US" sz="1800" b="0" dirty="0">
                        <a:solidFill>
                          <a:srgbClr val="000000"/>
                        </a:solidFill>
                        <a:effectLst/>
                        <a:latin typeface="STIXTwoText"/>
                        <a:ea typeface="Times New Roman" panose="02020603050405020304" pitchFamily="18" charset="0"/>
                        <a:cs typeface="STIXTwoText"/>
                      </a:endParaRPr>
                    </a:p>
                  </a:txBody>
                  <a:tcPr/>
                </a:tc>
                <a:tc>
                  <a:txBody>
                    <a:bodyPr/>
                    <a:lstStyle/>
                    <a:p>
                      <a:pPr marL="0" marR="0" algn="ctr">
                        <a:lnSpc>
                          <a:spcPct val="100000"/>
                        </a:lnSpc>
                        <a:spcBef>
                          <a:spcPts val="0"/>
                        </a:spcBef>
                        <a:spcAft>
                          <a:spcPts val="300"/>
                        </a:spcAft>
                      </a:pPr>
                      <a:r>
                        <a:rPr lang="en-US" sz="1800" b="0" dirty="0">
                          <a:effectLst/>
                        </a:rPr>
                        <a:t>17.2</a:t>
                      </a:r>
                      <a:endParaRPr lang="en-US" sz="1800" b="0" dirty="0">
                        <a:solidFill>
                          <a:srgbClr val="000000"/>
                        </a:solidFill>
                        <a:effectLst/>
                        <a:latin typeface="STIXTwoText"/>
                        <a:ea typeface="Times New Roman" panose="02020603050405020304" pitchFamily="18" charset="0"/>
                        <a:cs typeface="STIXTwoText"/>
                      </a:endParaRPr>
                    </a:p>
                  </a:txBody>
                  <a:tcPr/>
                </a:tc>
                <a:extLst>
                  <a:ext uri="{0D108BD9-81ED-4DB2-BD59-A6C34878D82A}">
                    <a16:rowId xmlns:a16="http://schemas.microsoft.com/office/drawing/2014/main" val="2150282651"/>
                  </a:ext>
                </a:extLst>
              </a:tr>
            </a:tbl>
          </a:graphicData>
        </a:graphic>
      </p:graphicFrame>
    </p:spTree>
    <p:extLst>
      <p:ext uri="{BB962C8B-B14F-4D97-AF65-F5344CB8AC3E}">
        <p14:creationId xmlns:p14="http://schemas.microsoft.com/office/powerpoint/2010/main" val="6266713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Example 2-5: Solution</a:t>
            </a:r>
            <a:endParaRPr lang="en-US"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AC736FCB-8088-4FA3-909F-30274F79B4FA}"/>
              </a:ext>
            </a:extLst>
          </p:cNvPr>
          <p:cNvSpPr>
            <a:spLocks noGrp="1"/>
          </p:cNvSpPr>
          <p:nvPr>
            <p:ph sz="quarter" idx="15"/>
          </p:nvPr>
        </p:nvSpPr>
        <p:spPr>
          <a:xfrm>
            <a:off x="380060" y="1371600"/>
            <a:ext cx="8534400" cy="746126"/>
          </a:xfrm>
        </p:spPr>
        <p:txBody>
          <a:bodyPr/>
          <a:lstStyle/>
          <a:p>
            <a:pPr algn="l">
              <a:lnSpc>
                <a:spcPct val="100000"/>
              </a:lnSpc>
            </a:pPr>
            <a:r>
              <a:rPr lang="en-GB" sz="2000" dirty="0">
                <a:latin typeface="Times New Roman" panose="02020603050405020304" pitchFamily="18" charset="0"/>
                <a:cs typeface="Times New Roman" panose="02020603050405020304" pitchFamily="18" charset="0"/>
              </a:rPr>
              <a:t>The minimum value in this data set is 3.9, and the maximum value is 28.4. Suppose we decide to group these data using six classes of equal width. Then,</a:t>
            </a:r>
          </a:p>
        </p:txBody>
      </p:sp>
      <p:graphicFrame>
        <p:nvGraphicFramePr>
          <p:cNvPr id="15" name="Object 14" descr="cap approximate class width equals start frac two eight full stop four minus three full stop nine over six end frac equals four full stop zero eight">
            <a:extLst>
              <a:ext uri="{FF2B5EF4-FFF2-40B4-BE49-F238E27FC236}">
                <a16:creationId xmlns:a16="http://schemas.microsoft.com/office/drawing/2014/main" id="{5D86EEC5-80DB-44E9-8CC4-B77CA937DE70}"/>
              </a:ext>
            </a:extLst>
          </p:cNvPr>
          <p:cNvGraphicFramePr>
            <a:graphicFrameLocks noChangeAspect="1"/>
          </p:cNvGraphicFramePr>
          <p:nvPr>
            <p:extLst>
              <p:ext uri="{D42A27DB-BD31-4B8C-83A1-F6EECF244321}">
                <p14:modId xmlns:p14="http://schemas.microsoft.com/office/powerpoint/2010/main" val="2026711765"/>
              </p:ext>
            </p:extLst>
          </p:nvPr>
        </p:nvGraphicFramePr>
        <p:xfrm>
          <a:off x="2489464" y="2209800"/>
          <a:ext cx="4165072" cy="578741"/>
        </p:xfrm>
        <a:graphic>
          <a:graphicData uri="http://schemas.openxmlformats.org/presentationml/2006/ole">
            <mc:AlternateContent xmlns:mc="http://schemas.openxmlformats.org/markup-compatibility/2006">
              <mc:Choice xmlns:v="urn:schemas-microsoft-com:vml" Requires="v">
                <p:oleObj spid="_x0000_s18490" name="Equation" r:id="rId3" imgW="2845562" imgH="394765" progId="Equation.DSMT4">
                  <p:embed/>
                </p:oleObj>
              </mc:Choice>
              <mc:Fallback>
                <p:oleObj name="Equation" r:id="rId3" imgW="2845562" imgH="394765" progId="Equation.DSMT4">
                  <p:embed/>
                  <p:pic>
                    <p:nvPicPr>
                      <p:cNvPr id="0" name=""/>
                      <p:cNvPicPr/>
                      <p:nvPr/>
                    </p:nvPicPr>
                    <p:blipFill>
                      <a:blip r:embed="rId4"/>
                      <a:stretch>
                        <a:fillRect/>
                      </a:stretch>
                    </p:blipFill>
                    <p:spPr>
                      <a:xfrm>
                        <a:off x="2489464" y="2209800"/>
                        <a:ext cx="4165072" cy="578741"/>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FE027521-9D14-4F6B-A54B-D52712EBBD42}"/>
              </a:ext>
            </a:extLst>
          </p:cNvPr>
          <p:cNvSpPr>
            <a:spLocks noGrp="1"/>
          </p:cNvSpPr>
          <p:nvPr>
            <p:ph sz="quarter" idx="18"/>
          </p:nvPr>
        </p:nvSpPr>
        <p:spPr>
          <a:xfrm>
            <a:off x="380060" y="2819400"/>
            <a:ext cx="8334022" cy="3505200"/>
          </a:xfrm>
        </p:spPr>
        <p:txBody>
          <a:bodyPr/>
          <a:lstStyle/>
          <a:p>
            <a:pPr marL="0" indent="0">
              <a:buNone/>
            </a:pPr>
            <a:r>
              <a:rPr lang="en-GB" sz="2000" dirty="0">
                <a:latin typeface="Times New Roman" panose="02020603050405020304" pitchFamily="18" charset="0"/>
                <a:cs typeface="Times New Roman" panose="02020603050405020304" pitchFamily="18" charset="0"/>
              </a:rPr>
              <a:t>We round this number to a more convenient number—say 5—and take 5 as the width of each class. We can take the lower limit of the first class equal to 3.9 or any number lower than 3.9. If we start the first class at 0, the classes will be written as 0 to less than 5, 5 to less than 10, and so on. The six classes, which cover all the data values, are recorded in the first column of Table 2.10. The second column in Table 2.10 lists the frequencies of these classes. A value in the data set that is 0 or larger but less than 5 belongs to the first class, a value that is 5 or larger but less than 10 falls into the second class, and so on. The relative frequencies and percentages for classes are recorded in the third and fourth columns, respectively, of Table 2.10. Note that this table does not contain a column of tallies.</a:t>
            </a:r>
          </a:p>
        </p:txBody>
      </p:sp>
    </p:spTree>
    <p:extLst>
      <p:ext uri="{BB962C8B-B14F-4D97-AF65-F5344CB8AC3E}">
        <p14:creationId xmlns:p14="http://schemas.microsoft.com/office/powerpoint/2010/main" val="38514365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a:xfrm>
            <a:off x="277078" y="457200"/>
            <a:ext cx="8543926" cy="1219200"/>
          </a:xfrm>
        </p:spPr>
        <p:txBody>
          <a:bodyPr>
            <a:noAutofit/>
          </a:bodyPr>
          <a:lstStyle/>
          <a:p>
            <a:r>
              <a:rPr lang="en-US" sz="2800" dirty="0">
                <a:latin typeface="Times New Roman" panose="02020603050405020304" pitchFamily="18" charset="0"/>
                <a:cs typeface="Times New Roman" panose="02020603050405020304" pitchFamily="18" charset="0"/>
              </a:rPr>
              <a:t>Table 2.10 Frequency, Relative Frequency, and Percentage Distributions of the Percent of Adults with No Bank Account</a:t>
            </a:r>
          </a:p>
        </p:txBody>
      </p:sp>
      <p:graphicFrame>
        <p:nvGraphicFramePr>
          <p:cNvPr id="3" name="Content Placeholder 2">
            <a:extLst>
              <a:ext uri="{FF2B5EF4-FFF2-40B4-BE49-F238E27FC236}">
                <a16:creationId xmlns:a16="http://schemas.microsoft.com/office/drawing/2014/main" id="{E3E3F2B3-6215-4D8A-970B-4E793673068B}"/>
              </a:ext>
            </a:extLst>
          </p:cNvPr>
          <p:cNvGraphicFramePr>
            <a:graphicFrameLocks noGrp="1"/>
          </p:cNvGraphicFramePr>
          <p:nvPr>
            <p:ph sz="quarter" idx="10"/>
            <p:extLst>
              <p:ext uri="{D42A27DB-BD31-4B8C-83A1-F6EECF244321}">
                <p14:modId xmlns:p14="http://schemas.microsoft.com/office/powerpoint/2010/main" val="3783685606"/>
              </p:ext>
            </p:extLst>
          </p:nvPr>
        </p:nvGraphicFramePr>
        <p:xfrm>
          <a:off x="994410" y="1981200"/>
          <a:ext cx="7155180" cy="3200400"/>
        </p:xfrm>
        <a:graphic>
          <a:graphicData uri="http://schemas.openxmlformats.org/drawingml/2006/table">
            <a:tbl>
              <a:tblPr firstRow="1">
                <a:tableStyleId>{69012ECD-51FC-41F1-AA8D-1B2483CD663E}</a:tableStyleId>
              </a:tblPr>
              <a:tblGrid>
                <a:gridCol w="3200400">
                  <a:extLst>
                    <a:ext uri="{9D8B030D-6E8A-4147-A177-3AD203B41FA5}">
                      <a16:colId xmlns:a16="http://schemas.microsoft.com/office/drawing/2014/main" val="1758243249"/>
                    </a:ext>
                  </a:extLst>
                </a:gridCol>
                <a:gridCol w="1272540">
                  <a:extLst>
                    <a:ext uri="{9D8B030D-6E8A-4147-A177-3AD203B41FA5}">
                      <a16:colId xmlns:a16="http://schemas.microsoft.com/office/drawing/2014/main" val="3087428764"/>
                    </a:ext>
                  </a:extLst>
                </a:gridCol>
                <a:gridCol w="1371600">
                  <a:extLst>
                    <a:ext uri="{9D8B030D-6E8A-4147-A177-3AD203B41FA5}">
                      <a16:colId xmlns:a16="http://schemas.microsoft.com/office/drawing/2014/main" val="3281261956"/>
                    </a:ext>
                  </a:extLst>
                </a:gridCol>
                <a:gridCol w="1310640">
                  <a:extLst>
                    <a:ext uri="{9D8B030D-6E8A-4147-A177-3AD203B41FA5}">
                      <a16:colId xmlns:a16="http://schemas.microsoft.com/office/drawing/2014/main" val="4103879614"/>
                    </a:ext>
                  </a:extLst>
                </a:gridCol>
              </a:tblGrid>
              <a:tr h="0">
                <a:tc>
                  <a:txBody>
                    <a:bodyPr/>
                    <a:lstStyle/>
                    <a:p>
                      <a:pPr marL="0" marR="0">
                        <a:lnSpc>
                          <a:spcPct val="100000"/>
                        </a:lnSpc>
                        <a:spcBef>
                          <a:spcPts val="0"/>
                        </a:spcBef>
                        <a:spcAft>
                          <a:spcPts val="0"/>
                        </a:spcAft>
                      </a:pPr>
                      <a:r>
                        <a:rPr lang="en-US" sz="1800" dirty="0">
                          <a:effectLst/>
                        </a:rPr>
                        <a:t>Percentage of Adults with No Bank Account</a:t>
                      </a:r>
                      <a:endParaRPr lang="en-US" sz="1800" b="1" dirty="0">
                        <a:solidFill>
                          <a:srgbClr val="FFFFFF"/>
                        </a:solidFill>
                        <a:effectLst/>
                        <a:latin typeface="STIXTwoText-Bold"/>
                        <a:ea typeface="Times New Roman" panose="02020603050405020304" pitchFamily="18" charset="0"/>
                        <a:cs typeface="STIXTwoText-Bold"/>
                      </a:endParaRPr>
                    </a:p>
                  </a:txBody>
                  <a:tcPr anchor="b"/>
                </a:tc>
                <a:tc>
                  <a:txBody>
                    <a:bodyPr/>
                    <a:lstStyle/>
                    <a:p>
                      <a:pPr marL="0" marR="0" algn="ctr">
                        <a:lnSpc>
                          <a:spcPct val="100000"/>
                        </a:lnSpc>
                        <a:spcBef>
                          <a:spcPts val="0"/>
                        </a:spcBef>
                        <a:spcAft>
                          <a:spcPts val="0"/>
                        </a:spcAft>
                      </a:pPr>
                      <a:r>
                        <a:rPr lang="en-US" sz="1800">
                          <a:effectLst/>
                        </a:rPr>
                        <a:t>Frequency</a:t>
                      </a:r>
                      <a:endParaRPr lang="en-US" sz="1800" b="1">
                        <a:solidFill>
                          <a:srgbClr val="FFFFFF"/>
                        </a:solidFill>
                        <a:effectLst/>
                        <a:latin typeface="STIXTwoText-Bold"/>
                        <a:ea typeface="Times New Roman" panose="02020603050405020304" pitchFamily="18" charset="0"/>
                        <a:cs typeface="STIXTwoText-Bold"/>
                      </a:endParaRPr>
                    </a:p>
                  </a:txBody>
                  <a:tcPr anchor="b"/>
                </a:tc>
                <a:tc>
                  <a:txBody>
                    <a:bodyPr/>
                    <a:lstStyle/>
                    <a:p>
                      <a:pPr marL="0" marR="0" algn="ctr">
                        <a:lnSpc>
                          <a:spcPct val="100000"/>
                        </a:lnSpc>
                        <a:spcBef>
                          <a:spcPts val="0"/>
                        </a:spcBef>
                        <a:spcAft>
                          <a:spcPts val="0"/>
                        </a:spcAft>
                      </a:pPr>
                      <a:r>
                        <a:rPr lang="en-US" sz="1800">
                          <a:effectLst/>
                        </a:rPr>
                        <a:t>Relative Frequency</a:t>
                      </a:r>
                      <a:endParaRPr lang="en-US" sz="1800" b="1">
                        <a:solidFill>
                          <a:srgbClr val="FFFFFF"/>
                        </a:solidFill>
                        <a:effectLst/>
                        <a:latin typeface="STIXTwoText-Bold"/>
                        <a:ea typeface="Times New Roman" panose="02020603050405020304" pitchFamily="18" charset="0"/>
                        <a:cs typeface="STIXTwoText-Bold"/>
                      </a:endParaRPr>
                    </a:p>
                  </a:txBody>
                  <a:tcPr anchor="b"/>
                </a:tc>
                <a:tc>
                  <a:txBody>
                    <a:bodyPr/>
                    <a:lstStyle/>
                    <a:p>
                      <a:pPr marL="0" marR="0" algn="ctr">
                        <a:lnSpc>
                          <a:spcPct val="100000"/>
                        </a:lnSpc>
                        <a:spcBef>
                          <a:spcPts val="0"/>
                        </a:spcBef>
                        <a:spcAft>
                          <a:spcPts val="0"/>
                        </a:spcAft>
                      </a:pPr>
                      <a:r>
                        <a:rPr lang="en-US" sz="1800" dirty="0">
                          <a:effectLst/>
                        </a:rPr>
                        <a:t>Percentage</a:t>
                      </a:r>
                      <a:endParaRPr lang="en-US" sz="1800" b="1" dirty="0">
                        <a:solidFill>
                          <a:srgbClr val="FFFFFF"/>
                        </a:solidFill>
                        <a:effectLst/>
                        <a:latin typeface="STIXTwoText-Bold"/>
                        <a:ea typeface="Times New Roman" panose="02020603050405020304" pitchFamily="18" charset="0"/>
                        <a:cs typeface="STIXTwoText-Bold"/>
                      </a:endParaRPr>
                    </a:p>
                  </a:txBody>
                  <a:tcPr anchor="b"/>
                </a:tc>
                <a:extLst>
                  <a:ext uri="{0D108BD9-81ED-4DB2-BD59-A6C34878D82A}">
                    <a16:rowId xmlns:a16="http://schemas.microsoft.com/office/drawing/2014/main" val="1788263058"/>
                  </a:ext>
                </a:extLst>
              </a:tr>
              <a:tr h="0">
                <a:tc>
                  <a:txBody>
                    <a:bodyPr/>
                    <a:lstStyle/>
                    <a:p>
                      <a:pPr marL="0" marR="0">
                        <a:lnSpc>
                          <a:spcPct val="100000"/>
                        </a:lnSpc>
                        <a:spcBef>
                          <a:spcPts val="0"/>
                        </a:spcBef>
                        <a:spcAft>
                          <a:spcPts val="300"/>
                        </a:spcAft>
                        <a:tabLst>
                          <a:tab pos="1981200" algn="r"/>
                          <a:tab pos="3263900" algn="ctr"/>
                          <a:tab pos="4660900" algn="r"/>
                        </a:tabLst>
                      </a:pPr>
                      <a:r>
                        <a:rPr lang="en-US" sz="1800" dirty="0">
                          <a:effectLst/>
                        </a:rPr>
                        <a:t>0 to less than 5</a:t>
                      </a:r>
                      <a:endParaRPr lang="en-US" sz="1800" dirty="0">
                        <a:solidFill>
                          <a:srgbClr val="000000"/>
                        </a:solidFill>
                        <a:effectLst/>
                        <a:latin typeface="STIXTwoText"/>
                        <a:ea typeface="Times New Roman" panose="02020603050405020304" pitchFamily="18" charset="0"/>
                        <a:cs typeface="STIXTwoText"/>
                      </a:endParaRPr>
                    </a:p>
                  </a:txBody>
                  <a:tcPr/>
                </a:tc>
                <a:tc>
                  <a:txBody>
                    <a:bodyPr/>
                    <a:lstStyle/>
                    <a:p>
                      <a:pPr marL="0" marR="0" algn="ctr">
                        <a:lnSpc>
                          <a:spcPct val="100000"/>
                        </a:lnSpc>
                        <a:spcBef>
                          <a:spcPts val="0"/>
                        </a:spcBef>
                        <a:spcAft>
                          <a:spcPts val="300"/>
                        </a:spcAft>
                        <a:tabLst>
                          <a:tab pos="1981200" algn="r"/>
                          <a:tab pos="3263900" algn="ctr"/>
                          <a:tab pos="4660900" algn="r"/>
                        </a:tabLst>
                      </a:pPr>
                      <a:r>
                        <a:rPr lang="en-US" sz="1800">
                          <a:effectLst/>
                        </a:rPr>
                        <a:t>2</a:t>
                      </a:r>
                      <a:endParaRPr lang="en-US" sz="1800">
                        <a:solidFill>
                          <a:srgbClr val="000000"/>
                        </a:solidFill>
                        <a:effectLst/>
                        <a:latin typeface="STIXTwoText"/>
                        <a:ea typeface="Times New Roman" panose="02020603050405020304" pitchFamily="18" charset="0"/>
                        <a:cs typeface="STIXTwoText"/>
                      </a:endParaRPr>
                    </a:p>
                  </a:txBody>
                  <a:tcPr/>
                </a:tc>
                <a:tc>
                  <a:txBody>
                    <a:bodyPr/>
                    <a:lstStyle/>
                    <a:p>
                      <a:pPr marL="0" marR="0" algn="ctr">
                        <a:lnSpc>
                          <a:spcPct val="100000"/>
                        </a:lnSpc>
                        <a:spcBef>
                          <a:spcPts val="0"/>
                        </a:spcBef>
                        <a:spcAft>
                          <a:spcPts val="300"/>
                        </a:spcAft>
                        <a:tabLst>
                          <a:tab pos="1981200" algn="r"/>
                          <a:tab pos="3263900" algn="ctr"/>
                          <a:tab pos="4660900" algn="r"/>
                        </a:tabLst>
                      </a:pPr>
                      <a:r>
                        <a:rPr lang="en-US" sz="1800">
                          <a:effectLst/>
                        </a:rPr>
                        <a:t>.067</a:t>
                      </a:r>
                      <a:endParaRPr lang="en-US" sz="1800">
                        <a:solidFill>
                          <a:srgbClr val="000000"/>
                        </a:solidFill>
                        <a:effectLst/>
                        <a:latin typeface="STIXTwoText"/>
                        <a:ea typeface="Times New Roman" panose="02020603050405020304" pitchFamily="18" charset="0"/>
                        <a:cs typeface="STIXTwoText"/>
                      </a:endParaRPr>
                    </a:p>
                  </a:txBody>
                  <a:tcPr/>
                </a:tc>
                <a:tc>
                  <a:txBody>
                    <a:bodyPr/>
                    <a:lstStyle/>
                    <a:p>
                      <a:pPr marL="0" marR="0" algn="ctr">
                        <a:lnSpc>
                          <a:spcPct val="100000"/>
                        </a:lnSpc>
                        <a:spcBef>
                          <a:spcPts val="0"/>
                        </a:spcBef>
                        <a:spcAft>
                          <a:spcPts val="300"/>
                        </a:spcAft>
                        <a:tabLst>
                          <a:tab pos="1981200" algn="r"/>
                          <a:tab pos="3263900" algn="ctr"/>
                          <a:tab pos="4660900" algn="r"/>
                        </a:tabLst>
                      </a:pPr>
                      <a:r>
                        <a:rPr lang="en-US" sz="1800">
                          <a:effectLst/>
                        </a:rPr>
                        <a:t>6.7</a:t>
                      </a:r>
                      <a:endParaRPr lang="en-US" sz="1800">
                        <a:solidFill>
                          <a:srgbClr val="000000"/>
                        </a:solidFill>
                        <a:effectLst/>
                        <a:latin typeface="STIXTwoText"/>
                        <a:ea typeface="Times New Roman" panose="02020603050405020304" pitchFamily="18" charset="0"/>
                        <a:cs typeface="STIXTwoText"/>
                      </a:endParaRPr>
                    </a:p>
                  </a:txBody>
                  <a:tcPr/>
                </a:tc>
                <a:extLst>
                  <a:ext uri="{0D108BD9-81ED-4DB2-BD59-A6C34878D82A}">
                    <a16:rowId xmlns:a16="http://schemas.microsoft.com/office/drawing/2014/main" val="3227663380"/>
                  </a:ext>
                </a:extLst>
              </a:tr>
              <a:tr h="0">
                <a:tc>
                  <a:txBody>
                    <a:bodyPr/>
                    <a:lstStyle/>
                    <a:p>
                      <a:pPr marL="0" marR="0">
                        <a:lnSpc>
                          <a:spcPct val="100000"/>
                        </a:lnSpc>
                        <a:spcBef>
                          <a:spcPts val="0"/>
                        </a:spcBef>
                        <a:spcAft>
                          <a:spcPts val="300"/>
                        </a:spcAft>
                        <a:tabLst>
                          <a:tab pos="1981200" algn="r"/>
                          <a:tab pos="3263900" algn="ctr"/>
                          <a:tab pos="4660900" algn="r"/>
                        </a:tabLst>
                      </a:pPr>
                      <a:r>
                        <a:rPr lang="en-US" sz="1800">
                          <a:effectLst/>
                        </a:rPr>
                        <a:t>5 to less than 10</a:t>
                      </a:r>
                      <a:endParaRPr lang="en-US" sz="1800">
                        <a:solidFill>
                          <a:srgbClr val="000000"/>
                        </a:solidFill>
                        <a:effectLst/>
                        <a:latin typeface="STIXTwoText"/>
                        <a:ea typeface="Times New Roman" panose="02020603050405020304" pitchFamily="18" charset="0"/>
                        <a:cs typeface="STIXTwoText"/>
                      </a:endParaRPr>
                    </a:p>
                  </a:txBody>
                  <a:tcPr/>
                </a:tc>
                <a:tc>
                  <a:txBody>
                    <a:bodyPr/>
                    <a:lstStyle/>
                    <a:p>
                      <a:pPr marL="0" marR="0" algn="ctr">
                        <a:lnSpc>
                          <a:spcPct val="100000"/>
                        </a:lnSpc>
                        <a:spcBef>
                          <a:spcPts val="0"/>
                        </a:spcBef>
                        <a:spcAft>
                          <a:spcPts val="300"/>
                        </a:spcAft>
                        <a:tabLst>
                          <a:tab pos="1981200" algn="r"/>
                          <a:tab pos="3263900" algn="ctr"/>
                          <a:tab pos="4660900" algn="r"/>
                        </a:tabLst>
                      </a:pPr>
                      <a:r>
                        <a:rPr lang="en-US" sz="1800">
                          <a:effectLst/>
                        </a:rPr>
                        <a:t>4</a:t>
                      </a:r>
                      <a:endParaRPr lang="en-US" sz="1800">
                        <a:solidFill>
                          <a:srgbClr val="000000"/>
                        </a:solidFill>
                        <a:effectLst/>
                        <a:latin typeface="STIXTwoText"/>
                        <a:ea typeface="Times New Roman" panose="02020603050405020304" pitchFamily="18" charset="0"/>
                        <a:cs typeface="STIXTwoText"/>
                      </a:endParaRPr>
                    </a:p>
                  </a:txBody>
                  <a:tcPr/>
                </a:tc>
                <a:tc>
                  <a:txBody>
                    <a:bodyPr/>
                    <a:lstStyle/>
                    <a:p>
                      <a:pPr marL="0" marR="0" algn="ctr">
                        <a:lnSpc>
                          <a:spcPct val="100000"/>
                        </a:lnSpc>
                        <a:spcBef>
                          <a:spcPts val="0"/>
                        </a:spcBef>
                        <a:spcAft>
                          <a:spcPts val="300"/>
                        </a:spcAft>
                        <a:tabLst>
                          <a:tab pos="1981200" algn="r"/>
                          <a:tab pos="3263900" algn="ctr"/>
                          <a:tab pos="4660900" algn="r"/>
                        </a:tabLst>
                      </a:pPr>
                      <a:r>
                        <a:rPr lang="en-US" sz="1800">
                          <a:effectLst/>
                        </a:rPr>
                        <a:t>.133</a:t>
                      </a:r>
                      <a:endParaRPr lang="en-US" sz="1800">
                        <a:solidFill>
                          <a:srgbClr val="000000"/>
                        </a:solidFill>
                        <a:effectLst/>
                        <a:latin typeface="STIXTwoText"/>
                        <a:ea typeface="Times New Roman" panose="02020603050405020304" pitchFamily="18" charset="0"/>
                        <a:cs typeface="STIXTwoText"/>
                      </a:endParaRPr>
                    </a:p>
                  </a:txBody>
                  <a:tcPr/>
                </a:tc>
                <a:tc>
                  <a:txBody>
                    <a:bodyPr/>
                    <a:lstStyle/>
                    <a:p>
                      <a:pPr marL="0" marR="0" algn="ctr">
                        <a:lnSpc>
                          <a:spcPct val="100000"/>
                        </a:lnSpc>
                        <a:spcBef>
                          <a:spcPts val="0"/>
                        </a:spcBef>
                        <a:spcAft>
                          <a:spcPts val="300"/>
                        </a:spcAft>
                        <a:tabLst>
                          <a:tab pos="1981200" algn="r"/>
                          <a:tab pos="3263900" algn="ctr"/>
                          <a:tab pos="4660900" algn="r"/>
                        </a:tabLst>
                      </a:pPr>
                      <a:r>
                        <a:rPr lang="en-US" sz="1800">
                          <a:effectLst/>
                        </a:rPr>
                        <a:t>13.3</a:t>
                      </a:r>
                      <a:endParaRPr lang="en-US" sz="1800">
                        <a:solidFill>
                          <a:srgbClr val="000000"/>
                        </a:solidFill>
                        <a:effectLst/>
                        <a:latin typeface="STIXTwoText"/>
                        <a:ea typeface="Times New Roman" panose="02020603050405020304" pitchFamily="18" charset="0"/>
                        <a:cs typeface="STIXTwoText"/>
                      </a:endParaRPr>
                    </a:p>
                  </a:txBody>
                  <a:tcPr/>
                </a:tc>
                <a:extLst>
                  <a:ext uri="{0D108BD9-81ED-4DB2-BD59-A6C34878D82A}">
                    <a16:rowId xmlns:a16="http://schemas.microsoft.com/office/drawing/2014/main" val="4267842046"/>
                  </a:ext>
                </a:extLst>
              </a:tr>
              <a:tr h="0">
                <a:tc>
                  <a:txBody>
                    <a:bodyPr/>
                    <a:lstStyle/>
                    <a:p>
                      <a:pPr marL="0" marR="0">
                        <a:lnSpc>
                          <a:spcPct val="100000"/>
                        </a:lnSpc>
                        <a:spcBef>
                          <a:spcPts val="0"/>
                        </a:spcBef>
                        <a:spcAft>
                          <a:spcPts val="300"/>
                        </a:spcAft>
                        <a:tabLst>
                          <a:tab pos="1981200" algn="r"/>
                          <a:tab pos="3263900" algn="ctr"/>
                          <a:tab pos="4660900" algn="r"/>
                        </a:tabLst>
                      </a:pPr>
                      <a:r>
                        <a:rPr lang="en-US" sz="1800">
                          <a:effectLst/>
                        </a:rPr>
                        <a:t>10 to less than 15</a:t>
                      </a:r>
                      <a:endParaRPr lang="en-US" sz="1800">
                        <a:solidFill>
                          <a:srgbClr val="000000"/>
                        </a:solidFill>
                        <a:effectLst/>
                        <a:latin typeface="STIXTwoText"/>
                        <a:ea typeface="Times New Roman" panose="02020603050405020304" pitchFamily="18" charset="0"/>
                        <a:cs typeface="STIXTwoText"/>
                      </a:endParaRPr>
                    </a:p>
                  </a:txBody>
                  <a:tcPr/>
                </a:tc>
                <a:tc>
                  <a:txBody>
                    <a:bodyPr/>
                    <a:lstStyle/>
                    <a:p>
                      <a:pPr marL="0" marR="0" algn="ctr">
                        <a:lnSpc>
                          <a:spcPct val="100000"/>
                        </a:lnSpc>
                        <a:spcBef>
                          <a:spcPts val="0"/>
                        </a:spcBef>
                        <a:spcAft>
                          <a:spcPts val="300"/>
                        </a:spcAft>
                        <a:tabLst>
                          <a:tab pos="1981200" algn="r"/>
                          <a:tab pos="3263900" algn="ctr"/>
                          <a:tab pos="4660900" algn="r"/>
                        </a:tabLst>
                      </a:pPr>
                      <a:r>
                        <a:rPr lang="en-US" sz="1800">
                          <a:effectLst/>
                        </a:rPr>
                        <a:t>9</a:t>
                      </a:r>
                      <a:endParaRPr lang="en-US" sz="1800">
                        <a:solidFill>
                          <a:srgbClr val="000000"/>
                        </a:solidFill>
                        <a:effectLst/>
                        <a:latin typeface="STIXTwoText"/>
                        <a:ea typeface="Times New Roman" panose="02020603050405020304" pitchFamily="18" charset="0"/>
                        <a:cs typeface="STIXTwoText"/>
                      </a:endParaRPr>
                    </a:p>
                  </a:txBody>
                  <a:tcPr/>
                </a:tc>
                <a:tc>
                  <a:txBody>
                    <a:bodyPr/>
                    <a:lstStyle/>
                    <a:p>
                      <a:pPr marL="0" marR="0" algn="ctr">
                        <a:lnSpc>
                          <a:spcPct val="100000"/>
                        </a:lnSpc>
                        <a:spcBef>
                          <a:spcPts val="0"/>
                        </a:spcBef>
                        <a:spcAft>
                          <a:spcPts val="300"/>
                        </a:spcAft>
                        <a:tabLst>
                          <a:tab pos="1981200" algn="r"/>
                          <a:tab pos="3263900" algn="ctr"/>
                          <a:tab pos="4660900" algn="r"/>
                        </a:tabLst>
                      </a:pPr>
                      <a:r>
                        <a:rPr lang="en-US" sz="1800">
                          <a:effectLst/>
                        </a:rPr>
                        <a:t>.300</a:t>
                      </a:r>
                      <a:endParaRPr lang="en-US" sz="1800">
                        <a:solidFill>
                          <a:srgbClr val="000000"/>
                        </a:solidFill>
                        <a:effectLst/>
                        <a:latin typeface="STIXTwoText"/>
                        <a:ea typeface="Times New Roman" panose="02020603050405020304" pitchFamily="18" charset="0"/>
                        <a:cs typeface="STIXTwoText"/>
                      </a:endParaRPr>
                    </a:p>
                  </a:txBody>
                  <a:tcPr/>
                </a:tc>
                <a:tc>
                  <a:txBody>
                    <a:bodyPr/>
                    <a:lstStyle/>
                    <a:p>
                      <a:pPr marL="0" marR="0" algn="ctr">
                        <a:lnSpc>
                          <a:spcPct val="100000"/>
                        </a:lnSpc>
                        <a:spcBef>
                          <a:spcPts val="0"/>
                        </a:spcBef>
                        <a:spcAft>
                          <a:spcPts val="300"/>
                        </a:spcAft>
                        <a:tabLst>
                          <a:tab pos="1981200" algn="r"/>
                          <a:tab pos="3263900" algn="ctr"/>
                          <a:tab pos="4660900" algn="r"/>
                        </a:tabLst>
                      </a:pPr>
                      <a:r>
                        <a:rPr lang="en-US" sz="1800">
                          <a:effectLst/>
                        </a:rPr>
                        <a:t>30.0</a:t>
                      </a:r>
                      <a:endParaRPr lang="en-US" sz="1800">
                        <a:solidFill>
                          <a:srgbClr val="000000"/>
                        </a:solidFill>
                        <a:effectLst/>
                        <a:latin typeface="STIXTwoText"/>
                        <a:ea typeface="Times New Roman" panose="02020603050405020304" pitchFamily="18" charset="0"/>
                        <a:cs typeface="STIXTwoText"/>
                      </a:endParaRPr>
                    </a:p>
                  </a:txBody>
                  <a:tcPr/>
                </a:tc>
                <a:extLst>
                  <a:ext uri="{0D108BD9-81ED-4DB2-BD59-A6C34878D82A}">
                    <a16:rowId xmlns:a16="http://schemas.microsoft.com/office/drawing/2014/main" val="2895940435"/>
                  </a:ext>
                </a:extLst>
              </a:tr>
              <a:tr h="0">
                <a:tc>
                  <a:txBody>
                    <a:bodyPr/>
                    <a:lstStyle/>
                    <a:p>
                      <a:pPr marL="0" marR="0">
                        <a:lnSpc>
                          <a:spcPct val="100000"/>
                        </a:lnSpc>
                        <a:spcBef>
                          <a:spcPts val="0"/>
                        </a:spcBef>
                        <a:spcAft>
                          <a:spcPts val="300"/>
                        </a:spcAft>
                        <a:tabLst>
                          <a:tab pos="1981200" algn="r"/>
                          <a:tab pos="3263900" algn="ctr"/>
                          <a:tab pos="4660900" algn="r"/>
                        </a:tabLst>
                      </a:pPr>
                      <a:r>
                        <a:rPr lang="en-US" sz="1800">
                          <a:effectLst/>
                        </a:rPr>
                        <a:t>15 to less than 20</a:t>
                      </a:r>
                      <a:endParaRPr lang="en-US" sz="1800">
                        <a:solidFill>
                          <a:srgbClr val="000000"/>
                        </a:solidFill>
                        <a:effectLst/>
                        <a:latin typeface="STIXTwoText"/>
                        <a:ea typeface="Times New Roman" panose="02020603050405020304" pitchFamily="18" charset="0"/>
                        <a:cs typeface="STIXTwoText"/>
                      </a:endParaRPr>
                    </a:p>
                  </a:txBody>
                  <a:tcPr/>
                </a:tc>
                <a:tc>
                  <a:txBody>
                    <a:bodyPr/>
                    <a:lstStyle/>
                    <a:p>
                      <a:pPr marL="0" marR="0" algn="ctr">
                        <a:lnSpc>
                          <a:spcPct val="100000"/>
                        </a:lnSpc>
                        <a:spcBef>
                          <a:spcPts val="0"/>
                        </a:spcBef>
                        <a:spcAft>
                          <a:spcPts val="300"/>
                        </a:spcAft>
                        <a:tabLst>
                          <a:tab pos="1981200" algn="r"/>
                          <a:tab pos="3263900" algn="ctr"/>
                          <a:tab pos="4660900" algn="r"/>
                        </a:tabLst>
                      </a:pPr>
                      <a:r>
                        <a:rPr lang="en-US" sz="1800">
                          <a:effectLst/>
                        </a:rPr>
                        <a:t>7</a:t>
                      </a:r>
                      <a:endParaRPr lang="en-US" sz="1800">
                        <a:solidFill>
                          <a:srgbClr val="000000"/>
                        </a:solidFill>
                        <a:effectLst/>
                        <a:latin typeface="STIXTwoText"/>
                        <a:ea typeface="Times New Roman" panose="02020603050405020304" pitchFamily="18" charset="0"/>
                        <a:cs typeface="STIXTwoText"/>
                      </a:endParaRPr>
                    </a:p>
                  </a:txBody>
                  <a:tcPr/>
                </a:tc>
                <a:tc>
                  <a:txBody>
                    <a:bodyPr/>
                    <a:lstStyle/>
                    <a:p>
                      <a:pPr marL="0" marR="0" algn="ctr">
                        <a:lnSpc>
                          <a:spcPct val="100000"/>
                        </a:lnSpc>
                        <a:spcBef>
                          <a:spcPts val="0"/>
                        </a:spcBef>
                        <a:spcAft>
                          <a:spcPts val="300"/>
                        </a:spcAft>
                        <a:tabLst>
                          <a:tab pos="1981200" algn="r"/>
                          <a:tab pos="3263900" algn="ctr"/>
                          <a:tab pos="4660900" algn="r"/>
                        </a:tabLst>
                      </a:pPr>
                      <a:r>
                        <a:rPr lang="en-US" sz="1800" dirty="0">
                          <a:effectLst/>
                        </a:rPr>
                        <a:t>.233</a:t>
                      </a:r>
                      <a:endParaRPr lang="en-US" sz="1800" dirty="0">
                        <a:solidFill>
                          <a:srgbClr val="000000"/>
                        </a:solidFill>
                        <a:effectLst/>
                        <a:latin typeface="STIXTwoText"/>
                        <a:ea typeface="Times New Roman" panose="02020603050405020304" pitchFamily="18" charset="0"/>
                        <a:cs typeface="STIXTwoText"/>
                      </a:endParaRPr>
                    </a:p>
                  </a:txBody>
                  <a:tcPr/>
                </a:tc>
                <a:tc>
                  <a:txBody>
                    <a:bodyPr/>
                    <a:lstStyle/>
                    <a:p>
                      <a:pPr marL="0" marR="0" algn="ctr">
                        <a:lnSpc>
                          <a:spcPct val="100000"/>
                        </a:lnSpc>
                        <a:spcBef>
                          <a:spcPts val="0"/>
                        </a:spcBef>
                        <a:spcAft>
                          <a:spcPts val="300"/>
                        </a:spcAft>
                        <a:tabLst>
                          <a:tab pos="1981200" algn="r"/>
                          <a:tab pos="3263900" algn="ctr"/>
                          <a:tab pos="4660900" algn="r"/>
                        </a:tabLst>
                      </a:pPr>
                      <a:r>
                        <a:rPr lang="en-US" sz="1800">
                          <a:effectLst/>
                        </a:rPr>
                        <a:t>23.3</a:t>
                      </a:r>
                      <a:endParaRPr lang="en-US" sz="1800">
                        <a:solidFill>
                          <a:srgbClr val="000000"/>
                        </a:solidFill>
                        <a:effectLst/>
                        <a:latin typeface="STIXTwoText"/>
                        <a:ea typeface="Times New Roman" panose="02020603050405020304" pitchFamily="18" charset="0"/>
                        <a:cs typeface="STIXTwoText"/>
                      </a:endParaRPr>
                    </a:p>
                  </a:txBody>
                  <a:tcPr/>
                </a:tc>
                <a:extLst>
                  <a:ext uri="{0D108BD9-81ED-4DB2-BD59-A6C34878D82A}">
                    <a16:rowId xmlns:a16="http://schemas.microsoft.com/office/drawing/2014/main" val="1843024173"/>
                  </a:ext>
                </a:extLst>
              </a:tr>
              <a:tr h="0">
                <a:tc>
                  <a:txBody>
                    <a:bodyPr/>
                    <a:lstStyle/>
                    <a:p>
                      <a:pPr marL="0" marR="0">
                        <a:lnSpc>
                          <a:spcPct val="100000"/>
                        </a:lnSpc>
                        <a:spcBef>
                          <a:spcPts val="0"/>
                        </a:spcBef>
                        <a:spcAft>
                          <a:spcPts val="300"/>
                        </a:spcAft>
                        <a:tabLst>
                          <a:tab pos="1981200" algn="r"/>
                          <a:tab pos="3263900" algn="ctr"/>
                          <a:tab pos="4660900" algn="r"/>
                        </a:tabLst>
                      </a:pPr>
                      <a:r>
                        <a:rPr lang="en-US" sz="1800">
                          <a:effectLst/>
                        </a:rPr>
                        <a:t>20 to less than 25</a:t>
                      </a:r>
                      <a:endParaRPr lang="en-US" sz="1800">
                        <a:solidFill>
                          <a:srgbClr val="000000"/>
                        </a:solidFill>
                        <a:effectLst/>
                        <a:latin typeface="STIXTwoText"/>
                        <a:ea typeface="Times New Roman" panose="02020603050405020304" pitchFamily="18" charset="0"/>
                        <a:cs typeface="STIXTwoText"/>
                      </a:endParaRPr>
                    </a:p>
                  </a:txBody>
                  <a:tcPr/>
                </a:tc>
                <a:tc>
                  <a:txBody>
                    <a:bodyPr/>
                    <a:lstStyle/>
                    <a:p>
                      <a:pPr marL="0" marR="0" algn="ctr">
                        <a:lnSpc>
                          <a:spcPct val="100000"/>
                        </a:lnSpc>
                        <a:spcBef>
                          <a:spcPts val="0"/>
                        </a:spcBef>
                        <a:spcAft>
                          <a:spcPts val="300"/>
                        </a:spcAft>
                        <a:tabLst>
                          <a:tab pos="1981200" algn="r"/>
                          <a:tab pos="3263900" algn="ctr"/>
                          <a:tab pos="4660900" algn="r"/>
                        </a:tabLst>
                      </a:pPr>
                      <a:r>
                        <a:rPr lang="en-US" sz="1800">
                          <a:effectLst/>
                        </a:rPr>
                        <a:t>5</a:t>
                      </a:r>
                      <a:endParaRPr lang="en-US" sz="1800">
                        <a:solidFill>
                          <a:srgbClr val="000000"/>
                        </a:solidFill>
                        <a:effectLst/>
                        <a:latin typeface="STIXTwoText"/>
                        <a:ea typeface="Times New Roman" panose="02020603050405020304" pitchFamily="18" charset="0"/>
                        <a:cs typeface="STIXTwoText"/>
                      </a:endParaRPr>
                    </a:p>
                  </a:txBody>
                  <a:tcPr/>
                </a:tc>
                <a:tc>
                  <a:txBody>
                    <a:bodyPr/>
                    <a:lstStyle/>
                    <a:p>
                      <a:pPr marL="0" marR="0" algn="ctr">
                        <a:lnSpc>
                          <a:spcPct val="100000"/>
                        </a:lnSpc>
                        <a:spcBef>
                          <a:spcPts val="0"/>
                        </a:spcBef>
                        <a:spcAft>
                          <a:spcPts val="300"/>
                        </a:spcAft>
                        <a:tabLst>
                          <a:tab pos="1981200" algn="r"/>
                          <a:tab pos="3263900" algn="ctr"/>
                          <a:tab pos="4660900" algn="r"/>
                        </a:tabLst>
                      </a:pPr>
                      <a:r>
                        <a:rPr lang="en-US" sz="1800">
                          <a:effectLst/>
                        </a:rPr>
                        <a:t>.167</a:t>
                      </a:r>
                      <a:endParaRPr lang="en-US" sz="1800">
                        <a:solidFill>
                          <a:srgbClr val="000000"/>
                        </a:solidFill>
                        <a:effectLst/>
                        <a:latin typeface="STIXTwoText"/>
                        <a:ea typeface="Times New Roman" panose="02020603050405020304" pitchFamily="18" charset="0"/>
                        <a:cs typeface="STIXTwoText"/>
                      </a:endParaRPr>
                    </a:p>
                  </a:txBody>
                  <a:tcPr/>
                </a:tc>
                <a:tc>
                  <a:txBody>
                    <a:bodyPr/>
                    <a:lstStyle/>
                    <a:p>
                      <a:pPr marL="0" marR="0" algn="ctr">
                        <a:lnSpc>
                          <a:spcPct val="100000"/>
                        </a:lnSpc>
                        <a:spcBef>
                          <a:spcPts val="0"/>
                        </a:spcBef>
                        <a:spcAft>
                          <a:spcPts val="300"/>
                        </a:spcAft>
                        <a:tabLst>
                          <a:tab pos="1981200" algn="r"/>
                          <a:tab pos="3263900" algn="ctr"/>
                          <a:tab pos="4660900" algn="r"/>
                        </a:tabLst>
                      </a:pPr>
                      <a:r>
                        <a:rPr lang="en-US" sz="1800">
                          <a:effectLst/>
                        </a:rPr>
                        <a:t>16.7</a:t>
                      </a:r>
                      <a:endParaRPr lang="en-US" sz="1800">
                        <a:solidFill>
                          <a:srgbClr val="000000"/>
                        </a:solidFill>
                        <a:effectLst/>
                        <a:latin typeface="STIXTwoText"/>
                        <a:ea typeface="Times New Roman" panose="02020603050405020304" pitchFamily="18" charset="0"/>
                        <a:cs typeface="STIXTwoText"/>
                      </a:endParaRPr>
                    </a:p>
                  </a:txBody>
                  <a:tcPr/>
                </a:tc>
                <a:extLst>
                  <a:ext uri="{0D108BD9-81ED-4DB2-BD59-A6C34878D82A}">
                    <a16:rowId xmlns:a16="http://schemas.microsoft.com/office/drawing/2014/main" val="308812005"/>
                  </a:ext>
                </a:extLst>
              </a:tr>
              <a:tr h="0">
                <a:tc>
                  <a:txBody>
                    <a:bodyPr/>
                    <a:lstStyle/>
                    <a:p>
                      <a:pPr marL="0" marR="0">
                        <a:lnSpc>
                          <a:spcPct val="100000"/>
                        </a:lnSpc>
                        <a:spcBef>
                          <a:spcPts val="0"/>
                        </a:spcBef>
                        <a:spcAft>
                          <a:spcPts val="300"/>
                        </a:spcAft>
                        <a:tabLst>
                          <a:tab pos="1981200" algn="r"/>
                          <a:tab pos="3263900" algn="ctr"/>
                          <a:tab pos="4660900" algn="r"/>
                        </a:tabLst>
                      </a:pPr>
                      <a:r>
                        <a:rPr lang="en-US" sz="1800" dirty="0">
                          <a:effectLst/>
                        </a:rPr>
                        <a:t>25 to less than 30</a:t>
                      </a:r>
                      <a:endParaRPr lang="en-US" sz="1800" dirty="0">
                        <a:solidFill>
                          <a:srgbClr val="000000"/>
                        </a:solidFill>
                        <a:effectLst/>
                        <a:latin typeface="STIXTwoText"/>
                        <a:ea typeface="Times New Roman" panose="02020603050405020304" pitchFamily="18" charset="0"/>
                        <a:cs typeface="STIXTwoText"/>
                      </a:endParaRPr>
                    </a:p>
                  </a:txBody>
                  <a:tcPr>
                    <a:lnB w="12700" cap="flat" cmpd="sng" algn="ctr">
                      <a:solidFill>
                        <a:schemeClr val="tx1"/>
                      </a:solidFill>
                      <a:prstDash val="solid"/>
                      <a:round/>
                      <a:headEnd type="none" w="med" len="med"/>
                      <a:tailEnd type="none" w="med" len="med"/>
                    </a:lnB>
                  </a:tcPr>
                </a:tc>
                <a:tc>
                  <a:txBody>
                    <a:bodyPr/>
                    <a:lstStyle/>
                    <a:p>
                      <a:pPr marL="0" marR="0" algn="ctr">
                        <a:lnSpc>
                          <a:spcPct val="100000"/>
                        </a:lnSpc>
                        <a:spcBef>
                          <a:spcPts val="0"/>
                        </a:spcBef>
                        <a:spcAft>
                          <a:spcPts val="300"/>
                        </a:spcAft>
                        <a:tabLst>
                          <a:tab pos="1981200" algn="r"/>
                          <a:tab pos="3263900" algn="ctr"/>
                          <a:tab pos="4660900" algn="r"/>
                        </a:tabLst>
                      </a:pPr>
                      <a:r>
                        <a:rPr lang="en-US" sz="1800" dirty="0">
                          <a:effectLst/>
                        </a:rPr>
                        <a:t>3</a:t>
                      </a:r>
                      <a:endParaRPr lang="en-US" sz="1800" dirty="0">
                        <a:solidFill>
                          <a:srgbClr val="000000"/>
                        </a:solidFill>
                        <a:effectLst/>
                        <a:latin typeface="STIXTwoText"/>
                        <a:ea typeface="Times New Roman" panose="02020603050405020304" pitchFamily="18" charset="0"/>
                        <a:cs typeface="STIXTwoText"/>
                      </a:endParaRPr>
                    </a:p>
                  </a:txBody>
                  <a:tcPr>
                    <a:lnB w="12700" cap="flat" cmpd="sng" algn="ctr">
                      <a:solidFill>
                        <a:schemeClr val="tx1"/>
                      </a:solidFill>
                      <a:prstDash val="solid"/>
                      <a:round/>
                      <a:headEnd type="none" w="med" len="med"/>
                      <a:tailEnd type="none" w="med" len="med"/>
                    </a:lnB>
                  </a:tcPr>
                </a:tc>
                <a:tc>
                  <a:txBody>
                    <a:bodyPr/>
                    <a:lstStyle/>
                    <a:p>
                      <a:pPr marL="0" marR="0" algn="ctr">
                        <a:lnSpc>
                          <a:spcPct val="100000"/>
                        </a:lnSpc>
                        <a:spcBef>
                          <a:spcPts val="0"/>
                        </a:spcBef>
                        <a:spcAft>
                          <a:spcPts val="300"/>
                        </a:spcAft>
                        <a:tabLst>
                          <a:tab pos="1981200" algn="r"/>
                          <a:tab pos="3263900" algn="ctr"/>
                          <a:tab pos="4660900" algn="r"/>
                        </a:tabLst>
                      </a:pPr>
                      <a:r>
                        <a:rPr lang="en-US" sz="1800" dirty="0">
                          <a:effectLst/>
                        </a:rPr>
                        <a:t>.100</a:t>
                      </a:r>
                      <a:endParaRPr lang="en-US" sz="1800" dirty="0">
                        <a:solidFill>
                          <a:srgbClr val="000000"/>
                        </a:solidFill>
                        <a:effectLst/>
                        <a:latin typeface="STIXTwoText"/>
                        <a:ea typeface="Times New Roman" panose="02020603050405020304" pitchFamily="18" charset="0"/>
                        <a:cs typeface="STIXTwoText"/>
                      </a:endParaRPr>
                    </a:p>
                  </a:txBody>
                  <a:tcPr>
                    <a:lnB w="12700" cap="flat" cmpd="sng" algn="ctr">
                      <a:solidFill>
                        <a:schemeClr val="tx1"/>
                      </a:solidFill>
                      <a:prstDash val="solid"/>
                      <a:round/>
                      <a:headEnd type="none" w="med" len="med"/>
                      <a:tailEnd type="none" w="med" len="med"/>
                    </a:lnB>
                  </a:tcPr>
                </a:tc>
                <a:tc>
                  <a:txBody>
                    <a:bodyPr/>
                    <a:lstStyle/>
                    <a:p>
                      <a:pPr marL="0" marR="0" algn="ctr">
                        <a:lnSpc>
                          <a:spcPct val="100000"/>
                        </a:lnSpc>
                        <a:spcBef>
                          <a:spcPts val="0"/>
                        </a:spcBef>
                        <a:spcAft>
                          <a:spcPts val="300"/>
                        </a:spcAft>
                        <a:tabLst>
                          <a:tab pos="1981200" algn="r"/>
                          <a:tab pos="3263900" algn="ctr"/>
                          <a:tab pos="4660900" algn="r"/>
                        </a:tabLst>
                      </a:pPr>
                      <a:r>
                        <a:rPr lang="en-US" sz="1800" dirty="0">
                          <a:effectLst/>
                        </a:rPr>
                        <a:t>10.0</a:t>
                      </a:r>
                      <a:endParaRPr lang="en-US" sz="1800" dirty="0">
                        <a:solidFill>
                          <a:srgbClr val="000000"/>
                        </a:solidFill>
                        <a:effectLst/>
                        <a:latin typeface="STIXTwoText"/>
                        <a:ea typeface="Times New Roman" panose="02020603050405020304" pitchFamily="18" charset="0"/>
                        <a:cs typeface="STIXTwoText"/>
                      </a:endParaRP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3035707"/>
                  </a:ext>
                </a:extLst>
              </a:tr>
              <a:tr h="0">
                <a:tc>
                  <a:txBody>
                    <a:bodyPr/>
                    <a:lstStyle/>
                    <a:p>
                      <a:pPr marL="0" marR="0" fontAlgn="auto">
                        <a:lnSpc>
                          <a:spcPct val="100000"/>
                        </a:lnSpc>
                        <a:spcBef>
                          <a:spcPts val="0"/>
                        </a:spcBef>
                        <a:spcAft>
                          <a:spcPts val="0"/>
                        </a:spcAft>
                      </a:pPr>
                      <a:r>
                        <a:rPr lang="en-US" sz="1800">
                          <a:effectLst/>
                        </a:rPr>
                        <a:t> </a:t>
                      </a:r>
                      <a:endParaRPr lang="en-US" sz="1800">
                        <a:solidFill>
                          <a:srgbClr val="000000"/>
                        </a:solidFill>
                        <a:effectLst/>
                        <a:latin typeface="MinionPro-Regular"/>
                        <a:ea typeface="Times New Roman" panose="02020603050405020304" pitchFamily="18" charset="0"/>
                        <a:cs typeface="MinionPro-Regular"/>
                      </a:endParaRPr>
                    </a:p>
                  </a:txBody>
                  <a:tcPr>
                    <a:lnT w="12700" cap="flat" cmpd="sng" algn="ctr">
                      <a:solidFill>
                        <a:schemeClr val="tx1"/>
                      </a:solidFill>
                      <a:prstDash val="solid"/>
                      <a:round/>
                      <a:headEnd type="none" w="med" len="med"/>
                      <a:tailEnd type="none" w="med" len="med"/>
                    </a:lnT>
                  </a:tcPr>
                </a:tc>
                <a:tc>
                  <a:txBody>
                    <a:bodyPr/>
                    <a:lstStyle/>
                    <a:p>
                      <a:pPr marL="0" marR="0" algn="ctr">
                        <a:lnSpc>
                          <a:spcPct val="100000"/>
                        </a:lnSpc>
                        <a:spcBef>
                          <a:spcPts val="0"/>
                        </a:spcBef>
                        <a:spcAft>
                          <a:spcPts val="300"/>
                        </a:spcAft>
                        <a:tabLst>
                          <a:tab pos="1930400" algn="ctr"/>
                          <a:tab pos="3263900" algn="ctr"/>
                          <a:tab pos="4597400" algn="ctr"/>
                        </a:tabLst>
                      </a:pPr>
                      <a:r>
                        <a:rPr lang="en-US" sz="1800">
                          <a:effectLst/>
                        </a:rPr>
                        <a:t>Sum = 30</a:t>
                      </a:r>
                      <a:endParaRPr lang="en-US" sz="1800">
                        <a:solidFill>
                          <a:srgbClr val="000000"/>
                        </a:solidFill>
                        <a:effectLst/>
                        <a:latin typeface="STIXTwoText"/>
                        <a:ea typeface="Times New Roman" panose="02020603050405020304" pitchFamily="18" charset="0"/>
                        <a:cs typeface="STIXTwoText"/>
                      </a:endParaRPr>
                    </a:p>
                  </a:txBody>
                  <a:tcPr>
                    <a:lnT w="12700" cap="flat" cmpd="sng" algn="ctr">
                      <a:solidFill>
                        <a:schemeClr val="tx1"/>
                      </a:solidFill>
                      <a:prstDash val="solid"/>
                      <a:round/>
                      <a:headEnd type="none" w="med" len="med"/>
                      <a:tailEnd type="none" w="med" len="med"/>
                    </a:lnT>
                  </a:tcPr>
                </a:tc>
                <a:tc>
                  <a:txBody>
                    <a:bodyPr/>
                    <a:lstStyle/>
                    <a:p>
                      <a:pPr marL="0" marR="0" algn="ctr">
                        <a:lnSpc>
                          <a:spcPct val="100000"/>
                        </a:lnSpc>
                        <a:spcBef>
                          <a:spcPts val="0"/>
                        </a:spcBef>
                        <a:spcAft>
                          <a:spcPts val="300"/>
                        </a:spcAft>
                        <a:tabLst>
                          <a:tab pos="1930400" algn="ctr"/>
                          <a:tab pos="3263900" algn="ctr"/>
                          <a:tab pos="4597400" algn="ctr"/>
                        </a:tabLst>
                      </a:pPr>
                      <a:r>
                        <a:rPr lang="en-US" sz="1800">
                          <a:effectLst/>
                        </a:rPr>
                        <a:t>Sum = 1.00</a:t>
                      </a:r>
                      <a:endParaRPr lang="en-US" sz="1800">
                        <a:solidFill>
                          <a:srgbClr val="000000"/>
                        </a:solidFill>
                        <a:effectLst/>
                        <a:latin typeface="STIXTwoText"/>
                        <a:ea typeface="Times New Roman" panose="02020603050405020304" pitchFamily="18" charset="0"/>
                        <a:cs typeface="STIXTwoText"/>
                      </a:endParaRPr>
                    </a:p>
                  </a:txBody>
                  <a:tcPr>
                    <a:lnT w="12700" cap="flat" cmpd="sng" algn="ctr">
                      <a:solidFill>
                        <a:schemeClr val="tx1"/>
                      </a:solidFill>
                      <a:prstDash val="solid"/>
                      <a:round/>
                      <a:headEnd type="none" w="med" len="med"/>
                      <a:tailEnd type="none" w="med" len="med"/>
                    </a:lnT>
                  </a:tcPr>
                </a:tc>
                <a:tc>
                  <a:txBody>
                    <a:bodyPr/>
                    <a:lstStyle/>
                    <a:p>
                      <a:pPr marL="0" marR="0" algn="ctr">
                        <a:lnSpc>
                          <a:spcPct val="100000"/>
                        </a:lnSpc>
                        <a:spcBef>
                          <a:spcPts val="0"/>
                        </a:spcBef>
                        <a:spcAft>
                          <a:spcPts val="300"/>
                        </a:spcAft>
                        <a:tabLst>
                          <a:tab pos="1930400" algn="ctr"/>
                          <a:tab pos="3263900" algn="ctr"/>
                          <a:tab pos="4597400" algn="ctr"/>
                        </a:tabLst>
                      </a:pPr>
                      <a:r>
                        <a:rPr lang="en-US" sz="1800" dirty="0">
                          <a:effectLst/>
                        </a:rPr>
                        <a:t>Sum = 100</a:t>
                      </a:r>
                      <a:endParaRPr lang="en-US" sz="1800" dirty="0">
                        <a:solidFill>
                          <a:srgbClr val="000000"/>
                        </a:solidFill>
                        <a:effectLst/>
                        <a:latin typeface="STIXTwoText"/>
                        <a:ea typeface="Times New Roman" panose="02020603050405020304" pitchFamily="18" charset="0"/>
                        <a:cs typeface="STIXTwoText"/>
                      </a:endParaRP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941732565"/>
                  </a:ext>
                </a:extLst>
              </a:tr>
            </a:tbl>
          </a:graphicData>
        </a:graphic>
      </p:graphicFrame>
    </p:spTree>
    <p:extLst>
      <p:ext uri="{BB962C8B-B14F-4D97-AF65-F5344CB8AC3E}">
        <p14:creationId xmlns:p14="http://schemas.microsoft.com/office/powerpoint/2010/main" val="3817810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A8A2A9-61F9-4A34-921E-5692B555B4F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Table 2.2 Status of 50 Students</a:t>
            </a:r>
          </a:p>
        </p:txBody>
      </p:sp>
      <p:graphicFrame>
        <p:nvGraphicFramePr>
          <p:cNvPr id="3" name="Table Placeholder 2">
            <a:extLst>
              <a:ext uri="{FF2B5EF4-FFF2-40B4-BE49-F238E27FC236}">
                <a16:creationId xmlns:a16="http://schemas.microsoft.com/office/drawing/2014/main" id="{AD8898FC-1CAC-4D75-BB5F-045A323A9113}"/>
              </a:ext>
            </a:extLst>
          </p:cNvPr>
          <p:cNvGraphicFramePr>
            <a:graphicFrameLocks noGrp="1"/>
          </p:cNvGraphicFramePr>
          <p:nvPr>
            <p:ph type="tbl" sz="quarter" idx="17"/>
            <p:extLst>
              <p:ext uri="{D42A27DB-BD31-4B8C-83A1-F6EECF244321}">
                <p14:modId xmlns:p14="http://schemas.microsoft.com/office/powerpoint/2010/main" val="4004601702"/>
              </p:ext>
            </p:extLst>
          </p:nvPr>
        </p:nvGraphicFramePr>
        <p:xfrm>
          <a:off x="1604848" y="2133600"/>
          <a:ext cx="5934305" cy="1828800"/>
        </p:xfrm>
        <a:graphic>
          <a:graphicData uri="http://schemas.openxmlformats.org/drawingml/2006/table">
            <a:tbl>
              <a:tblPr firstRow="1">
                <a:tableStyleId>{69012ECD-51FC-41F1-AA8D-1B2483CD663E}</a:tableStyleId>
              </a:tblPr>
              <a:tblGrid>
                <a:gridCol w="604003">
                  <a:extLst>
                    <a:ext uri="{9D8B030D-6E8A-4147-A177-3AD203B41FA5}">
                      <a16:colId xmlns:a16="http://schemas.microsoft.com/office/drawing/2014/main" val="1763111400"/>
                    </a:ext>
                  </a:extLst>
                </a:gridCol>
                <a:gridCol w="574912">
                  <a:extLst>
                    <a:ext uri="{9D8B030D-6E8A-4147-A177-3AD203B41FA5}">
                      <a16:colId xmlns:a16="http://schemas.microsoft.com/office/drawing/2014/main" val="3477928691"/>
                    </a:ext>
                  </a:extLst>
                </a:gridCol>
                <a:gridCol w="618549">
                  <a:extLst>
                    <a:ext uri="{9D8B030D-6E8A-4147-A177-3AD203B41FA5}">
                      <a16:colId xmlns:a16="http://schemas.microsoft.com/office/drawing/2014/main" val="1107938344"/>
                    </a:ext>
                  </a:extLst>
                </a:gridCol>
                <a:gridCol w="604003">
                  <a:extLst>
                    <a:ext uri="{9D8B030D-6E8A-4147-A177-3AD203B41FA5}">
                      <a16:colId xmlns:a16="http://schemas.microsoft.com/office/drawing/2014/main" val="2652590427"/>
                    </a:ext>
                  </a:extLst>
                </a:gridCol>
                <a:gridCol w="604003">
                  <a:extLst>
                    <a:ext uri="{9D8B030D-6E8A-4147-A177-3AD203B41FA5}">
                      <a16:colId xmlns:a16="http://schemas.microsoft.com/office/drawing/2014/main" val="4288784150"/>
                    </a:ext>
                  </a:extLst>
                </a:gridCol>
                <a:gridCol w="604003">
                  <a:extLst>
                    <a:ext uri="{9D8B030D-6E8A-4147-A177-3AD203B41FA5}">
                      <a16:colId xmlns:a16="http://schemas.microsoft.com/office/drawing/2014/main" val="2837076738"/>
                    </a:ext>
                  </a:extLst>
                </a:gridCol>
                <a:gridCol w="589458">
                  <a:extLst>
                    <a:ext uri="{9D8B030D-6E8A-4147-A177-3AD203B41FA5}">
                      <a16:colId xmlns:a16="http://schemas.microsoft.com/office/drawing/2014/main" val="3722328237"/>
                    </a:ext>
                  </a:extLst>
                </a:gridCol>
                <a:gridCol w="604003">
                  <a:extLst>
                    <a:ext uri="{9D8B030D-6E8A-4147-A177-3AD203B41FA5}">
                      <a16:colId xmlns:a16="http://schemas.microsoft.com/office/drawing/2014/main" val="1354927225"/>
                    </a:ext>
                  </a:extLst>
                </a:gridCol>
                <a:gridCol w="604003">
                  <a:extLst>
                    <a:ext uri="{9D8B030D-6E8A-4147-A177-3AD203B41FA5}">
                      <a16:colId xmlns:a16="http://schemas.microsoft.com/office/drawing/2014/main" val="3298300780"/>
                    </a:ext>
                  </a:extLst>
                </a:gridCol>
                <a:gridCol w="527368">
                  <a:extLst>
                    <a:ext uri="{9D8B030D-6E8A-4147-A177-3AD203B41FA5}">
                      <a16:colId xmlns:a16="http://schemas.microsoft.com/office/drawing/2014/main" val="388753623"/>
                    </a:ext>
                  </a:extLst>
                </a:gridCol>
              </a:tblGrid>
              <a:tr h="0">
                <a:tc>
                  <a:txBody>
                    <a:bodyPr/>
                    <a:lstStyle/>
                    <a:p>
                      <a:pPr marL="0" marR="0">
                        <a:lnSpc>
                          <a:spcPct val="100000"/>
                        </a:lnSpc>
                        <a:spcBef>
                          <a:spcPts val="0"/>
                        </a:spcBef>
                        <a:spcAft>
                          <a:spcPts val="300"/>
                        </a:spcAft>
                        <a:tabLst>
                          <a:tab pos="520700" algn="l"/>
                          <a:tab pos="1054100" algn="l"/>
                          <a:tab pos="1574800" algn="l"/>
                          <a:tab pos="2095500" algn="l"/>
                          <a:tab pos="2628900" algn="l"/>
                          <a:tab pos="3149600" algn="l"/>
                          <a:tab pos="3670300" algn="l"/>
                          <a:tab pos="4203700" algn="l"/>
                          <a:tab pos="4724400" algn="l"/>
                        </a:tabLst>
                      </a:pPr>
                      <a:r>
                        <a:rPr lang="en-US" sz="1800" b="0" dirty="0">
                          <a:solidFill>
                            <a:schemeClr val="tx1"/>
                          </a:solidFill>
                          <a:effectLst/>
                        </a:rPr>
                        <a:t>J</a:t>
                      </a:r>
                      <a:endParaRPr lang="en-US" sz="1800" b="0" dirty="0">
                        <a:solidFill>
                          <a:schemeClr val="tx1"/>
                        </a:solidFill>
                        <a:effectLst/>
                        <a:latin typeface="STIXTwoText"/>
                        <a:ea typeface="Times New Roman" panose="02020603050405020304" pitchFamily="18" charset="0"/>
                        <a:cs typeface="STIXTwoText"/>
                      </a:endParaRPr>
                    </a:p>
                  </a:txBody>
                  <a:tcPr>
                    <a:noFill/>
                  </a:tcPr>
                </a:tc>
                <a:tc>
                  <a:txBody>
                    <a:bodyPr/>
                    <a:lstStyle/>
                    <a:p>
                      <a:pPr marL="0" marR="0">
                        <a:lnSpc>
                          <a:spcPct val="100000"/>
                        </a:lnSpc>
                        <a:spcBef>
                          <a:spcPts val="0"/>
                        </a:spcBef>
                        <a:spcAft>
                          <a:spcPts val="300"/>
                        </a:spcAft>
                        <a:tabLst>
                          <a:tab pos="520700" algn="l"/>
                          <a:tab pos="1054100" algn="l"/>
                          <a:tab pos="1574800" algn="l"/>
                          <a:tab pos="2095500" algn="l"/>
                          <a:tab pos="2628900" algn="l"/>
                          <a:tab pos="3149600" algn="l"/>
                          <a:tab pos="3670300" algn="l"/>
                          <a:tab pos="4203700" algn="l"/>
                          <a:tab pos="4724400" algn="l"/>
                        </a:tabLst>
                      </a:pPr>
                      <a:r>
                        <a:rPr lang="en-US" sz="1800" b="0">
                          <a:solidFill>
                            <a:schemeClr val="tx1"/>
                          </a:solidFill>
                          <a:effectLst/>
                        </a:rPr>
                        <a:t>F</a:t>
                      </a:r>
                      <a:endParaRPr lang="en-US" sz="1800" b="0">
                        <a:solidFill>
                          <a:schemeClr val="tx1"/>
                        </a:solidFill>
                        <a:effectLst/>
                        <a:latin typeface="STIXTwoText"/>
                        <a:ea typeface="Times New Roman" panose="02020603050405020304" pitchFamily="18" charset="0"/>
                        <a:cs typeface="STIXTwoText"/>
                      </a:endParaRPr>
                    </a:p>
                  </a:txBody>
                  <a:tcPr>
                    <a:noFill/>
                  </a:tcPr>
                </a:tc>
                <a:tc>
                  <a:txBody>
                    <a:bodyPr/>
                    <a:lstStyle/>
                    <a:p>
                      <a:pPr marL="0" marR="0">
                        <a:lnSpc>
                          <a:spcPct val="100000"/>
                        </a:lnSpc>
                        <a:spcBef>
                          <a:spcPts val="0"/>
                        </a:spcBef>
                        <a:spcAft>
                          <a:spcPts val="300"/>
                        </a:spcAft>
                        <a:tabLst>
                          <a:tab pos="520700" algn="l"/>
                          <a:tab pos="1054100" algn="l"/>
                          <a:tab pos="1574800" algn="l"/>
                          <a:tab pos="2095500" algn="l"/>
                          <a:tab pos="2628900" algn="l"/>
                          <a:tab pos="3149600" algn="l"/>
                          <a:tab pos="3670300" algn="l"/>
                          <a:tab pos="4203700" algn="l"/>
                          <a:tab pos="4724400" algn="l"/>
                        </a:tabLst>
                      </a:pPr>
                      <a:r>
                        <a:rPr lang="en-US" sz="1800" b="0">
                          <a:solidFill>
                            <a:schemeClr val="tx1"/>
                          </a:solidFill>
                          <a:effectLst/>
                        </a:rPr>
                        <a:t>SO</a:t>
                      </a:r>
                      <a:endParaRPr lang="en-US" sz="1800" b="0">
                        <a:solidFill>
                          <a:schemeClr val="tx1"/>
                        </a:solidFill>
                        <a:effectLst/>
                        <a:latin typeface="STIXTwoText"/>
                        <a:ea typeface="Times New Roman" panose="02020603050405020304" pitchFamily="18" charset="0"/>
                        <a:cs typeface="STIXTwoText"/>
                      </a:endParaRPr>
                    </a:p>
                  </a:txBody>
                  <a:tcPr>
                    <a:noFill/>
                  </a:tcPr>
                </a:tc>
                <a:tc>
                  <a:txBody>
                    <a:bodyPr/>
                    <a:lstStyle/>
                    <a:p>
                      <a:pPr marL="0" marR="0">
                        <a:lnSpc>
                          <a:spcPct val="100000"/>
                        </a:lnSpc>
                        <a:spcBef>
                          <a:spcPts val="0"/>
                        </a:spcBef>
                        <a:spcAft>
                          <a:spcPts val="300"/>
                        </a:spcAft>
                        <a:tabLst>
                          <a:tab pos="520700" algn="l"/>
                          <a:tab pos="1054100" algn="l"/>
                          <a:tab pos="1574800" algn="l"/>
                          <a:tab pos="2095500" algn="l"/>
                          <a:tab pos="2628900" algn="l"/>
                          <a:tab pos="3149600" algn="l"/>
                          <a:tab pos="3670300" algn="l"/>
                          <a:tab pos="4203700" algn="l"/>
                          <a:tab pos="4724400" algn="l"/>
                        </a:tabLst>
                      </a:pPr>
                      <a:r>
                        <a:rPr lang="en-US" sz="1800" b="0">
                          <a:solidFill>
                            <a:schemeClr val="tx1"/>
                          </a:solidFill>
                          <a:effectLst/>
                        </a:rPr>
                        <a:t>SE</a:t>
                      </a:r>
                      <a:endParaRPr lang="en-US" sz="1800" b="0">
                        <a:solidFill>
                          <a:schemeClr val="tx1"/>
                        </a:solidFill>
                        <a:effectLst/>
                        <a:latin typeface="STIXTwoText"/>
                        <a:ea typeface="Times New Roman" panose="02020603050405020304" pitchFamily="18" charset="0"/>
                        <a:cs typeface="STIXTwoText"/>
                      </a:endParaRPr>
                    </a:p>
                  </a:txBody>
                  <a:tcPr>
                    <a:noFill/>
                  </a:tcPr>
                </a:tc>
                <a:tc>
                  <a:txBody>
                    <a:bodyPr/>
                    <a:lstStyle/>
                    <a:p>
                      <a:pPr marL="0" marR="0">
                        <a:lnSpc>
                          <a:spcPct val="100000"/>
                        </a:lnSpc>
                        <a:spcBef>
                          <a:spcPts val="0"/>
                        </a:spcBef>
                        <a:spcAft>
                          <a:spcPts val="300"/>
                        </a:spcAft>
                        <a:tabLst>
                          <a:tab pos="520700" algn="l"/>
                          <a:tab pos="1054100" algn="l"/>
                          <a:tab pos="1574800" algn="l"/>
                          <a:tab pos="2095500" algn="l"/>
                          <a:tab pos="2628900" algn="l"/>
                          <a:tab pos="3149600" algn="l"/>
                          <a:tab pos="3670300" algn="l"/>
                          <a:tab pos="4203700" algn="l"/>
                          <a:tab pos="4724400" algn="l"/>
                        </a:tabLst>
                      </a:pPr>
                      <a:r>
                        <a:rPr lang="en-US" sz="1800" b="0">
                          <a:solidFill>
                            <a:schemeClr val="tx1"/>
                          </a:solidFill>
                          <a:effectLst/>
                        </a:rPr>
                        <a:t>J</a:t>
                      </a:r>
                      <a:endParaRPr lang="en-US" sz="1800" b="0">
                        <a:solidFill>
                          <a:schemeClr val="tx1"/>
                        </a:solidFill>
                        <a:effectLst/>
                        <a:latin typeface="STIXTwoText"/>
                        <a:ea typeface="Times New Roman" panose="02020603050405020304" pitchFamily="18" charset="0"/>
                        <a:cs typeface="STIXTwoText"/>
                      </a:endParaRPr>
                    </a:p>
                  </a:txBody>
                  <a:tcPr>
                    <a:noFill/>
                  </a:tcPr>
                </a:tc>
                <a:tc>
                  <a:txBody>
                    <a:bodyPr/>
                    <a:lstStyle/>
                    <a:p>
                      <a:pPr marL="0" marR="0">
                        <a:lnSpc>
                          <a:spcPct val="100000"/>
                        </a:lnSpc>
                        <a:spcBef>
                          <a:spcPts val="0"/>
                        </a:spcBef>
                        <a:spcAft>
                          <a:spcPts val="300"/>
                        </a:spcAft>
                        <a:tabLst>
                          <a:tab pos="520700" algn="l"/>
                          <a:tab pos="1054100" algn="l"/>
                          <a:tab pos="1574800" algn="l"/>
                          <a:tab pos="2095500" algn="l"/>
                          <a:tab pos="2628900" algn="l"/>
                          <a:tab pos="3149600" algn="l"/>
                          <a:tab pos="3670300" algn="l"/>
                          <a:tab pos="4203700" algn="l"/>
                          <a:tab pos="4724400" algn="l"/>
                        </a:tabLst>
                      </a:pPr>
                      <a:r>
                        <a:rPr lang="en-US" sz="1800" b="0">
                          <a:solidFill>
                            <a:schemeClr val="tx1"/>
                          </a:solidFill>
                          <a:effectLst/>
                        </a:rPr>
                        <a:t>J</a:t>
                      </a:r>
                      <a:endParaRPr lang="en-US" sz="1800" b="0">
                        <a:solidFill>
                          <a:schemeClr val="tx1"/>
                        </a:solidFill>
                        <a:effectLst/>
                        <a:latin typeface="STIXTwoText"/>
                        <a:ea typeface="Times New Roman" panose="02020603050405020304" pitchFamily="18" charset="0"/>
                        <a:cs typeface="STIXTwoText"/>
                      </a:endParaRPr>
                    </a:p>
                  </a:txBody>
                  <a:tcPr>
                    <a:noFill/>
                  </a:tcPr>
                </a:tc>
                <a:tc>
                  <a:txBody>
                    <a:bodyPr/>
                    <a:lstStyle/>
                    <a:p>
                      <a:pPr marL="0" marR="0">
                        <a:lnSpc>
                          <a:spcPct val="100000"/>
                        </a:lnSpc>
                        <a:spcBef>
                          <a:spcPts val="0"/>
                        </a:spcBef>
                        <a:spcAft>
                          <a:spcPts val="300"/>
                        </a:spcAft>
                        <a:tabLst>
                          <a:tab pos="520700" algn="l"/>
                          <a:tab pos="1054100" algn="l"/>
                          <a:tab pos="1574800" algn="l"/>
                          <a:tab pos="2095500" algn="l"/>
                          <a:tab pos="2628900" algn="l"/>
                          <a:tab pos="3149600" algn="l"/>
                          <a:tab pos="3670300" algn="l"/>
                          <a:tab pos="4203700" algn="l"/>
                          <a:tab pos="4724400" algn="l"/>
                        </a:tabLst>
                      </a:pPr>
                      <a:r>
                        <a:rPr lang="en-US" sz="1800" b="0">
                          <a:solidFill>
                            <a:schemeClr val="tx1"/>
                          </a:solidFill>
                          <a:effectLst/>
                        </a:rPr>
                        <a:t>SE</a:t>
                      </a:r>
                      <a:endParaRPr lang="en-US" sz="1800" b="0">
                        <a:solidFill>
                          <a:schemeClr val="tx1"/>
                        </a:solidFill>
                        <a:effectLst/>
                        <a:latin typeface="STIXTwoText"/>
                        <a:ea typeface="Times New Roman" panose="02020603050405020304" pitchFamily="18" charset="0"/>
                        <a:cs typeface="STIXTwoText"/>
                      </a:endParaRPr>
                    </a:p>
                  </a:txBody>
                  <a:tcPr>
                    <a:noFill/>
                  </a:tcPr>
                </a:tc>
                <a:tc>
                  <a:txBody>
                    <a:bodyPr/>
                    <a:lstStyle/>
                    <a:p>
                      <a:pPr marL="0" marR="0">
                        <a:lnSpc>
                          <a:spcPct val="100000"/>
                        </a:lnSpc>
                        <a:spcBef>
                          <a:spcPts val="0"/>
                        </a:spcBef>
                        <a:spcAft>
                          <a:spcPts val="300"/>
                        </a:spcAft>
                        <a:tabLst>
                          <a:tab pos="520700" algn="l"/>
                          <a:tab pos="1054100" algn="l"/>
                          <a:tab pos="1574800" algn="l"/>
                          <a:tab pos="2095500" algn="l"/>
                          <a:tab pos="2628900" algn="l"/>
                          <a:tab pos="3149600" algn="l"/>
                          <a:tab pos="3670300" algn="l"/>
                          <a:tab pos="4203700" algn="l"/>
                          <a:tab pos="4724400" algn="l"/>
                        </a:tabLst>
                      </a:pPr>
                      <a:r>
                        <a:rPr lang="en-US" sz="1800" b="0">
                          <a:solidFill>
                            <a:schemeClr val="tx1"/>
                          </a:solidFill>
                          <a:effectLst/>
                        </a:rPr>
                        <a:t>J</a:t>
                      </a:r>
                      <a:endParaRPr lang="en-US" sz="1800" b="0">
                        <a:solidFill>
                          <a:schemeClr val="tx1"/>
                        </a:solidFill>
                        <a:effectLst/>
                        <a:latin typeface="STIXTwoText"/>
                        <a:ea typeface="Times New Roman" panose="02020603050405020304" pitchFamily="18" charset="0"/>
                        <a:cs typeface="STIXTwoText"/>
                      </a:endParaRPr>
                    </a:p>
                  </a:txBody>
                  <a:tcPr>
                    <a:noFill/>
                  </a:tcPr>
                </a:tc>
                <a:tc>
                  <a:txBody>
                    <a:bodyPr/>
                    <a:lstStyle/>
                    <a:p>
                      <a:pPr marL="0" marR="0">
                        <a:lnSpc>
                          <a:spcPct val="100000"/>
                        </a:lnSpc>
                        <a:spcBef>
                          <a:spcPts val="0"/>
                        </a:spcBef>
                        <a:spcAft>
                          <a:spcPts val="300"/>
                        </a:spcAft>
                        <a:tabLst>
                          <a:tab pos="520700" algn="l"/>
                          <a:tab pos="1054100" algn="l"/>
                          <a:tab pos="1574800" algn="l"/>
                          <a:tab pos="2095500" algn="l"/>
                          <a:tab pos="2628900" algn="l"/>
                          <a:tab pos="3149600" algn="l"/>
                          <a:tab pos="3670300" algn="l"/>
                          <a:tab pos="4203700" algn="l"/>
                          <a:tab pos="4724400" algn="l"/>
                        </a:tabLst>
                      </a:pPr>
                      <a:r>
                        <a:rPr lang="en-US" sz="1800" b="0">
                          <a:solidFill>
                            <a:schemeClr val="tx1"/>
                          </a:solidFill>
                          <a:effectLst/>
                        </a:rPr>
                        <a:t>J</a:t>
                      </a:r>
                      <a:endParaRPr lang="en-US" sz="1800" b="0">
                        <a:solidFill>
                          <a:schemeClr val="tx1"/>
                        </a:solidFill>
                        <a:effectLst/>
                        <a:latin typeface="STIXTwoText"/>
                        <a:ea typeface="Times New Roman" panose="02020603050405020304" pitchFamily="18" charset="0"/>
                        <a:cs typeface="STIXTwoText"/>
                      </a:endParaRPr>
                    </a:p>
                  </a:txBody>
                  <a:tcPr>
                    <a:noFill/>
                  </a:tcPr>
                </a:tc>
                <a:tc>
                  <a:txBody>
                    <a:bodyPr/>
                    <a:lstStyle/>
                    <a:p>
                      <a:pPr marL="0" marR="0">
                        <a:lnSpc>
                          <a:spcPct val="100000"/>
                        </a:lnSpc>
                        <a:spcBef>
                          <a:spcPts val="0"/>
                        </a:spcBef>
                        <a:spcAft>
                          <a:spcPts val="300"/>
                        </a:spcAft>
                        <a:tabLst>
                          <a:tab pos="520700" algn="l"/>
                          <a:tab pos="1054100" algn="l"/>
                          <a:tab pos="1574800" algn="l"/>
                          <a:tab pos="2095500" algn="l"/>
                          <a:tab pos="2628900" algn="l"/>
                          <a:tab pos="3149600" algn="l"/>
                          <a:tab pos="3670300" algn="l"/>
                          <a:tab pos="4203700" algn="l"/>
                          <a:tab pos="4724400" algn="l"/>
                        </a:tabLst>
                      </a:pPr>
                      <a:r>
                        <a:rPr lang="en-US" sz="1800" b="0" dirty="0">
                          <a:solidFill>
                            <a:schemeClr val="tx1"/>
                          </a:solidFill>
                          <a:effectLst/>
                        </a:rPr>
                        <a:t>J</a:t>
                      </a:r>
                      <a:endParaRPr lang="en-US" sz="1800" b="0" dirty="0">
                        <a:solidFill>
                          <a:schemeClr val="tx1"/>
                        </a:solidFill>
                        <a:effectLst/>
                        <a:latin typeface="STIXTwoText"/>
                        <a:ea typeface="Times New Roman" panose="02020603050405020304" pitchFamily="18" charset="0"/>
                        <a:cs typeface="STIXTwoText"/>
                      </a:endParaRPr>
                    </a:p>
                  </a:txBody>
                  <a:tcPr>
                    <a:noFill/>
                  </a:tcPr>
                </a:tc>
                <a:extLst>
                  <a:ext uri="{0D108BD9-81ED-4DB2-BD59-A6C34878D82A}">
                    <a16:rowId xmlns:a16="http://schemas.microsoft.com/office/drawing/2014/main" val="1561233333"/>
                  </a:ext>
                </a:extLst>
              </a:tr>
              <a:tr h="0">
                <a:tc>
                  <a:txBody>
                    <a:bodyPr/>
                    <a:lstStyle/>
                    <a:p>
                      <a:pPr marL="0" marR="0">
                        <a:lnSpc>
                          <a:spcPct val="100000"/>
                        </a:lnSpc>
                        <a:spcBef>
                          <a:spcPts val="0"/>
                        </a:spcBef>
                        <a:spcAft>
                          <a:spcPts val="300"/>
                        </a:spcAft>
                        <a:tabLst>
                          <a:tab pos="520700" algn="l"/>
                          <a:tab pos="1054100" algn="l"/>
                          <a:tab pos="1574800" algn="l"/>
                          <a:tab pos="2095500" algn="l"/>
                          <a:tab pos="2628900" algn="l"/>
                          <a:tab pos="3149600" algn="l"/>
                          <a:tab pos="3670300" algn="l"/>
                          <a:tab pos="4203700" algn="l"/>
                          <a:tab pos="4724400" algn="l"/>
                        </a:tabLst>
                      </a:pPr>
                      <a:r>
                        <a:rPr lang="en-US" sz="1800">
                          <a:effectLst/>
                        </a:rPr>
                        <a:t>F</a:t>
                      </a:r>
                      <a:endParaRPr lang="en-US" sz="1800">
                        <a:solidFill>
                          <a:srgbClr val="000000"/>
                        </a:solidFill>
                        <a:effectLst/>
                        <a:latin typeface="STIXTwoText"/>
                        <a:ea typeface="Times New Roman" panose="02020603050405020304" pitchFamily="18" charset="0"/>
                        <a:cs typeface="STIXTwoText"/>
                      </a:endParaRPr>
                    </a:p>
                  </a:txBody>
                  <a:tcPr/>
                </a:tc>
                <a:tc>
                  <a:txBody>
                    <a:bodyPr/>
                    <a:lstStyle/>
                    <a:p>
                      <a:pPr marL="0" marR="0">
                        <a:lnSpc>
                          <a:spcPct val="100000"/>
                        </a:lnSpc>
                        <a:spcBef>
                          <a:spcPts val="0"/>
                        </a:spcBef>
                        <a:spcAft>
                          <a:spcPts val="300"/>
                        </a:spcAft>
                        <a:tabLst>
                          <a:tab pos="520700" algn="l"/>
                          <a:tab pos="1054100" algn="l"/>
                          <a:tab pos="1574800" algn="l"/>
                          <a:tab pos="2095500" algn="l"/>
                          <a:tab pos="2628900" algn="l"/>
                          <a:tab pos="3149600" algn="l"/>
                          <a:tab pos="3670300" algn="l"/>
                          <a:tab pos="4203700" algn="l"/>
                          <a:tab pos="4724400" algn="l"/>
                        </a:tabLst>
                      </a:pPr>
                      <a:r>
                        <a:rPr lang="en-US" sz="1800">
                          <a:effectLst/>
                        </a:rPr>
                        <a:t>F</a:t>
                      </a:r>
                      <a:endParaRPr lang="en-US" sz="1800">
                        <a:solidFill>
                          <a:srgbClr val="000000"/>
                        </a:solidFill>
                        <a:effectLst/>
                        <a:latin typeface="STIXTwoText"/>
                        <a:ea typeface="Times New Roman" panose="02020603050405020304" pitchFamily="18" charset="0"/>
                        <a:cs typeface="STIXTwoText"/>
                      </a:endParaRPr>
                    </a:p>
                  </a:txBody>
                  <a:tcPr/>
                </a:tc>
                <a:tc>
                  <a:txBody>
                    <a:bodyPr/>
                    <a:lstStyle/>
                    <a:p>
                      <a:pPr marL="0" marR="0">
                        <a:lnSpc>
                          <a:spcPct val="100000"/>
                        </a:lnSpc>
                        <a:spcBef>
                          <a:spcPts val="0"/>
                        </a:spcBef>
                        <a:spcAft>
                          <a:spcPts val="300"/>
                        </a:spcAft>
                        <a:tabLst>
                          <a:tab pos="520700" algn="l"/>
                          <a:tab pos="1054100" algn="l"/>
                          <a:tab pos="1574800" algn="l"/>
                          <a:tab pos="2095500" algn="l"/>
                          <a:tab pos="2628900" algn="l"/>
                          <a:tab pos="3149600" algn="l"/>
                          <a:tab pos="3670300" algn="l"/>
                          <a:tab pos="4203700" algn="l"/>
                          <a:tab pos="4724400" algn="l"/>
                        </a:tabLst>
                      </a:pPr>
                      <a:r>
                        <a:rPr lang="en-US" sz="1800">
                          <a:effectLst/>
                        </a:rPr>
                        <a:t>J</a:t>
                      </a:r>
                      <a:endParaRPr lang="en-US" sz="1800">
                        <a:solidFill>
                          <a:srgbClr val="000000"/>
                        </a:solidFill>
                        <a:effectLst/>
                        <a:latin typeface="STIXTwoText"/>
                        <a:ea typeface="Times New Roman" panose="02020603050405020304" pitchFamily="18" charset="0"/>
                        <a:cs typeface="STIXTwoText"/>
                      </a:endParaRPr>
                    </a:p>
                  </a:txBody>
                  <a:tcPr/>
                </a:tc>
                <a:tc>
                  <a:txBody>
                    <a:bodyPr/>
                    <a:lstStyle/>
                    <a:p>
                      <a:pPr marL="0" marR="0">
                        <a:lnSpc>
                          <a:spcPct val="100000"/>
                        </a:lnSpc>
                        <a:spcBef>
                          <a:spcPts val="0"/>
                        </a:spcBef>
                        <a:spcAft>
                          <a:spcPts val="300"/>
                        </a:spcAft>
                        <a:tabLst>
                          <a:tab pos="520700" algn="l"/>
                          <a:tab pos="1054100" algn="l"/>
                          <a:tab pos="1574800" algn="l"/>
                          <a:tab pos="2095500" algn="l"/>
                          <a:tab pos="2628900" algn="l"/>
                          <a:tab pos="3149600" algn="l"/>
                          <a:tab pos="3670300" algn="l"/>
                          <a:tab pos="4203700" algn="l"/>
                          <a:tab pos="4724400" algn="l"/>
                        </a:tabLst>
                      </a:pPr>
                      <a:r>
                        <a:rPr lang="en-US" sz="1800">
                          <a:effectLst/>
                        </a:rPr>
                        <a:t>F</a:t>
                      </a:r>
                      <a:endParaRPr lang="en-US" sz="1800">
                        <a:solidFill>
                          <a:srgbClr val="000000"/>
                        </a:solidFill>
                        <a:effectLst/>
                        <a:latin typeface="STIXTwoText"/>
                        <a:ea typeface="Times New Roman" panose="02020603050405020304" pitchFamily="18" charset="0"/>
                        <a:cs typeface="STIXTwoText"/>
                      </a:endParaRPr>
                    </a:p>
                  </a:txBody>
                  <a:tcPr/>
                </a:tc>
                <a:tc>
                  <a:txBody>
                    <a:bodyPr/>
                    <a:lstStyle/>
                    <a:p>
                      <a:pPr marL="0" marR="0">
                        <a:lnSpc>
                          <a:spcPct val="100000"/>
                        </a:lnSpc>
                        <a:spcBef>
                          <a:spcPts val="0"/>
                        </a:spcBef>
                        <a:spcAft>
                          <a:spcPts val="300"/>
                        </a:spcAft>
                        <a:tabLst>
                          <a:tab pos="520700" algn="l"/>
                          <a:tab pos="1054100" algn="l"/>
                          <a:tab pos="1574800" algn="l"/>
                          <a:tab pos="2095500" algn="l"/>
                          <a:tab pos="2628900" algn="l"/>
                          <a:tab pos="3149600" algn="l"/>
                          <a:tab pos="3670300" algn="l"/>
                          <a:tab pos="4203700" algn="l"/>
                          <a:tab pos="4724400" algn="l"/>
                        </a:tabLst>
                      </a:pPr>
                      <a:r>
                        <a:rPr lang="en-US" sz="1800">
                          <a:effectLst/>
                        </a:rPr>
                        <a:t>F</a:t>
                      </a:r>
                      <a:endParaRPr lang="en-US" sz="1800">
                        <a:solidFill>
                          <a:srgbClr val="000000"/>
                        </a:solidFill>
                        <a:effectLst/>
                        <a:latin typeface="STIXTwoText"/>
                        <a:ea typeface="Times New Roman" panose="02020603050405020304" pitchFamily="18" charset="0"/>
                        <a:cs typeface="STIXTwoText"/>
                      </a:endParaRPr>
                    </a:p>
                  </a:txBody>
                  <a:tcPr/>
                </a:tc>
                <a:tc>
                  <a:txBody>
                    <a:bodyPr/>
                    <a:lstStyle/>
                    <a:p>
                      <a:pPr marL="0" marR="0">
                        <a:lnSpc>
                          <a:spcPct val="100000"/>
                        </a:lnSpc>
                        <a:spcBef>
                          <a:spcPts val="0"/>
                        </a:spcBef>
                        <a:spcAft>
                          <a:spcPts val="300"/>
                        </a:spcAft>
                        <a:tabLst>
                          <a:tab pos="520700" algn="l"/>
                          <a:tab pos="1054100" algn="l"/>
                          <a:tab pos="1574800" algn="l"/>
                          <a:tab pos="2095500" algn="l"/>
                          <a:tab pos="2628900" algn="l"/>
                          <a:tab pos="3149600" algn="l"/>
                          <a:tab pos="3670300" algn="l"/>
                          <a:tab pos="4203700" algn="l"/>
                          <a:tab pos="4724400" algn="l"/>
                        </a:tabLst>
                      </a:pPr>
                      <a:r>
                        <a:rPr lang="en-US" sz="1800">
                          <a:effectLst/>
                        </a:rPr>
                        <a:t>F</a:t>
                      </a:r>
                      <a:endParaRPr lang="en-US" sz="1800">
                        <a:solidFill>
                          <a:srgbClr val="000000"/>
                        </a:solidFill>
                        <a:effectLst/>
                        <a:latin typeface="STIXTwoText"/>
                        <a:ea typeface="Times New Roman" panose="02020603050405020304" pitchFamily="18" charset="0"/>
                        <a:cs typeface="STIXTwoText"/>
                      </a:endParaRPr>
                    </a:p>
                  </a:txBody>
                  <a:tcPr/>
                </a:tc>
                <a:tc>
                  <a:txBody>
                    <a:bodyPr/>
                    <a:lstStyle/>
                    <a:p>
                      <a:pPr marL="0" marR="0">
                        <a:lnSpc>
                          <a:spcPct val="100000"/>
                        </a:lnSpc>
                        <a:spcBef>
                          <a:spcPts val="0"/>
                        </a:spcBef>
                        <a:spcAft>
                          <a:spcPts val="300"/>
                        </a:spcAft>
                        <a:tabLst>
                          <a:tab pos="520700" algn="l"/>
                          <a:tab pos="1054100" algn="l"/>
                          <a:tab pos="1574800" algn="l"/>
                          <a:tab pos="2095500" algn="l"/>
                          <a:tab pos="2628900" algn="l"/>
                          <a:tab pos="3149600" algn="l"/>
                          <a:tab pos="3670300" algn="l"/>
                          <a:tab pos="4203700" algn="l"/>
                          <a:tab pos="4724400" algn="l"/>
                        </a:tabLst>
                      </a:pPr>
                      <a:r>
                        <a:rPr lang="en-US" sz="1800">
                          <a:effectLst/>
                        </a:rPr>
                        <a:t>SE</a:t>
                      </a:r>
                      <a:endParaRPr lang="en-US" sz="1800">
                        <a:solidFill>
                          <a:srgbClr val="000000"/>
                        </a:solidFill>
                        <a:effectLst/>
                        <a:latin typeface="STIXTwoText"/>
                        <a:ea typeface="Times New Roman" panose="02020603050405020304" pitchFamily="18" charset="0"/>
                        <a:cs typeface="STIXTwoText"/>
                      </a:endParaRPr>
                    </a:p>
                  </a:txBody>
                  <a:tcPr/>
                </a:tc>
                <a:tc>
                  <a:txBody>
                    <a:bodyPr/>
                    <a:lstStyle/>
                    <a:p>
                      <a:pPr marL="0" marR="0">
                        <a:lnSpc>
                          <a:spcPct val="100000"/>
                        </a:lnSpc>
                        <a:spcBef>
                          <a:spcPts val="0"/>
                        </a:spcBef>
                        <a:spcAft>
                          <a:spcPts val="300"/>
                        </a:spcAft>
                        <a:tabLst>
                          <a:tab pos="520700" algn="l"/>
                          <a:tab pos="1054100" algn="l"/>
                          <a:tab pos="1574800" algn="l"/>
                          <a:tab pos="2095500" algn="l"/>
                          <a:tab pos="2628900" algn="l"/>
                          <a:tab pos="3149600" algn="l"/>
                          <a:tab pos="3670300" algn="l"/>
                          <a:tab pos="4203700" algn="l"/>
                          <a:tab pos="4724400" algn="l"/>
                        </a:tabLst>
                      </a:pPr>
                      <a:r>
                        <a:rPr lang="en-US" sz="1800">
                          <a:effectLst/>
                        </a:rPr>
                        <a:t>SO</a:t>
                      </a:r>
                      <a:endParaRPr lang="en-US" sz="1800">
                        <a:solidFill>
                          <a:srgbClr val="000000"/>
                        </a:solidFill>
                        <a:effectLst/>
                        <a:latin typeface="STIXTwoText"/>
                        <a:ea typeface="Times New Roman" panose="02020603050405020304" pitchFamily="18" charset="0"/>
                        <a:cs typeface="STIXTwoText"/>
                      </a:endParaRPr>
                    </a:p>
                  </a:txBody>
                  <a:tcPr/>
                </a:tc>
                <a:tc>
                  <a:txBody>
                    <a:bodyPr/>
                    <a:lstStyle/>
                    <a:p>
                      <a:pPr marL="0" marR="0">
                        <a:lnSpc>
                          <a:spcPct val="100000"/>
                        </a:lnSpc>
                        <a:spcBef>
                          <a:spcPts val="0"/>
                        </a:spcBef>
                        <a:spcAft>
                          <a:spcPts val="300"/>
                        </a:spcAft>
                        <a:tabLst>
                          <a:tab pos="520700" algn="l"/>
                          <a:tab pos="1054100" algn="l"/>
                          <a:tab pos="1574800" algn="l"/>
                          <a:tab pos="2095500" algn="l"/>
                          <a:tab pos="2628900" algn="l"/>
                          <a:tab pos="3149600" algn="l"/>
                          <a:tab pos="3670300" algn="l"/>
                          <a:tab pos="4203700" algn="l"/>
                          <a:tab pos="4724400" algn="l"/>
                        </a:tabLst>
                      </a:pPr>
                      <a:r>
                        <a:rPr lang="en-US" sz="1800">
                          <a:effectLst/>
                        </a:rPr>
                        <a:t>SE</a:t>
                      </a:r>
                      <a:endParaRPr lang="en-US" sz="1800">
                        <a:solidFill>
                          <a:srgbClr val="000000"/>
                        </a:solidFill>
                        <a:effectLst/>
                        <a:latin typeface="STIXTwoText"/>
                        <a:ea typeface="Times New Roman" panose="02020603050405020304" pitchFamily="18" charset="0"/>
                        <a:cs typeface="STIXTwoText"/>
                      </a:endParaRPr>
                    </a:p>
                  </a:txBody>
                  <a:tcPr/>
                </a:tc>
                <a:tc>
                  <a:txBody>
                    <a:bodyPr/>
                    <a:lstStyle/>
                    <a:p>
                      <a:pPr marL="0" marR="0">
                        <a:lnSpc>
                          <a:spcPct val="100000"/>
                        </a:lnSpc>
                        <a:spcBef>
                          <a:spcPts val="0"/>
                        </a:spcBef>
                        <a:spcAft>
                          <a:spcPts val="300"/>
                        </a:spcAft>
                        <a:tabLst>
                          <a:tab pos="520700" algn="l"/>
                          <a:tab pos="1054100" algn="l"/>
                          <a:tab pos="1574800" algn="l"/>
                          <a:tab pos="2095500" algn="l"/>
                          <a:tab pos="2628900" algn="l"/>
                          <a:tab pos="3149600" algn="l"/>
                          <a:tab pos="3670300" algn="l"/>
                          <a:tab pos="4203700" algn="l"/>
                          <a:tab pos="4724400" algn="l"/>
                        </a:tabLst>
                      </a:pPr>
                      <a:r>
                        <a:rPr lang="en-US" sz="1800" dirty="0">
                          <a:effectLst/>
                        </a:rPr>
                        <a:t>J</a:t>
                      </a:r>
                      <a:endParaRPr lang="en-US" sz="1800" dirty="0">
                        <a:solidFill>
                          <a:srgbClr val="000000"/>
                        </a:solidFill>
                        <a:effectLst/>
                        <a:latin typeface="STIXTwoText"/>
                        <a:ea typeface="Times New Roman" panose="02020603050405020304" pitchFamily="18" charset="0"/>
                        <a:cs typeface="STIXTwoText"/>
                      </a:endParaRPr>
                    </a:p>
                  </a:txBody>
                  <a:tcPr/>
                </a:tc>
                <a:extLst>
                  <a:ext uri="{0D108BD9-81ED-4DB2-BD59-A6C34878D82A}">
                    <a16:rowId xmlns:a16="http://schemas.microsoft.com/office/drawing/2014/main" val="3092533696"/>
                  </a:ext>
                </a:extLst>
              </a:tr>
              <a:tr h="0">
                <a:tc>
                  <a:txBody>
                    <a:bodyPr/>
                    <a:lstStyle/>
                    <a:p>
                      <a:pPr marL="0" marR="0">
                        <a:lnSpc>
                          <a:spcPct val="100000"/>
                        </a:lnSpc>
                        <a:spcBef>
                          <a:spcPts val="0"/>
                        </a:spcBef>
                        <a:spcAft>
                          <a:spcPts val="300"/>
                        </a:spcAft>
                        <a:tabLst>
                          <a:tab pos="520700" algn="l"/>
                          <a:tab pos="1054100" algn="l"/>
                          <a:tab pos="1574800" algn="l"/>
                          <a:tab pos="2095500" algn="l"/>
                          <a:tab pos="2628900" algn="l"/>
                          <a:tab pos="3149600" algn="l"/>
                          <a:tab pos="3670300" algn="l"/>
                          <a:tab pos="4203700" algn="l"/>
                          <a:tab pos="4724400" algn="l"/>
                        </a:tabLst>
                      </a:pPr>
                      <a:r>
                        <a:rPr lang="en-US" sz="1800">
                          <a:effectLst/>
                        </a:rPr>
                        <a:t>J</a:t>
                      </a:r>
                      <a:endParaRPr lang="en-US" sz="1800">
                        <a:solidFill>
                          <a:srgbClr val="000000"/>
                        </a:solidFill>
                        <a:effectLst/>
                        <a:latin typeface="STIXTwoText"/>
                        <a:ea typeface="Times New Roman" panose="02020603050405020304" pitchFamily="18" charset="0"/>
                        <a:cs typeface="STIXTwoText"/>
                      </a:endParaRPr>
                    </a:p>
                  </a:txBody>
                  <a:tcPr/>
                </a:tc>
                <a:tc>
                  <a:txBody>
                    <a:bodyPr/>
                    <a:lstStyle/>
                    <a:p>
                      <a:pPr marL="0" marR="0">
                        <a:lnSpc>
                          <a:spcPct val="100000"/>
                        </a:lnSpc>
                        <a:spcBef>
                          <a:spcPts val="0"/>
                        </a:spcBef>
                        <a:spcAft>
                          <a:spcPts val="300"/>
                        </a:spcAft>
                        <a:tabLst>
                          <a:tab pos="520700" algn="l"/>
                          <a:tab pos="1054100" algn="l"/>
                          <a:tab pos="1574800" algn="l"/>
                          <a:tab pos="2095500" algn="l"/>
                          <a:tab pos="2628900" algn="l"/>
                          <a:tab pos="3149600" algn="l"/>
                          <a:tab pos="3670300" algn="l"/>
                          <a:tab pos="4203700" algn="l"/>
                          <a:tab pos="4724400" algn="l"/>
                        </a:tabLst>
                      </a:pPr>
                      <a:r>
                        <a:rPr lang="en-US" sz="1800" dirty="0">
                          <a:effectLst/>
                        </a:rPr>
                        <a:t>F</a:t>
                      </a:r>
                      <a:endParaRPr lang="en-US" sz="1800" dirty="0">
                        <a:solidFill>
                          <a:srgbClr val="000000"/>
                        </a:solidFill>
                        <a:effectLst/>
                        <a:latin typeface="STIXTwoText"/>
                        <a:ea typeface="Times New Roman" panose="02020603050405020304" pitchFamily="18" charset="0"/>
                        <a:cs typeface="STIXTwoText"/>
                      </a:endParaRPr>
                    </a:p>
                  </a:txBody>
                  <a:tcPr/>
                </a:tc>
                <a:tc>
                  <a:txBody>
                    <a:bodyPr/>
                    <a:lstStyle/>
                    <a:p>
                      <a:pPr marL="0" marR="0">
                        <a:lnSpc>
                          <a:spcPct val="100000"/>
                        </a:lnSpc>
                        <a:spcBef>
                          <a:spcPts val="0"/>
                        </a:spcBef>
                        <a:spcAft>
                          <a:spcPts val="300"/>
                        </a:spcAft>
                        <a:tabLst>
                          <a:tab pos="520700" algn="l"/>
                          <a:tab pos="1054100" algn="l"/>
                          <a:tab pos="1574800" algn="l"/>
                          <a:tab pos="2095500" algn="l"/>
                          <a:tab pos="2628900" algn="l"/>
                          <a:tab pos="3149600" algn="l"/>
                          <a:tab pos="3670300" algn="l"/>
                          <a:tab pos="4203700" algn="l"/>
                          <a:tab pos="4724400" algn="l"/>
                        </a:tabLst>
                      </a:pPr>
                      <a:r>
                        <a:rPr lang="en-US" sz="1800">
                          <a:effectLst/>
                        </a:rPr>
                        <a:t>SE</a:t>
                      </a:r>
                      <a:endParaRPr lang="en-US" sz="1800">
                        <a:solidFill>
                          <a:srgbClr val="000000"/>
                        </a:solidFill>
                        <a:effectLst/>
                        <a:latin typeface="STIXTwoText"/>
                        <a:ea typeface="Times New Roman" panose="02020603050405020304" pitchFamily="18" charset="0"/>
                        <a:cs typeface="STIXTwoText"/>
                      </a:endParaRPr>
                    </a:p>
                  </a:txBody>
                  <a:tcPr/>
                </a:tc>
                <a:tc>
                  <a:txBody>
                    <a:bodyPr/>
                    <a:lstStyle/>
                    <a:p>
                      <a:pPr marL="0" marR="0">
                        <a:lnSpc>
                          <a:spcPct val="100000"/>
                        </a:lnSpc>
                        <a:spcBef>
                          <a:spcPts val="0"/>
                        </a:spcBef>
                        <a:spcAft>
                          <a:spcPts val="300"/>
                        </a:spcAft>
                        <a:tabLst>
                          <a:tab pos="520700" algn="l"/>
                          <a:tab pos="1054100" algn="l"/>
                          <a:tab pos="1574800" algn="l"/>
                          <a:tab pos="2095500" algn="l"/>
                          <a:tab pos="2628900" algn="l"/>
                          <a:tab pos="3149600" algn="l"/>
                          <a:tab pos="3670300" algn="l"/>
                          <a:tab pos="4203700" algn="l"/>
                          <a:tab pos="4724400" algn="l"/>
                        </a:tabLst>
                      </a:pPr>
                      <a:r>
                        <a:rPr lang="en-US" sz="1800">
                          <a:effectLst/>
                        </a:rPr>
                        <a:t>SO</a:t>
                      </a:r>
                      <a:endParaRPr lang="en-US" sz="1800">
                        <a:solidFill>
                          <a:srgbClr val="000000"/>
                        </a:solidFill>
                        <a:effectLst/>
                        <a:latin typeface="STIXTwoText"/>
                        <a:ea typeface="Times New Roman" panose="02020603050405020304" pitchFamily="18" charset="0"/>
                        <a:cs typeface="STIXTwoText"/>
                      </a:endParaRPr>
                    </a:p>
                  </a:txBody>
                  <a:tcPr/>
                </a:tc>
                <a:tc>
                  <a:txBody>
                    <a:bodyPr/>
                    <a:lstStyle/>
                    <a:p>
                      <a:pPr marL="0" marR="0">
                        <a:lnSpc>
                          <a:spcPct val="100000"/>
                        </a:lnSpc>
                        <a:spcBef>
                          <a:spcPts val="0"/>
                        </a:spcBef>
                        <a:spcAft>
                          <a:spcPts val="300"/>
                        </a:spcAft>
                        <a:tabLst>
                          <a:tab pos="520700" algn="l"/>
                          <a:tab pos="1054100" algn="l"/>
                          <a:tab pos="1574800" algn="l"/>
                          <a:tab pos="2095500" algn="l"/>
                          <a:tab pos="2628900" algn="l"/>
                          <a:tab pos="3149600" algn="l"/>
                          <a:tab pos="3670300" algn="l"/>
                          <a:tab pos="4203700" algn="l"/>
                          <a:tab pos="4724400" algn="l"/>
                        </a:tabLst>
                      </a:pPr>
                      <a:r>
                        <a:rPr lang="en-US" sz="1800">
                          <a:effectLst/>
                        </a:rPr>
                        <a:t>SO</a:t>
                      </a:r>
                      <a:endParaRPr lang="en-US" sz="1800">
                        <a:solidFill>
                          <a:srgbClr val="000000"/>
                        </a:solidFill>
                        <a:effectLst/>
                        <a:latin typeface="STIXTwoText"/>
                        <a:ea typeface="Times New Roman" panose="02020603050405020304" pitchFamily="18" charset="0"/>
                        <a:cs typeface="STIXTwoText"/>
                      </a:endParaRPr>
                    </a:p>
                  </a:txBody>
                  <a:tcPr/>
                </a:tc>
                <a:tc>
                  <a:txBody>
                    <a:bodyPr/>
                    <a:lstStyle/>
                    <a:p>
                      <a:pPr marL="0" marR="0">
                        <a:lnSpc>
                          <a:spcPct val="100000"/>
                        </a:lnSpc>
                        <a:spcBef>
                          <a:spcPts val="0"/>
                        </a:spcBef>
                        <a:spcAft>
                          <a:spcPts val="300"/>
                        </a:spcAft>
                        <a:tabLst>
                          <a:tab pos="520700" algn="l"/>
                          <a:tab pos="1054100" algn="l"/>
                          <a:tab pos="1574800" algn="l"/>
                          <a:tab pos="2095500" algn="l"/>
                          <a:tab pos="2628900" algn="l"/>
                          <a:tab pos="3149600" algn="l"/>
                          <a:tab pos="3670300" algn="l"/>
                          <a:tab pos="4203700" algn="l"/>
                          <a:tab pos="4724400" algn="l"/>
                        </a:tabLst>
                      </a:pPr>
                      <a:r>
                        <a:rPr lang="en-US" sz="1800">
                          <a:effectLst/>
                        </a:rPr>
                        <a:t>F</a:t>
                      </a:r>
                      <a:endParaRPr lang="en-US" sz="1800">
                        <a:solidFill>
                          <a:srgbClr val="000000"/>
                        </a:solidFill>
                        <a:effectLst/>
                        <a:latin typeface="STIXTwoText"/>
                        <a:ea typeface="Times New Roman" panose="02020603050405020304" pitchFamily="18" charset="0"/>
                        <a:cs typeface="STIXTwoText"/>
                      </a:endParaRPr>
                    </a:p>
                  </a:txBody>
                  <a:tcPr/>
                </a:tc>
                <a:tc>
                  <a:txBody>
                    <a:bodyPr/>
                    <a:lstStyle/>
                    <a:p>
                      <a:pPr marL="0" marR="0">
                        <a:lnSpc>
                          <a:spcPct val="100000"/>
                        </a:lnSpc>
                        <a:spcBef>
                          <a:spcPts val="0"/>
                        </a:spcBef>
                        <a:spcAft>
                          <a:spcPts val="300"/>
                        </a:spcAft>
                        <a:tabLst>
                          <a:tab pos="520700" algn="l"/>
                          <a:tab pos="1054100" algn="l"/>
                          <a:tab pos="1574800" algn="l"/>
                          <a:tab pos="2095500" algn="l"/>
                          <a:tab pos="2628900" algn="l"/>
                          <a:tab pos="3149600" algn="l"/>
                          <a:tab pos="3670300" algn="l"/>
                          <a:tab pos="4203700" algn="l"/>
                          <a:tab pos="4724400" algn="l"/>
                        </a:tabLst>
                      </a:pPr>
                      <a:r>
                        <a:rPr lang="en-US" sz="1800">
                          <a:effectLst/>
                        </a:rPr>
                        <a:t>J</a:t>
                      </a:r>
                      <a:endParaRPr lang="en-US" sz="1800">
                        <a:solidFill>
                          <a:srgbClr val="000000"/>
                        </a:solidFill>
                        <a:effectLst/>
                        <a:latin typeface="STIXTwoText"/>
                        <a:ea typeface="Times New Roman" panose="02020603050405020304" pitchFamily="18" charset="0"/>
                        <a:cs typeface="STIXTwoText"/>
                      </a:endParaRPr>
                    </a:p>
                  </a:txBody>
                  <a:tcPr/>
                </a:tc>
                <a:tc>
                  <a:txBody>
                    <a:bodyPr/>
                    <a:lstStyle/>
                    <a:p>
                      <a:pPr marL="0" marR="0">
                        <a:lnSpc>
                          <a:spcPct val="100000"/>
                        </a:lnSpc>
                        <a:spcBef>
                          <a:spcPts val="0"/>
                        </a:spcBef>
                        <a:spcAft>
                          <a:spcPts val="300"/>
                        </a:spcAft>
                        <a:tabLst>
                          <a:tab pos="520700" algn="l"/>
                          <a:tab pos="1054100" algn="l"/>
                          <a:tab pos="1574800" algn="l"/>
                          <a:tab pos="2095500" algn="l"/>
                          <a:tab pos="2628900" algn="l"/>
                          <a:tab pos="3149600" algn="l"/>
                          <a:tab pos="3670300" algn="l"/>
                          <a:tab pos="4203700" algn="l"/>
                          <a:tab pos="4724400" algn="l"/>
                        </a:tabLst>
                      </a:pPr>
                      <a:r>
                        <a:rPr lang="en-US" sz="1800">
                          <a:effectLst/>
                        </a:rPr>
                        <a:t>F</a:t>
                      </a:r>
                      <a:endParaRPr lang="en-US" sz="1800">
                        <a:solidFill>
                          <a:srgbClr val="000000"/>
                        </a:solidFill>
                        <a:effectLst/>
                        <a:latin typeface="STIXTwoText"/>
                        <a:ea typeface="Times New Roman" panose="02020603050405020304" pitchFamily="18" charset="0"/>
                        <a:cs typeface="STIXTwoText"/>
                      </a:endParaRPr>
                    </a:p>
                  </a:txBody>
                  <a:tcPr/>
                </a:tc>
                <a:tc>
                  <a:txBody>
                    <a:bodyPr/>
                    <a:lstStyle/>
                    <a:p>
                      <a:pPr marL="0" marR="0">
                        <a:lnSpc>
                          <a:spcPct val="100000"/>
                        </a:lnSpc>
                        <a:spcBef>
                          <a:spcPts val="0"/>
                        </a:spcBef>
                        <a:spcAft>
                          <a:spcPts val="300"/>
                        </a:spcAft>
                        <a:tabLst>
                          <a:tab pos="520700" algn="l"/>
                          <a:tab pos="1054100" algn="l"/>
                          <a:tab pos="1574800" algn="l"/>
                          <a:tab pos="2095500" algn="l"/>
                          <a:tab pos="2628900" algn="l"/>
                          <a:tab pos="3149600" algn="l"/>
                          <a:tab pos="3670300" algn="l"/>
                          <a:tab pos="4203700" algn="l"/>
                          <a:tab pos="4724400" algn="l"/>
                        </a:tabLst>
                      </a:pPr>
                      <a:r>
                        <a:rPr lang="en-US" sz="1800">
                          <a:effectLst/>
                        </a:rPr>
                        <a:t>SE</a:t>
                      </a:r>
                      <a:endParaRPr lang="en-US" sz="1800">
                        <a:solidFill>
                          <a:srgbClr val="000000"/>
                        </a:solidFill>
                        <a:effectLst/>
                        <a:latin typeface="STIXTwoText"/>
                        <a:ea typeface="Times New Roman" panose="02020603050405020304" pitchFamily="18" charset="0"/>
                        <a:cs typeface="STIXTwoText"/>
                      </a:endParaRPr>
                    </a:p>
                  </a:txBody>
                  <a:tcPr/>
                </a:tc>
                <a:tc>
                  <a:txBody>
                    <a:bodyPr/>
                    <a:lstStyle/>
                    <a:p>
                      <a:pPr marL="0" marR="0">
                        <a:lnSpc>
                          <a:spcPct val="100000"/>
                        </a:lnSpc>
                        <a:spcBef>
                          <a:spcPts val="0"/>
                        </a:spcBef>
                        <a:spcAft>
                          <a:spcPts val="300"/>
                        </a:spcAft>
                        <a:tabLst>
                          <a:tab pos="520700" algn="l"/>
                          <a:tab pos="1054100" algn="l"/>
                          <a:tab pos="1574800" algn="l"/>
                          <a:tab pos="2095500" algn="l"/>
                          <a:tab pos="2628900" algn="l"/>
                          <a:tab pos="3149600" algn="l"/>
                          <a:tab pos="3670300" algn="l"/>
                          <a:tab pos="4203700" algn="l"/>
                          <a:tab pos="4724400" algn="l"/>
                        </a:tabLst>
                      </a:pPr>
                      <a:r>
                        <a:rPr lang="en-US" sz="1800">
                          <a:effectLst/>
                        </a:rPr>
                        <a:t>SE</a:t>
                      </a:r>
                      <a:endParaRPr lang="en-US" sz="1800">
                        <a:solidFill>
                          <a:srgbClr val="000000"/>
                        </a:solidFill>
                        <a:effectLst/>
                        <a:latin typeface="STIXTwoText"/>
                        <a:ea typeface="Times New Roman" panose="02020603050405020304" pitchFamily="18" charset="0"/>
                        <a:cs typeface="STIXTwoText"/>
                      </a:endParaRPr>
                    </a:p>
                  </a:txBody>
                  <a:tcPr/>
                </a:tc>
                <a:extLst>
                  <a:ext uri="{0D108BD9-81ED-4DB2-BD59-A6C34878D82A}">
                    <a16:rowId xmlns:a16="http://schemas.microsoft.com/office/drawing/2014/main" val="2085132293"/>
                  </a:ext>
                </a:extLst>
              </a:tr>
              <a:tr h="0">
                <a:tc>
                  <a:txBody>
                    <a:bodyPr/>
                    <a:lstStyle/>
                    <a:p>
                      <a:pPr marL="0" marR="0">
                        <a:lnSpc>
                          <a:spcPct val="100000"/>
                        </a:lnSpc>
                        <a:spcBef>
                          <a:spcPts val="0"/>
                        </a:spcBef>
                        <a:spcAft>
                          <a:spcPts val="300"/>
                        </a:spcAft>
                        <a:tabLst>
                          <a:tab pos="520700" algn="l"/>
                          <a:tab pos="1054100" algn="l"/>
                          <a:tab pos="1574800" algn="l"/>
                          <a:tab pos="2095500" algn="l"/>
                          <a:tab pos="2628900" algn="l"/>
                          <a:tab pos="3149600" algn="l"/>
                          <a:tab pos="3670300" algn="l"/>
                          <a:tab pos="4203700" algn="l"/>
                          <a:tab pos="4724400" algn="l"/>
                        </a:tabLst>
                      </a:pPr>
                      <a:r>
                        <a:rPr lang="en-US" sz="1800">
                          <a:effectLst/>
                        </a:rPr>
                        <a:t>SO</a:t>
                      </a:r>
                      <a:endParaRPr lang="en-US" sz="1800">
                        <a:solidFill>
                          <a:srgbClr val="000000"/>
                        </a:solidFill>
                        <a:effectLst/>
                        <a:latin typeface="STIXTwoText"/>
                        <a:ea typeface="Times New Roman" panose="02020603050405020304" pitchFamily="18" charset="0"/>
                        <a:cs typeface="STIXTwoText"/>
                      </a:endParaRPr>
                    </a:p>
                  </a:txBody>
                  <a:tcPr/>
                </a:tc>
                <a:tc>
                  <a:txBody>
                    <a:bodyPr/>
                    <a:lstStyle/>
                    <a:p>
                      <a:pPr marL="0" marR="0">
                        <a:lnSpc>
                          <a:spcPct val="100000"/>
                        </a:lnSpc>
                        <a:spcBef>
                          <a:spcPts val="0"/>
                        </a:spcBef>
                        <a:spcAft>
                          <a:spcPts val="300"/>
                        </a:spcAft>
                        <a:tabLst>
                          <a:tab pos="520700" algn="l"/>
                          <a:tab pos="1054100" algn="l"/>
                          <a:tab pos="1574800" algn="l"/>
                          <a:tab pos="2095500" algn="l"/>
                          <a:tab pos="2628900" algn="l"/>
                          <a:tab pos="3149600" algn="l"/>
                          <a:tab pos="3670300" algn="l"/>
                          <a:tab pos="4203700" algn="l"/>
                          <a:tab pos="4724400" algn="l"/>
                        </a:tabLst>
                      </a:pPr>
                      <a:r>
                        <a:rPr lang="en-US" sz="1800">
                          <a:effectLst/>
                        </a:rPr>
                        <a:t>SE</a:t>
                      </a:r>
                      <a:endParaRPr lang="en-US" sz="1800">
                        <a:solidFill>
                          <a:srgbClr val="000000"/>
                        </a:solidFill>
                        <a:effectLst/>
                        <a:latin typeface="STIXTwoText"/>
                        <a:ea typeface="Times New Roman" panose="02020603050405020304" pitchFamily="18" charset="0"/>
                        <a:cs typeface="STIXTwoText"/>
                      </a:endParaRPr>
                    </a:p>
                  </a:txBody>
                  <a:tcPr/>
                </a:tc>
                <a:tc>
                  <a:txBody>
                    <a:bodyPr/>
                    <a:lstStyle/>
                    <a:p>
                      <a:pPr marL="0" marR="0">
                        <a:lnSpc>
                          <a:spcPct val="100000"/>
                        </a:lnSpc>
                        <a:spcBef>
                          <a:spcPts val="0"/>
                        </a:spcBef>
                        <a:spcAft>
                          <a:spcPts val="300"/>
                        </a:spcAft>
                        <a:tabLst>
                          <a:tab pos="520700" algn="l"/>
                          <a:tab pos="1054100" algn="l"/>
                          <a:tab pos="1574800" algn="l"/>
                          <a:tab pos="2095500" algn="l"/>
                          <a:tab pos="2628900" algn="l"/>
                          <a:tab pos="3149600" algn="l"/>
                          <a:tab pos="3670300" algn="l"/>
                          <a:tab pos="4203700" algn="l"/>
                          <a:tab pos="4724400" algn="l"/>
                        </a:tabLst>
                      </a:pPr>
                      <a:r>
                        <a:rPr lang="en-US" sz="1800">
                          <a:effectLst/>
                        </a:rPr>
                        <a:t>J</a:t>
                      </a:r>
                      <a:endParaRPr lang="en-US" sz="1800">
                        <a:solidFill>
                          <a:srgbClr val="000000"/>
                        </a:solidFill>
                        <a:effectLst/>
                        <a:latin typeface="STIXTwoText"/>
                        <a:ea typeface="Times New Roman" panose="02020603050405020304" pitchFamily="18" charset="0"/>
                        <a:cs typeface="STIXTwoText"/>
                      </a:endParaRPr>
                    </a:p>
                  </a:txBody>
                  <a:tcPr/>
                </a:tc>
                <a:tc>
                  <a:txBody>
                    <a:bodyPr/>
                    <a:lstStyle/>
                    <a:p>
                      <a:pPr marL="0" marR="0">
                        <a:lnSpc>
                          <a:spcPct val="100000"/>
                        </a:lnSpc>
                        <a:spcBef>
                          <a:spcPts val="0"/>
                        </a:spcBef>
                        <a:spcAft>
                          <a:spcPts val="300"/>
                        </a:spcAft>
                        <a:tabLst>
                          <a:tab pos="520700" algn="l"/>
                          <a:tab pos="1054100" algn="l"/>
                          <a:tab pos="1574800" algn="l"/>
                          <a:tab pos="2095500" algn="l"/>
                          <a:tab pos="2628900" algn="l"/>
                          <a:tab pos="3149600" algn="l"/>
                          <a:tab pos="3670300" algn="l"/>
                          <a:tab pos="4203700" algn="l"/>
                          <a:tab pos="4724400" algn="l"/>
                        </a:tabLst>
                      </a:pPr>
                      <a:r>
                        <a:rPr lang="en-US" sz="1800">
                          <a:effectLst/>
                        </a:rPr>
                        <a:t>SO</a:t>
                      </a:r>
                      <a:endParaRPr lang="en-US" sz="1800">
                        <a:solidFill>
                          <a:srgbClr val="000000"/>
                        </a:solidFill>
                        <a:effectLst/>
                        <a:latin typeface="STIXTwoText"/>
                        <a:ea typeface="Times New Roman" panose="02020603050405020304" pitchFamily="18" charset="0"/>
                        <a:cs typeface="STIXTwoText"/>
                      </a:endParaRPr>
                    </a:p>
                  </a:txBody>
                  <a:tcPr/>
                </a:tc>
                <a:tc>
                  <a:txBody>
                    <a:bodyPr/>
                    <a:lstStyle/>
                    <a:p>
                      <a:pPr marL="0" marR="0">
                        <a:lnSpc>
                          <a:spcPct val="100000"/>
                        </a:lnSpc>
                        <a:spcBef>
                          <a:spcPts val="0"/>
                        </a:spcBef>
                        <a:spcAft>
                          <a:spcPts val="300"/>
                        </a:spcAft>
                        <a:tabLst>
                          <a:tab pos="520700" algn="l"/>
                          <a:tab pos="1054100" algn="l"/>
                          <a:tab pos="1574800" algn="l"/>
                          <a:tab pos="2095500" algn="l"/>
                          <a:tab pos="2628900" algn="l"/>
                          <a:tab pos="3149600" algn="l"/>
                          <a:tab pos="3670300" algn="l"/>
                          <a:tab pos="4203700" algn="l"/>
                          <a:tab pos="4724400" algn="l"/>
                        </a:tabLst>
                      </a:pPr>
                      <a:r>
                        <a:rPr lang="en-US" sz="1800">
                          <a:effectLst/>
                        </a:rPr>
                        <a:t>SO</a:t>
                      </a:r>
                      <a:endParaRPr lang="en-US" sz="1800">
                        <a:solidFill>
                          <a:srgbClr val="000000"/>
                        </a:solidFill>
                        <a:effectLst/>
                        <a:latin typeface="STIXTwoText"/>
                        <a:ea typeface="Times New Roman" panose="02020603050405020304" pitchFamily="18" charset="0"/>
                        <a:cs typeface="STIXTwoText"/>
                      </a:endParaRPr>
                    </a:p>
                  </a:txBody>
                  <a:tcPr/>
                </a:tc>
                <a:tc>
                  <a:txBody>
                    <a:bodyPr/>
                    <a:lstStyle/>
                    <a:p>
                      <a:pPr marL="0" marR="0">
                        <a:lnSpc>
                          <a:spcPct val="100000"/>
                        </a:lnSpc>
                        <a:spcBef>
                          <a:spcPts val="0"/>
                        </a:spcBef>
                        <a:spcAft>
                          <a:spcPts val="300"/>
                        </a:spcAft>
                        <a:tabLst>
                          <a:tab pos="520700" algn="l"/>
                          <a:tab pos="1054100" algn="l"/>
                          <a:tab pos="1574800" algn="l"/>
                          <a:tab pos="2095500" algn="l"/>
                          <a:tab pos="2628900" algn="l"/>
                          <a:tab pos="3149600" algn="l"/>
                          <a:tab pos="3670300" algn="l"/>
                          <a:tab pos="4203700" algn="l"/>
                          <a:tab pos="4724400" algn="l"/>
                        </a:tabLst>
                      </a:pPr>
                      <a:r>
                        <a:rPr lang="en-US" sz="1800" dirty="0">
                          <a:effectLst/>
                        </a:rPr>
                        <a:t>J</a:t>
                      </a:r>
                      <a:endParaRPr lang="en-US" sz="1800" dirty="0">
                        <a:solidFill>
                          <a:srgbClr val="000000"/>
                        </a:solidFill>
                        <a:effectLst/>
                        <a:latin typeface="STIXTwoText"/>
                        <a:ea typeface="Times New Roman" panose="02020603050405020304" pitchFamily="18" charset="0"/>
                        <a:cs typeface="STIXTwoText"/>
                      </a:endParaRPr>
                    </a:p>
                  </a:txBody>
                  <a:tcPr/>
                </a:tc>
                <a:tc>
                  <a:txBody>
                    <a:bodyPr/>
                    <a:lstStyle/>
                    <a:p>
                      <a:pPr marL="0" marR="0">
                        <a:lnSpc>
                          <a:spcPct val="100000"/>
                        </a:lnSpc>
                        <a:spcBef>
                          <a:spcPts val="0"/>
                        </a:spcBef>
                        <a:spcAft>
                          <a:spcPts val="300"/>
                        </a:spcAft>
                        <a:tabLst>
                          <a:tab pos="520700" algn="l"/>
                          <a:tab pos="1054100" algn="l"/>
                          <a:tab pos="1574800" algn="l"/>
                          <a:tab pos="2095500" algn="l"/>
                          <a:tab pos="2628900" algn="l"/>
                          <a:tab pos="3149600" algn="l"/>
                          <a:tab pos="3670300" algn="l"/>
                          <a:tab pos="4203700" algn="l"/>
                          <a:tab pos="4724400" algn="l"/>
                        </a:tabLst>
                      </a:pPr>
                      <a:r>
                        <a:rPr lang="en-US" sz="1800">
                          <a:effectLst/>
                        </a:rPr>
                        <a:t>J</a:t>
                      </a:r>
                      <a:endParaRPr lang="en-US" sz="1800">
                        <a:solidFill>
                          <a:srgbClr val="000000"/>
                        </a:solidFill>
                        <a:effectLst/>
                        <a:latin typeface="STIXTwoText"/>
                        <a:ea typeface="Times New Roman" panose="02020603050405020304" pitchFamily="18" charset="0"/>
                        <a:cs typeface="STIXTwoText"/>
                      </a:endParaRPr>
                    </a:p>
                  </a:txBody>
                  <a:tcPr/>
                </a:tc>
                <a:tc>
                  <a:txBody>
                    <a:bodyPr/>
                    <a:lstStyle/>
                    <a:p>
                      <a:pPr marL="0" marR="0">
                        <a:lnSpc>
                          <a:spcPct val="100000"/>
                        </a:lnSpc>
                        <a:spcBef>
                          <a:spcPts val="0"/>
                        </a:spcBef>
                        <a:spcAft>
                          <a:spcPts val="300"/>
                        </a:spcAft>
                        <a:tabLst>
                          <a:tab pos="520700" algn="l"/>
                          <a:tab pos="1054100" algn="l"/>
                          <a:tab pos="1574800" algn="l"/>
                          <a:tab pos="2095500" algn="l"/>
                          <a:tab pos="2628900" algn="l"/>
                          <a:tab pos="3149600" algn="l"/>
                          <a:tab pos="3670300" algn="l"/>
                          <a:tab pos="4203700" algn="l"/>
                          <a:tab pos="4724400" algn="l"/>
                        </a:tabLst>
                      </a:pPr>
                      <a:r>
                        <a:rPr lang="en-US" sz="1800">
                          <a:effectLst/>
                        </a:rPr>
                        <a:t>SO</a:t>
                      </a:r>
                      <a:endParaRPr lang="en-US" sz="1800">
                        <a:solidFill>
                          <a:srgbClr val="000000"/>
                        </a:solidFill>
                        <a:effectLst/>
                        <a:latin typeface="STIXTwoText"/>
                        <a:ea typeface="Times New Roman" panose="02020603050405020304" pitchFamily="18" charset="0"/>
                        <a:cs typeface="STIXTwoText"/>
                      </a:endParaRPr>
                    </a:p>
                  </a:txBody>
                  <a:tcPr/>
                </a:tc>
                <a:tc>
                  <a:txBody>
                    <a:bodyPr/>
                    <a:lstStyle/>
                    <a:p>
                      <a:pPr marL="0" marR="0">
                        <a:lnSpc>
                          <a:spcPct val="100000"/>
                        </a:lnSpc>
                        <a:spcBef>
                          <a:spcPts val="0"/>
                        </a:spcBef>
                        <a:spcAft>
                          <a:spcPts val="300"/>
                        </a:spcAft>
                        <a:tabLst>
                          <a:tab pos="520700" algn="l"/>
                          <a:tab pos="1054100" algn="l"/>
                          <a:tab pos="1574800" algn="l"/>
                          <a:tab pos="2095500" algn="l"/>
                          <a:tab pos="2628900" algn="l"/>
                          <a:tab pos="3149600" algn="l"/>
                          <a:tab pos="3670300" algn="l"/>
                          <a:tab pos="4203700" algn="l"/>
                          <a:tab pos="4724400" algn="l"/>
                        </a:tabLst>
                      </a:pPr>
                      <a:r>
                        <a:rPr lang="en-US" sz="1800">
                          <a:effectLst/>
                        </a:rPr>
                        <a:t>F</a:t>
                      </a:r>
                      <a:endParaRPr lang="en-US" sz="1800">
                        <a:solidFill>
                          <a:srgbClr val="000000"/>
                        </a:solidFill>
                        <a:effectLst/>
                        <a:latin typeface="STIXTwoText"/>
                        <a:ea typeface="Times New Roman" panose="02020603050405020304" pitchFamily="18" charset="0"/>
                        <a:cs typeface="STIXTwoText"/>
                      </a:endParaRPr>
                    </a:p>
                  </a:txBody>
                  <a:tcPr/>
                </a:tc>
                <a:tc>
                  <a:txBody>
                    <a:bodyPr/>
                    <a:lstStyle/>
                    <a:p>
                      <a:pPr marL="0" marR="0">
                        <a:lnSpc>
                          <a:spcPct val="100000"/>
                        </a:lnSpc>
                        <a:spcBef>
                          <a:spcPts val="0"/>
                        </a:spcBef>
                        <a:spcAft>
                          <a:spcPts val="300"/>
                        </a:spcAft>
                        <a:tabLst>
                          <a:tab pos="520700" algn="l"/>
                          <a:tab pos="1054100" algn="l"/>
                          <a:tab pos="1574800" algn="l"/>
                          <a:tab pos="2095500" algn="l"/>
                          <a:tab pos="2628900" algn="l"/>
                          <a:tab pos="3149600" algn="l"/>
                          <a:tab pos="3670300" algn="l"/>
                          <a:tab pos="4203700" algn="l"/>
                          <a:tab pos="4724400" algn="l"/>
                        </a:tabLst>
                      </a:pPr>
                      <a:r>
                        <a:rPr lang="en-US" sz="1800">
                          <a:effectLst/>
                        </a:rPr>
                        <a:t>SO</a:t>
                      </a:r>
                      <a:endParaRPr lang="en-US" sz="1800">
                        <a:solidFill>
                          <a:srgbClr val="000000"/>
                        </a:solidFill>
                        <a:effectLst/>
                        <a:latin typeface="STIXTwoText"/>
                        <a:ea typeface="Times New Roman" panose="02020603050405020304" pitchFamily="18" charset="0"/>
                        <a:cs typeface="STIXTwoText"/>
                      </a:endParaRPr>
                    </a:p>
                  </a:txBody>
                  <a:tcPr/>
                </a:tc>
                <a:extLst>
                  <a:ext uri="{0D108BD9-81ED-4DB2-BD59-A6C34878D82A}">
                    <a16:rowId xmlns:a16="http://schemas.microsoft.com/office/drawing/2014/main" val="2294121022"/>
                  </a:ext>
                </a:extLst>
              </a:tr>
              <a:tr h="0">
                <a:tc>
                  <a:txBody>
                    <a:bodyPr/>
                    <a:lstStyle/>
                    <a:p>
                      <a:pPr marL="0" marR="0">
                        <a:lnSpc>
                          <a:spcPct val="100000"/>
                        </a:lnSpc>
                        <a:spcBef>
                          <a:spcPts val="0"/>
                        </a:spcBef>
                        <a:spcAft>
                          <a:spcPts val="300"/>
                        </a:spcAft>
                        <a:tabLst>
                          <a:tab pos="520700" algn="l"/>
                          <a:tab pos="1054100" algn="l"/>
                          <a:tab pos="1574800" algn="l"/>
                          <a:tab pos="2095500" algn="l"/>
                          <a:tab pos="2628900" algn="l"/>
                          <a:tab pos="3149600" algn="l"/>
                          <a:tab pos="3670300" algn="l"/>
                          <a:tab pos="4203700" algn="l"/>
                          <a:tab pos="4724400" algn="l"/>
                        </a:tabLst>
                      </a:pPr>
                      <a:r>
                        <a:rPr lang="en-US" sz="1800">
                          <a:effectLst/>
                        </a:rPr>
                        <a:t>SE</a:t>
                      </a:r>
                      <a:endParaRPr lang="en-US" sz="1800">
                        <a:solidFill>
                          <a:srgbClr val="000000"/>
                        </a:solidFill>
                        <a:effectLst/>
                        <a:latin typeface="STIXTwoText"/>
                        <a:ea typeface="Times New Roman" panose="02020603050405020304" pitchFamily="18" charset="0"/>
                        <a:cs typeface="STIXTwoText"/>
                      </a:endParaRPr>
                    </a:p>
                  </a:txBody>
                  <a:tcPr/>
                </a:tc>
                <a:tc>
                  <a:txBody>
                    <a:bodyPr/>
                    <a:lstStyle/>
                    <a:p>
                      <a:pPr marL="0" marR="0">
                        <a:lnSpc>
                          <a:spcPct val="100000"/>
                        </a:lnSpc>
                        <a:spcBef>
                          <a:spcPts val="0"/>
                        </a:spcBef>
                        <a:spcAft>
                          <a:spcPts val="300"/>
                        </a:spcAft>
                        <a:tabLst>
                          <a:tab pos="520700" algn="l"/>
                          <a:tab pos="1054100" algn="l"/>
                          <a:tab pos="1574800" algn="l"/>
                          <a:tab pos="2095500" algn="l"/>
                          <a:tab pos="2628900" algn="l"/>
                          <a:tab pos="3149600" algn="l"/>
                          <a:tab pos="3670300" algn="l"/>
                          <a:tab pos="4203700" algn="l"/>
                          <a:tab pos="4724400" algn="l"/>
                        </a:tabLst>
                      </a:pPr>
                      <a:r>
                        <a:rPr lang="en-US" sz="1800">
                          <a:effectLst/>
                        </a:rPr>
                        <a:t>SE</a:t>
                      </a:r>
                      <a:endParaRPr lang="en-US" sz="1800">
                        <a:solidFill>
                          <a:srgbClr val="000000"/>
                        </a:solidFill>
                        <a:effectLst/>
                        <a:latin typeface="STIXTwoText"/>
                        <a:ea typeface="Times New Roman" panose="02020603050405020304" pitchFamily="18" charset="0"/>
                        <a:cs typeface="STIXTwoText"/>
                      </a:endParaRPr>
                    </a:p>
                  </a:txBody>
                  <a:tcPr/>
                </a:tc>
                <a:tc>
                  <a:txBody>
                    <a:bodyPr/>
                    <a:lstStyle/>
                    <a:p>
                      <a:pPr marL="0" marR="0">
                        <a:lnSpc>
                          <a:spcPct val="100000"/>
                        </a:lnSpc>
                        <a:spcBef>
                          <a:spcPts val="0"/>
                        </a:spcBef>
                        <a:spcAft>
                          <a:spcPts val="300"/>
                        </a:spcAft>
                        <a:tabLst>
                          <a:tab pos="520700" algn="l"/>
                          <a:tab pos="1054100" algn="l"/>
                          <a:tab pos="1574800" algn="l"/>
                          <a:tab pos="2095500" algn="l"/>
                          <a:tab pos="2628900" algn="l"/>
                          <a:tab pos="3149600" algn="l"/>
                          <a:tab pos="3670300" algn="l"/>
                          <a:tab pos="4203700" algn="l"/>
                          <a:tab pos="4724400" algn="l"/>
                        </a:tabLst>
                      </a:pPr>
                      <a:r>
                        <a:rPr lang="en-US" sz="1800">
                          <a:effectLst/>
                        </a:rPr>
                        <a:t>F</a:t>
                      </a:r>
                      <a:endParaRPr lang="en-US" sz="1800">
                        <a:solidFill>
                          <a:srgbClr val="000000"/>
                        </a:solidFill>
                        <a:effectLst/>
                        <a:latin typeface="STIXTwoText"/>
                        <a:ea typeface="Times New Roman" panose="02020603050405020304" pitchFamily="18" charset="0"/>
                        <a:cs typeface="STIXTwoText"/>
                      </a:endParaRPr>
                    </a:p>
                  </a:txBody>
                  <a:tcPr/>
                </a:tc>
                <a:tc>
                  <a:txBody>
                    <a:bodyPr/>
                    <a:lstStyle/>
                    <a:p>
                      <a:pPr marL="0" marR="0">
                        <a:lnSpc>
                          <a:spcPct val="100000"/>
                        </a:lnSpc>
                        <a:spcBef>
                          <a:spcPts val="0"/>
                        </a:spcBef>
                        <a:spcAft>
                          <a:spcPts val="300"/>
                        </a:spcAft>
                        <a:tabLst>
                          <a:tab pos="520700" algn="l"/>
                          <a:tab pos="1054100" algn="l"/>
                          <a:tab pos="1574800" algn="l"/>
                          <a:tab pos="2095500" algn="l"/>
                          <a:tab pos="2628900" algn="l"/>
                          <a:tab pos="3149600" algn="l"/>
                          <a:tab pos="3670300" algn="l"/>
                          <a:tab pos="4203700" algn="l"/>
                          <a:tab pos="4724400" algn="l"/>
                        </a:tabLst>
                      </a:pPr>
                      <a:r>
                        <a:rPr lang="en-US" sz="1800" dirty="0">
                          <a:effectLst/>
                        </a:rPr>
                        <a:t>SE</a:t>
                      </a:r>
                      <a:endParaRPr lang="en-US" sz="1800" dirty="0">
                        <a:solidFill>
                          <a:srgbClr val="000000"/>
                        </a:solidFill>
                        <a:effectLst/>
                        <a:latin typeface="STIXTwoText"/>
                        <a:ea typeface="Times New Roman" panose="02020603050405020304" pitchFamily="18" charset="0"/>
                        <a:cs typeface="STIXTwoText"/>
                      </a:endParaRPr>
                    </a:p>
                  </a:txBody>
                  <a:tcPr/>
                </a:tc>
                <a:tc>
                  <a:txBody>
                    <a:bodyPr/>
                    <a:lstStyle/>
                    <a:p>
                      <a:pPr marL="0" marR="0">
                        <a:lnSpc>
                          <a:spcPct val="100000"/>
                        </a:lnSpc>
                        <a:spcBef>
                          <a:spcPts val="0"/>
                        </a:spcBef>
                        <a:spcAft>
                          <a:spcPts val="300"/>
                        </a:spcAft>
                        <a:tabLst>
                          <a:tab pos="520700" algn="l"/>
                          <a:tab pos="1054100" algn="l"/>
                          <a:tab pos="1574800" algn="l"/>
                          <a:tab pos="2095500" algn="l"/>
                          <a:tab pos="2628900" algn="l"/>
                          <a:tab pos="3149600" algn="l"/>
                          <a:tab pos="3670300" algn="l"/>
                          <a:tab pos="4203700" algn="l"/>
                          <a:tab pos="4724400" algn="l"/>
                        </a:tabLst>
                      </a:pPr>
                      <a:r>
                        <a:rPr lang="en-US" sz="1800">
                          <a:effectLst/>
                        </a:rPr>
                        <a:t>J</a:t>
                      </a:r>
                      <a:endParaRPr lang="en-US" sz="1800">
                        <a:solidFill>
                          <a:srgbClr val="000000"/>
                        </a:solidFill>
                        <a:effectLst/>
                        <a:latin typeface="STIXTwoText"/>
                        <a:ea typeface="Times New Roman" panose="02020603050405020304" pitchFamily="18" charset="0"/>
                        <a:cs typeface="STIXTwoText"/>
                      </a:endParaRPr>
                    </a:p>
                  </a:txBody>
                  <a:tcPr/>
                </a:tc>
                <a:tc>
                  <a:txBody>
                    <a:bodyPr/>
                    <a:lstStyle/>
                    <a:p>
                      <a:pPr marL="0" marR="0">
                        <a:lnSpc>
                          <a:spcPct val="100000"/>
                        </a:lnSpc>
                        <a:spcBef>
                          <a:spcPts val="0"/>
                        </a:spcBef>
                        <a:spcAft>
                          <a:spcPts val="300"/>
                        </a:spcAft>
                        <a:tabLst>
                          <a:tab pos="520700" algn="l"/>
                          <a:tab pos="1054100" algn="l"/>
                          <a:tab pos="1574800" algn="l"/>
                          <a:tab pos="2095500" algn="l"/>
                          <a:tab pos="2628900" algn="l"/>
                          <a:tab pos="3149600" algn="l"/>
                          <a:tab pos="3670300" algn="l"/>
                          <a:tab pos="4203700" algn="l"/>
                          <a:tab pos="4724400" algn="l"/>
                        </a:tabLst>
                      </a:pPr>
                      <a:r>
                        <a:rPr lang="en-US" sz="1800">
                          <a:effectLst/>
                        </a:rPr>
                        <a:t>SO</a:t>
                      </a:r>
                      <a:endParaRPr lang="en-US" sz="1800">
                        <a:solidFill>
                          <a:srgbClr val="000000"/>
                        </a:solidFill>
                        <a:effectLst/>
                        <a:latin typeface="STIXTwoText"/>
                        <a:ea typeface="Times New Roman" panose="02020603050405020304" pitchFamily="18" charset="0"/>
                        <a:cs typeface="STIXTwoText"/>
                      </a:endParaRPr>
                    </a:p>
                  </a:txBody>
                  <a:tcPr/>
                </a:tc>
                <a:tc>
                  <a:txBody>
                    <a:bodyPr/>
                    <a:lstStyle/>
                    <a:p>
                      <a:pPr marL="0" marR="0">
                        <a:lnSpc>
                          <a:spcPct val="100000"/>
                        </a:lnSpc>
                        <a:spcBef>
                          <a:spcPts val="0"/>
                        </a:spcBef>
                        <a:spcAft>
                          <a:spcPts val="300"/>
                        </a:spcAft>
                        <a:tabLst>
                          <a:tab pos="520700" algn="l"/>
                          <a:tab pos="1054100" algn="l"/>
                          <a:tab pos="1574800" algn="l"/>
                          <a:tab pos="2095500" algn="l"/>
                          <a:tab pos="2628900" algn="l"/>
                          <a:tab pos="3149600" algn="l"/>
                          <a:tab pos="3670300" algn="l"/>
                          <a:tab pos="4203700" algn="l"/>
                          <a:tab pos="4724400" algn="l"/>
                        </a:tabLst>
                      </a:pPr>
                      <a:r>
                        <a:rPr lang="en-US" sz="1800">
                          <a:effectLst/>
                        </a:rPr>
                        <a:t>F</a:t>
                      </a:r>
                      <a:endParaRPr lang="en-US" sz="1800">
                        <a:solidFill>
                          <a:srgbClr val="000000"/>
                        </a:solidFill>
                        <a:effectLst/>
                        <a:latin typeface="STIXTwoText"/>
                        <a:ea typeface="Times New Roman" panose="02020603050405020304" pitchFamily="18" charset="0"/>
                        <a:cs typeface="STIXTwoText"/>
                      </a:endParaRPr>
                    </a:p>
                  </a:txBody>
                  <a:tcPr/>
                </a:tc>
                <a:tc>
                  <a:txBody>
                    <a:bodyPr/>
                    <a:lstStyle/>
                    <a:p>
                      <a:pPr marL="0" marR="0">
                        <a:lnSpc>
                          <a:spcPct val="100000"/>
                        </a:lnSpc>
                        <a:spcBef>
                          <a:spcPts val="0"/>
                        </a:spcBef>
                        <a:spcAft>
                          <a:spcPts val="300"/>
                        </a:spcAft>
                        <a:tabLst>
                          <a:tab pos="520700" algn="l"/>
                          <a:tab pos="1054100" algn="l"/>
                          <a:tab pos="1574800" algn="l"/>
                          <a:tab pos="2095500" algn="l"/>
                          <a:tab pos="2628900" algn="l"/>
                          <a:tab pos="3149600" algn="l"/>
                          <a:tab pos="3670300" algn="l"/>
                          <a:tab pos="4203700" algn="l"/>
                          <a:tab pos="4724400" algn="l"/>
                        </a:tabLst>
                      </a:pPr>
                      <a:r>
                        <a:rPr lang="en-US" sz="1800">
                          <a:effectLst/>
                        </a:rPr>
                        <a:t>J</a:t>
                      </a:r>
                      <a:endParaRPr lang="en-US" sz="1800">
                        <a:solidFill>
                          <a:srgbClr val="000000"/>
                        </a:solidFill>
                        <a:effectLst/>
                        <a:latin typeface="STIXTwoText"/>
                        <a:ea typeface="Times New Roman" panose="02020603050405020304" pitchFamily="18" charset="0"/>
                        <a:cs typeface="STIXTwoText"/>
                      </a:endParaRPr>
                    </a:p>
                  </a:txBody>
                  <a:tcPr/>
                </a:tc>
                <a:tc>
                  <a:txBody>
                    <a:bodyPr/>
                    <a:lstStyle/>
                    <a:p>
                      <a:pPr marL="0" marR="0">
                        <a:lnSpc>
                          <a:spcPct val="100000"/>
                        </a:lnSpc>
                        <a:spcBef>
                          <a:spcPts val="0"/>
                        </a:spcBef>
                        <a:spcAft>
                          <a:spcPts val="300"/>
                        </a:spcAft>
                        <a:tabLst>
                          <a:tab pos="520700" algn="l"/>
                          <a:tab pos="1054100" algn="l"/>
                          <a:tab pos="1574800" algn="l"/>
                          <a:tab pos="2095500" algn="l"/>
                          <a:tab pos="2628900" algn="l"/>
                          <a:tab pos="3149600" algn="l"/>
                          <a:tab pos="3670300" algn="l"/>
                          <a:tab pos="4203700" algn="l"/>
                          <a:tab pos="4724400" algn="l"/>
                        </a:tabLst>
                      </a:pPr>
                      <a:r>
                        <a:rPr lang="en-US" sz="1800">
                          <a:effectLst/>
                        </a:rPr>
                        <a:t>SO</a:t>
                      </a:r>
                      <a:endParaRPr lang="en-US" sz="1800">
                        <a:solidFill>
                          <a:srgbClr val="000000"/>
                        </a:solidFill>
                        <a:effectLst/>
                        <a:latin typeface="STIXTwoText"/>
                        <a:ea typeface="Times New Roman" panose="02020603050405020304" pitchFamily="18" charset="0"/>
                        <a:cs typeface="STIXTwoText"/>
                      </a:endParaRPr>
                    </a:p>
                  </a:txBody>
                  <a:tcPr/>
                </a:tc>
                <a:tc>
                  <a:txBody>
                    <a:bodyPr/>
                    <a:lstStyle/>
                    <a:p>
                      <a:pPr marL="0" marR="0">
                        <a:lnSpc>
                          <a:spcPct val="100000"/>
                        </a:lnSpc>
                        <a:spcBef>
                          <a:spcPts val="0"/>
                        </a:spcBef>
                        <a:spcAft>
                          <a:spcPts val="300"/>
                        </a:spcAft>
                        <a:tabLst>
                          <a:tab pos="520700" algn="l"/>
                          <a:tab pos="1054100" algn="l"/>
                          <a:tab pos="1574800" algn="l"/>
                          <a:tab pos="2095500" algn="l"/>
                          <a:tab pos="2628900" algn="l"/>
                          <a:tab pos="3149600" algn="l"/>
                          <a:tab pos="3670300" algn="l"/>
                          <a:tab pos="4203700" algn="l"/>
                          <a:tab pos="4724400" algn="l"/>
                        </a:tabLst>
                      </a:pPr>
                      <a:r>
                        <a:rPr lang="en-US" sz="1800" dirty="0">
                          <a:effectLst/>
                        </a:rPr>
                        <a:t>SO</a:t>
                      </a:r>
                      <a:endParaRPr lang="en-US" sz="1800" dirty="0">
                        <a:solidFill>
                          <a:srgbClr val="000000"/>
                        </a:solidFill>
                        <a:effectLst/>
                        <a:latin typeface="STIXTwoText"/>
                        <a:ea typeface="Times New Roman" panose="02020603050405020304" pitchFamily="18" charset="0"/>
                        <a:cs typeface="STIXTwoText"/>
                      </a:endParaRPr>
                    </a:p>
                  </a:txBody>
                  <a:tcPr/>
                </a:tc>
                <a:extLst>
                  <a:ext uri="{0D108BD9-81ED-4DB2-BD59-A6C34878D82A}">
                    <a16:rowId xmlns:a16="http://schemas.microsoft.com/office/drawing/2014/main" val="716226706"/>
                  </a:ext>
                </a:extLst>
              </a:tr>
            </a:tbl>
          </a:graphicData>
        </a:graphic>
      </p:graphicFrame>
    </p:spTree>
    <p:extLst>
      <p:ext uri="{BB962C8B-B14F-4D97-AF65-F5344CB8AC3E}">
        <p14:creationId xmlns:p14="http://schemas.microsoft.com/office/powerpoint/2010/main" val="37318694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2348-E0BD-4F71-B1E1-57D91E2962D6}"/>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Case Study 2-5 How Many Cups of Coffee Do You Drink a Day?</a:t>
            </a:r>
            <a:endParaRPr lang="en-US" dirty="0">
              <a:latin typeface="Times New Roman" panose="02020603050405020304" pitchFamily="18" charset="0"/>
              <a:cs typeface="Times New Roman" panose="02020603050405020304" pitchFamily="18" charset="0"/>
            </a:endParaRPr>
          </a:p>
        </p:txBody>
      </p:sp>
      <p:pic>
        <p:nvPicPr>
          <p:cNvPr id="16" name="Picture 2" descr="A pie-chart depicts the survey response on the number of cups of coffee an adult, drinks on an average day. The pie chart is divided into 5 sectors. The sectors are labeled from the top right, moving in clockwise direction as follows: 0 cups, 36 percent; 1 cup, 26 percent; 2 cups, 19 percent; 3 cups, 9 percent; and 4 or more cups, 10 percent.">
            <a:extLst>
              <a:ext uri="{FF2B5EF4-FFF2-40B4-BE49-F238E27FC236}">
                <a16:creationId xmlns:a16="http://schemas.microsoft.com/office/drawing/2014/main" id="{09F1CC59-21B7-4CA3-A51F-1187F99808B4}"/>
              </a:ext>
            </a:extLst>
          </p:cNvPr>
          <p:cNvPicPr>
            <a:picLocks noGrp="1" noChangeAspect="1" noChangeArrowheads="1"/>
          </p:cNvPicPr>
          <p:nvPr>
            <p:ph sz="quarter" idx="16"/>
          </p:nvPr>
        </p:nvPicPr>
        <p:blipFill rotWithShape="1">
          <a:blip r:embed="rId2">
            <a:extLst>
              <a:ext uri="{28A0092B-C50C-407E-A947-70E740481C1C}">
                <a14:useLocalDpi xmlns:a14="http://schemas.microsoft.com/office/drawing/2010/main" val="0"/>
              </a:ext>
            </a:extLst>
          </a:blip>
          <a:srcRect b="5112"/>
          <a:stretch/>
        </p:blipFill>
        <p:spPr bwMode="auto">
          <a:xfrm>
            <a:off x="811330" y="1700125"/>
            <a:ext cx="7365765" cy="424347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a:extLst>
              <a:ext uri="{FF2B5EF4-FFF2-40B4-BE49-F238E27FC236}">
                <a16:creationId xmlns:a16="http://schemas.microsoft.com/office/drawing/2014/main" id="{452962B3-B26A-4FAD-B6D4-70FEEDD31BDC}"/>
              </a:ext>
            </a:extLst>
          </p:cNvPr>
          <p:cNvSpPr txBox="1"/>
          <p:nvPr/>
        </p:nvSpPr>
        <p:spPr>
          <a:xfrm>
            <a:off x="838200" y="5940623"/>
            <a:ext cx="7239000" cy="307777"/>
          </a:xfrm>
          <a:prstGeom prst="rect">
            <a:avLst/>
          </a:prstGeom>
          <a:noFill/>
        </p:spPr>
        <p:txBody>
          <a:bodyPr wrap="square" rtlCol="0">
            <a:spAutoFit/>
          </a:bodyPr>
          <a:lstStyle/>
          <a:p>
            <a:r>
              <a:rPr lang="en-US" sz="1400" dirty="0"/>
              <a:t>Data source: Gallup poll of U.S. adults aged 18 and older conducted July 9-12, 2012</a:t>
            </a:r>
          </a:p>
        </p:txBody>
      </p:sp>
    </p:spTree>
    <p:extLst>
      <p:ext uri="{BB962C8B-B14F-4D97-AF65-F5344CB8AC3E}">
        <p14:creationId xmlns:p14="http://schemas.microsoft.com/office/powerpoint/2010/main" val="6632053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A0B07-50BB-4EB8-8E71-28163BD967A8}"/>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Example 2-6</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F80D467-265C-41CB-90EC-BF66BD8EF576}"/>
              </a:ext>
            </a:extLst>
          </p:cNvPr>
          <p:cNvSpPr>
            <a:spLocks noGrp="1"/>
          </p:cNvSpPr>
          <p:nvPr>
            <p:ph sz="quarter" idx="15"/>
          </p:nvPr>
        </p:nvSpPr>
        <p:spPr>
          <a:xfrm>
            <a:off x="380060" y="1371600"/>
            <a:ext cx="8534400" cy="1736726"/>
          </a:xfrm>
        </p:spPr>
        <p:txBody>
          <a:bodyPr/>
          <a:lstStyle/>
          <a:p>
            <a:pPr algn="l">
              <a:lnSpc>
                <a:spcPct val="100000"/>
              </a:lnSpc>
              <a:spcBef>
                <a:spcPts val="600"/>
              </a:spcBef>
            </a:pPr>
            <a:r>
              <a:rPr lang="en-GB" sz="2600" dirty="0">
                <a:latin typeface="Times New Roman" panose="02020603050405020304" pitchFamily="18" charset="0"/>
                <a:cs typeface="Times New Roman" panose="02020603050405020304" pitchFamily="18" charset="0"/>
              </a:rPr>
              <a:t>The administration in a large city wanted to know the distribution of vehicles owned by households in that city. A sample of 40 randomly selected households from this city produced the following data on the number of vehicles owned:</a:t>
            </a:r>
          </a:p>
        </p:txBody>
      </p:sp>
      <p:graphicFrame>
        <p:nvGraphicFramePr>
          <p:cNvPr id="14" name="Table 14">
            <a:extLst>
              <a:ext uri="{FF2B5EF4-FFF2-40B4-BE49-F238E27FC236}">
                <a16:creationId xmlns:a16="http://schemas.microsoft.com/office/drawing/2014/main" id="{0E6B328F-626E-4FD8-95FB-98496514071B}"/>
              </a:ext>
            </a:extLst>
          </p:cNvPr>
          <p:cNvGraphicFramePr>
            <a:graphicFrameLocks noGrp="1"/>
          </p:cNvGraphicFramePr>
          <p:nvPr>
            <p:ph type="tbl" sz="quarter" idx="17"/>
            <p:extLst>
              <p:ext uri="{D42A27DB-BD31-4B8C-83A1-F6EECF244321}">
                <p14:modId xmlns:p14="http://schemas.microsoft.com/office/powerpoint/2010/main" val="3457327621"/>
              </p:ext>
            </p:extLst>
          </p:nvPr>
        </p:nvGraphicFramePr>
        <p:xfrm>
          <a:off x="2299495" y="3276600"/>
          <a:ext cx="4545010" cy="1635760"/>
        </p:xfrm>
        <a:graphic>
          <a:graphicData uri="http://schemas.openxmlformats.org/drawingml/2006/table">
            <a:tbl>
              <a:tblPr firstRow="1" bandRow="1">
                <a:tableStyleId>{69012ECD-51FC-41F1-AA8D-1B2483CD663E}</a:tableStyleId>
              </a:tblPr>
              <a:tblGrid>
                <a:gridCol w="454501">
                  <a:extLst>
                    <a:ext uri="{9D8B030D-6E8A-4147-A177-3AD203B41FA5}">
                      <a16:colId xmlns:a16="http://schemas.microsoft.com/office/drawing/2014/main" val="2553624334"/>
                    </a:ext>
                  </a:extLst>
                </a:gridCol>
                <a:gridCol w="454501">
                  <a:extLst>
                    <a:ext uri="{9D8B030D-6E8A-4147-A177-3AD203B41FA5}">
                      <a16:colId xmlns:a16="http://schemas.microsoft.com/office/drawing/2014/main" val="3673477593"/>
                    </a:ext>
                  </a:extLst>
                </a:gridCol>
                <a:gridCol w="454501">
                  <a:extLst>
                    <a:ext uri="{9D8B030D-6E8A-4147-A177-3AD203B41FA5}">
                      <a16:colId xmlns:a16="http://schemas.microsoft.com/office/drawing/2014/main" val="2073055727"/>
                    </a:ext>
                  </a:extLst>
                </a:gridCol>
                <a:gridCol w="454501">
                  <a:extLst>
                    <a:ext uri="{9D8B030D-6E8A-4147-A177-3AD203B41FA5}">
                      <a16:colId xmlns:a16="http://schemas.microsoft.com/office/drawing/2014/main" val="3457843759"/>
                    </a:ext>
                  </a:extLst>
                </a:gridCol>
                <a:gridCol w="454501">
                  <a:extLst>
                    <a:ext uri="{9D8B030D-6E8A-4147-A177-3AD203B41FA5}">
                      <a16:colId xmlns:a16="http://schemas.microsoft.com/office/drawing/2014/main" val="3611054939"/>
                    </a:ext>
                  </a:extLst>
                </a:gridCol>
                <a:gridCol w="454501">
                  <a:extLst>
                    <a:ext uri="{9D8B030D-6E8A-4147-A177-3AD203B41FA5}">
                      <a16:colId xmlns:a16="http://schemas.microsoft.com/office/drawing/2014/main" val="943696946"/>
                    </a:ext>
                  </a:extLst>
                </a:gridCol>
                <a:gridCol w="454501">
                  <a:extLst>
                    <a:ext uri="{9D8B030D-6E8A-4147-A177-3AD203B41FA5}">
                      <a16:colId xmlns:a16="http://schemas.microsoft.com/office/drawing/2014/main" val="3012433510"/>
                    </a:ext>
                  </a:extLst>
                </a:gridCol>
                <a:gridCol w="454501">
                  <a:extLst>
                    <a:ext uri="{9D8B030D-6E8A-4147-A177-3AD203B41FA5}">
                      <a16:colId xmlns:a16="http://schemas.microsoft.com/office/drawing/2014/main" val="3535231261"/>
                    </a:ext>
                  </a:extLst>
                </a:gridCol>
                <a:gridCol w="454501">
                  <a:extLst>
                    <a:ext uri="{9D8B030D-6E8A-4147-A177-3AD203B41FA5}">
                      <a16:colId xmlns:a16="http://schemas.microsoft.com/office/drawing/2014/main" val="4029910688"/>
                    </a:ext>
                  </a:extLst>
                </a:gridCol>
                <a:gridCol w="454501">
                  <a:extLst>
                    <a:ext uri="{9D8B030D-6E8A-4147-A177-3AD203B41FA5}">
                      <a16:colId xmlns:a16="http://schemas.microsoft.com/office/drawing/2014/main" val="915234547"/>
                    </a:ext>
                  </a:extLst>
                </a:gridCol>
              </a:tblGrid>
              <a:tr h="408940">
                <a:tc>
                  <a:txBody>
                    <a:bodyPr/>
                    <a:lstStyle/>
                    <a:p>
                      <a:r>
                        <a:rPr lang="en-US" b="0"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99822476"/>
                  </a:ext>
                </a:extLst>
              </a:tr>
              <a:tr h="408940">
                <a:tc>
                  <a:txBody>
                    <a:bodyPr/>
                    <a:lstStyle/>
                    <a:p>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44772733"/>
                  </a:ext>
                </a:extLst>
              </a:tr>
              <a:tr h="408940">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2733173"/>
                  </a:ext>
                </a:extLst>
              </a:tr>
              <a:tr h="408940">
                <a:tc>
                  <a:txBody>
                    <a:bodyPr/>
                    <a:lstStyle/>
                    <a:p>
                      <a:r>
                        <a:rPr lang="en-US"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28698816"/>
                  </a:ext>
                </a:extLst>
              </a:tr>
            </a:tbl>
          </a:graphicData>
        </a:graphic>
      </p:graphicFrame>
      <p:sp>
        <p:nvSpPr>
          <p:cNvPr id="6" name="Content Placeholder 5">
            <a:extLst>
              <a:ext uri="{FF2B5EF4-FFF2-40B4-BE49-F238E27FC236}">
                <a16:creationId xmlns:a16="http://schemas.microsoft.com/office/drawing/2014/main" id="{13F09D2F-2199-4575-B8AF-219CCCAACF0C}"/>
              </a:ext>
            </a:extLst>
          </p:cNvPr>
          <p:cNvSpPr>
            <a:spLocks noGrp="1"/>
          </p:cNvSpPr>
          <p:nvPr>
            <p:ph sz="quarter" idx="18"/>
          </p:nvPr>
        </p:nvSpPr>
        <p:spPr>
          <a:xfrm>
            <a:off x="380060" y="5207000"/>
            <a:ext cx="8334022" cy="1041400"/>
          </a:xfrm>
        </p:spPr>
        <p:txBody>
          <a:bodyPr/>
          <a:lstStyle/>
          <a:p>
            <a:pPr marL="0" indent="0">
              <a:buNone/>
            </a:pPr>
            <a:r>
              <a:rPr lang="en-GB" sz="2600" dirty="0">
                <a:latin typeface="Times New Roman" panose="02020603050405020304" pitchFamily="18" charset="0"/>
                <a:cs typeface="Times New Roman" panose="02020603050405020304" pitchFamily="18" charset="0"/>
              </a:rPr>
              <a:t>Construct a frequency distribution table for these data using single-valued classes.</a:t>
            </a: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840829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E910F-ECE3-42DB-86CD-0A8E008633BA}"/>
              </a:ext>
            </a:extLst>
          </p:cNvPr>
          <p:cNvSpPr>
            <a:spLocks noGrp="1"/>
          </p:cNvSpPr>
          <p:nvPr>
            <p:ph type="title"/>
          </p:nvPr>
        </p:nvSpPr>
        <p:spPr/>
        <p:txBody>
          <a:bodyPr>
            <a:noAutofit/>
          </a:bodyPr>
          <a:lstStyle/>
          <a:p>
            <a:r>
              <a:rPr lang="en-GB" sz="2800" dirty="0">
                <a:latin typeface="Times New Roman" panose="02020603050405020304" pitchFamily="18" charset="0"/>
                <a:cs typeface="Times New Roman" panose="02020603050405020304" pitchFamily="18" charset="0"/>
              </a:rPr>
              <a:t>Example 2-6: Solution</a:t>
            </a:r>
            <a:br>
              <a:rPr lang="en-GB" sz="2800" dirty="0">
                <a:latin typeface="Times New Roman" panose="02020603050405020304" pitchFamily="18" charset="0"/>
                <a:cs typeface="Times New Roman" panose="02020603050405020304" pitchFamily="18" charset="0"/>
              </a:rPr>
            </a:br>
            <a:r>
              <a:rPr lang="en-GB" sz="2800" dirty="0">
                <a:latin typeface="Times New Roman" panose="02020603050405020304" pitchFamily="18" charset="0"/>
                <a:cs typeface="Times New Roman" panose="02020603050405020304" pitchFamily="18" charset="0"/>
              </a:rPr>
              <a:t>Table 2.11 Frequency Distribution of Vehicles Owned</a:t>
            </a:r>
            <a:endParaRPr lang="en-US" sz="2800" dirty="0">
              <a:latin typeface="Times New Roman" panose="02020603050405020304" pitchFamily="18" charset="0"/>
              <a:cs typeface="Times New Roman" panose="02020603050405020304" pitchFamily="18" charset="0"/>
            </a:endParaRPr>
          </a:p>
        </p:txBody>
      </p:sp>
      <p:graphicFrame>
        <p:nvGraphicFramePr>
          <p:cNvPr id="7" name="Table Placeholder 6">
            <a:extLst>
              <a:ext uri="{FF2B5EF4-FFF2-40B4-BE49-F238E27FC236}">
                <a16:creationId xmlns:a16="http://schemas.microsoft.com/office/drawing/2014/main" id="{7C1500C5-0E3F-4569-8007-3E569696EEB2}"/>
              </a:ext>
            </a:extLst>
          </p:cNvPr>
          <p:cNvGraphicFramePr>
            <a:graphicFrameLocks noGrp="1"/>
          </p:cNvGraphicFramePr>
          <p:nvPr>
            <p:ph type="tbl" sz="quarter" idx="17"/>
            <p:extLst>
              <p:ext uri="{D42A27DB-BD31-4B8C-83A1-F6EECF244321}">
                <p14:modId xmlns:p14="http://schemas.microsoft.com/office/powerpoint/2010/main" val="3976751757"/>
              </p:ext>
            </p:extLst>
          </p:nvPr>
        </p:nvGraphicFramePr>
        <p:xfrm>
          <a:off x="533400" y="1821496"/>
          <a:ext cx="4585652" cy="2926080"/>
        </p:xfrm>
        <a:graphic>
          <a:graphicData uri="http://schemas.openxmlformats.org/drawingml/2006/table">
            <a:tbl>
              <a:tblPr firstRow="1">
                <a:tableStyleId>{69012ECD-51FC-41F1-AA8D-1B2483CD663E}</a:tableStyleId>
              </a:tblPr>
              <a:tblGrid>
                <a:gridCol w="1782762">
                  <a:extLst>
                    <a:ext uri="{9D8B030D-6E8A-4147-A177-3AD203B41FA5}">
                      <a16:colId xmlns:a16="http://schemas.microsoft.com/office/drawing/2014/main" val="1905694626"/>
                    </a:ext>
                  </a:extLst>
                </a:gridCol>
                <a:gridCol w="2802890">
                  <a:extLst>
                    <a:ext uri="{9D8B030D-6E8A-4147-A177-3AD203B41FA5}">
                      <a16:colId xmlns:a16="http://schemas.microsoft.com/office/drawing/2014/main" val="623020164"/>
                    </a:ext>
                  </a:extLst>
                </a:gridCol>
              </a:tblGrid>
              <a:tr h="262376">
                <a:tc>
                  <a:txBody>
                    <a:bodyPr/>
                    <a:lstStyle/>
                    <a:p>
                      <a:pPr marL="0" marR="0" algn="ctr">
                        <a:lnSpc>
                          <a:spcPct val="100000"/>
                        </a:lnSpc>
                        <a:spcBef>
                          <a:spcPts val="0"/>
                        </a:spcBef>
                        <a:spcAft>
                          <a:spcPts val="0"/>
                        </a:spcAft>
                      </a:pPr>
                      <a:r>
                        <a:rPr lang="en-US" sz="1800">
                          <a:effectLst/>
                        </a:rPr>
                        <a:t>Vehicles Owned</a:t>
                      </a:r>
                      <a:endParaRPr lang="en-US" sz="1800" b="1">
                        <a:solidFill>
                          <a:srgbClr val="FFFFFF"/>
                        </a:solidFill>
                        <a:effectLst/>
                        <a:latin typeface="STIXTwoText-Bold"/>
                        <a:ea typeface="Times New Roman" panose="02020603050405020304" pitchFamily="18" charset="0"/>
                        <a:cs typeface="STIXTwoText-Bold"/>
                      </a:endParaRPr>
                    </a:p>
                  </a:txBody>
                  <a:tcPr anchor="b"/>
                </a:tc>
                <a:tc>
                  <a:txBody>
                    <a:bodyPr/>
                    <a:lstStyle/>
                    <a:p>
                      <a:pPr marL="0" marR="0" algn="ctr">
                        <a:lnSpc>
                          <a:spcPct val="100000"/>
                        </a:lnSpc>
                        <a:spcBef>
                          <a:spcPts val="0"/>
                        </a:spcBef>
                        <a:spcAft>
                          <a:spcPts val="0"/>
                        </a:spcAft>
                      </a:pPr>
                      <a:r>
                        <a:rPr lang="en-US" sz="1800" dirty="0">
                          <a:effectLst/>
                        </a:rPr>
                        <a:t>Number of Households ( </a:t>
                      </a:r>
                      <a:r>
                        <a:rPr lang="en-US" sz="1800" i="1" dirty="0">
                          <a:effectLst/>
                        </a:rPr>
                        <a:t>f</a:t>
                      </a:r>
                      <a:r>
                        <a:rPr lang="en-US" sz="1800" dirty="0">
                          <a:effectLst/>
                        </a:rPr>
                        <a:t> )</a:t>
                      </a:r>
                      <a:endParaRPr lang="en-US" sz="1800" b="1" dirty="0">
                        <a:solidFill>
                          <a:srgbClr val="FFFFFF"/>
                        </a:solidFill>
                        <a:effectLst/>
                        <a:latin typeface="STIXTwoText-Bold"/>
                        <a:ea typeface="Times New Roman" panose="02020603050405020304" pitchFamily="18" charset="0"/>
                        <a:cs typeface="STIXTwoText-Bold"/>
                      </a:endParaRPr>
                    </a:p>
                  </a:txBody>
                  <a:tcPr anchor="b"/>
                </a:tc>
                <a:extLst>
                  <a:ext uri="{0D108BD9-81ED-4DB2-BD59-A6C34878D82A}">
                    <a16:rowId xmlns:a16="http://schemas.microsoft.com/office/drawing/2014/main" val="74834"/>
                  </a:ext>
                </a:extLst>
              </a:tr>
              <a:tr h="144900">
                <a:tc>
                  <a:txBody>
                    <a:bodyPr/>
                    <a:lstStyle/>
                    <a:p>
                      <a:pPr marL="0" marR="0" algn="ctr">
                        <a:lnSpc>
                          <a:spcPct val="100000"/>
                        </a:lnSpc>
                        <a:spcBef>
                          <a:spcPts val="0"/>
                        </a:spcBef>
                        <a:spcAft>
                          <a:spcPts val="300"/>
                        </a:spcAft>
                        <a:tabLst>
                          <a:tab pos="393700" algn="ctr"/>
                          <a:tab pos="1638300" algn="ctr"/>
                        </a:tabLst>
                      </a:pPr>
                      <a:r>
                        <a:rPr lang="en-US" sz="1800">
                          <a:effectLst/>
                        </a:rPr>
                        <a:t>0</a:t>
                      </a:r>
                      <a:endParaRPr lang="en-US" sz="1800">
                        <a:solidFill>
                          <a:srgbClr val="000000"/>
                        </a:solidFill>
                        <a:effectLst/>
                        <a:latin typeface="STIXTwoText"/>
                        <a:ea typeface="Times New Roman" panose="02020603050405020304" pitchFamily="18" charset="0"/>
                        <a:cs typeface="STIXTwoText"/>
                      </a:endParaRPr>
                    </a:p>
                  </a:txBody>
                  <a:tcPr/>
                </a:tc>
                <a:tc>
                  <a:txBody>
                    <a:bodyPr/>
                    <a:lstStyle/>
                    <a:p>
                      <a:pPr marL="0" marR="0" algn="ctr">
                        <a:lnSpc>
                          <a:spcPct val="100000"/>
                        </a:lnSpc>
                        <a:spcBef>
                          <a:spcPts val="0"/>
                        </a:spcBef>
                        <a:spcAft>
                          <a:spcPts val="300"/>
                        </a:spcAft>
                        <a:tabLst>
                          <a:tab pos="393700" algn="ctr"/>
                          <a:tab pos="1638300" algn="ctr"/>
                        </a:tabLst>
                      </a:pPr>
                      <a:r>
                        <a:rPr lang="en-US" sz="1800">
                          <a:effectLst/>
                        </a:rPr>
                        <a:t> 2</a:t>
                      </a:r>
                      <a:endParaRPr lang="en-US" sz="1800">
                        <a:solidFill>
                          <a:srgbClr val="000000"/>
                        </a:solidFill>
                        <a:effectLst/>
                        <a:latin typeface="STIXTwoText"/>
                        <a:ea typeface="Times New Roman" panose="02020603050405020304" pitchFamily="18" charset="0"/>
                        <a:cs typeface="STIXTwoText"/>
                      </a:endParaRPr>
                    </a:p>
                  </a:txBody>
                  <a:tcPr/>
                </a:tc>
                <a:extLst>
                  <a:ext uri="{0D108BD9-81ED-4DB2-BD59-A6C34878D82A}">
                    <a16:rowId xmlns:a16="http://schemas.microsoft.com/office/drawing/2014/main" val="2644449640"/>
                  </a:ext>
                </a:extLst>
              </a:tr>
              <a:tr h="144900">
                <a:tc>
                  <a:txBody>
                    <a:bodyPr/>
                    <a:lstStyle/>
                    <a:p>
                      <a:pPr marL="0" marR="0" algn="ctr">
                        <a:lnSpc>
                          <a:spcPct val="100000"/>
                        </a:lnSpc>
                        <a:spcBef>
                          <a:spcPts val="0"/>
                        </a:spcBef>
                        <a:spcAft>
                          <a:spcPts val="300"/>
                        </a:spcAft>
                        <a:tabLst>
                          <a:tab pos="393700" algn="ctr"/>
                          <a:tab pos="1638300" algn="ctr"/>
                        </a:tabLst>
                      </a:pPr>
                      <a:r>
                        <a:rPr lang="en-US" sz="1800">
                          <a:effectLst/>
                        </a:rPr>
                        <a:t>1</a:t>
                      </a:r>
                      <a:endParaRPr lang="en-US" sz="1800">
                        <a:solidFill>
                          <a:srgbClr val="000000"/>
                        </a:solidFill>
                        <a:effectLst/>
                        <a:latin typeface="STIXTwoText"/>
                        <a:ea typeface="Times New Roman" panose="02020603050405020304" pitchFamily="18" charset="0"/>
                        <a:cs typeface="STIXTwoText"/>
                      </a:endParaRPr>
                    </a:p>
                  </a:txBody>
                  <a:tcPr/>
                </a:tc>
                <a:tc>
                  <a:txBody>
                    <a:bodyPr/>
                    <a:lstStyle/>
                    <a:p>
                      <a:pPr marL="0" marR="0" algn="ctr">
                        <a:lnSpc>
                          <a:spcPct val="100000"/>
                        </a:lnSpc>
                        <a:spcBef>
                          <a:spcPts val="0"/>
                        </a:spcBef>
                        <a:spcAft>
                          <a:spcPts val="300"/>
                        </a:spcAft>
                        <a:tabLst>
                          <a:tab pos="393700" algn="ctr"/>
                          <a:tab pos="1638300" algn="ctr"/>
                        </a:tabLst>
                      </a:pPr>
                      <a:r>
                        <a:rPr lang="en-US" sz="1800">
                          <a:effectLst/>
                        </a:rPr>
                        <a:t>18</a:t>
                      </a:r>
                      <a:endParaRPr lang="en-US" sz="1800">
                        <a:solidFill>
                          <a:srgbClr val="000000"/>
                        </a:solidFill>
                        <a:effectLst/>
                        <a:latin typeface="STIXTwoText"/>
                        <a:ea typeface="Times New Roman" panose="02020603050405020304" pitchFamily="18" charset="0"/>
                        <a:cs typeface="STIXTwoText"/>
                      </a:endParaRPr>
                    </a:p>
                  </a:txBody>
                  <a:tcPr/>
                </a:tc>
                <a:extLst>
                  <a:ext uri="{0D108BD9-81ED-4DB2-BD59-A6C34878D82A}">
                    <a16:rowId xmlns:a16="http://schemas.microsoft.com/office/drawing/2014/main" val="3155849165"/>
                  </a:ext>
                </a:extLst>
              </a:tr>
              <a:tr h="144900">
                <a:tc>
                  <a:txBody>
                    <a:bodyPr/>
                    <a:lstStyle/>
                    <a:p>
                      <a:pPr marL="0" marR="0" algn="ctr">
                        <a:lnSpc>
                          <a:spcPct val="100000"/>
                        </a:lnSpc>
                        <a:spcBef>
                          <a:spcPts val="0"/>
                        </a:spcBef>
                        <a:spcAft>
                          <a:spcPts val="300"/>
                        </a:spcAft>
                        <a:tabLst>
                          <a:tab pos="393700" algn="ctr"/>
                          <a:tab pos="1638300" algn="ctr"/>
                        </a:tabLst>
                      </a:pPr>
                      <a:r>
                        <a:rPr lang="en-US" sz="1800">
                          <a:effectLst/>
                        </a:rPr>
                        <a:t>2</a:t>
                      </a:r>
                      <a:endParaRPr lang="en-US" sz="1800">
                        <a:solidFill>
                          <a:srgbClr val="000000"/>
                        </a:solidFill>
                        <a:effectLst/>
                        <a:latin typeface="STIXTwoText"/>
                        <a:ea typeface="Times New Roman" panose="02020603050405020304" pitchFamily="18" charset="0"/>
                        <a:cs typeface="STIXTwoText"/>
                      </a:endParaRPr>
                    </a:p>
                  </a:txBody>
                  <a:tcPr/>
                </a:tc>
                <a:tc>
                  <a:txBody>
                    <a:bodyPr/>
                    <a:lstStyle/>
                    <a:p>
                      <a:pPr marL="0" marR="0" algn="ctr">
                        <a:lnSpc>
                          <a:spcPct val="100000"/>
                        </a:lnSpc>
                        <a:spcBef>
                          <a:spcPts val="0"/>
                        </a:spcBef>
                        <a:spcAft>
                          <a:spcPts val="300"/>
                        </a:spcAft>
                        <a:tabLst>
                          <a:tab pos="393700" algn="ctr"/>
                          <a:tab pos="1638300" algn="ctr"/>
                        </a:tabLst>
                      </a:pPr>
                      <a:r>
                        <a:rPr lang="en-US" sz="1800" dirty="0">
                          <a:effectLst/>
                        </a:rPr>
                        <a:t>11</a:t>
                      </a:r>
                      <a:endParaRPr lang="en-US" sz="1800" dirty="0">
                        <a:solidFill>
                          <a:srgbClr val="000000"/>
                        </a:solidFill>
                        <a:effectLst/>
                        <a:latin typeface="STIXTwoText"/>
                        <a:ea typeface="Times New Roman" panose="02020603050405020304" pitchFamily="18" charset="0"/>
                        <a:cs typeface="STIXTwoText"/>
                      </a:endParaRPr>
                    </a:p>
                  </a:txBody>
                  <a:tcPr/>
                </a:tc>
                <a:extLst>
                  <a:ext uri="{0D108BD9-81ED-4DB2-BD59-A6C34878D82A}">
                    <a16:rowId xmlns:a16="http://schemas.microsoft.com/office/drawing/2014/main" val="1406831281"/>
                  </a:ext>
                </a:extLst>
              </a:tr>
              <a:tr h="144900">
                <a:tc>
                  <a:txBody>
                    <a:bodyPr/>
                    <a:lstStyle/>
                    <a:p>
                      <a:pPr marL="0" marR="0" algn="ctr">
                        <a:lnSpc>
                          <a:spcPct val="100000"/>
                        </a:lnSpc>
                        <a:spcBef>
                          <a:spcPts val="0"/>
                        </a:spcBef>
                        <a:spcAft>
                          <a:spcPts val="300"/>
                        </a:spcAft>
                        <a:tabLst>
                          <a:tab pos="393700" algn="ctr"/>
                          <a:tab pos="1638300" algn="ctr"/>
                        </a:tabLst>
                      </a:pPr>
                      <a:r>
                        <a:rPr lang="en-US" sz="1800">
                          <a:effectLst/>
                        </a:rPr>
                        <a:t>3</a:t>
                      </a:r>
                      <a:endParaRPr lang="en-US" sz="1800">
                        <a:solidFill>
                          <a:srgbClr val="000000"/>
                        </a:solidFill>
                        <a:effectLst/>
                        <a:latin typeface="STIXTwoText"/>
                        <a:ea typeface="Times New Roman" panose="02020603050405020304" pitchFamily="18" charset="0"/>
                        <a:cs typeface="STIXTwoText"/>
                      </a:endParaRPr>
                    </a:p>
                  </a:txBody>
                  <a:tcPr/>
                </a:tc>
                <a:tc>
                  <a:txBody>
                    <a:bodyPr/>
                    <a:lstStyle/>
                    <a:p>
                      <a:pPr marL="0" marR="0" algn="ctr">
                        <a:lnSpc>
                          <a:spcPct val="100000"/>
                        </a:lnSpc>
                        <a:spcBef>
                          <a:spcPts val="0"/>
                        </a:spcBef>
                        <a:spcAft>
                          <a:spcPts val="300"/>
                        </a:spcAft>
                        <a:tabLst>
                          <a:tab pos="393700" algn="ctr"/>
                          <a:tab pos="1638300" algn="ctr"/>
                        </a:tabLst>
                      </a:pPr>
                      <a:r>
                        <a:rPr lang="en-US" sz="1800" dirty="0">
                          <a:effectLst/>
                        </a:rPr>
                        <a:t> 4</a:t>
                      </a:r>
                      <a:endParaRPr lang="en-US" sz="1800" dirty="0">
                        <a:solidFill>
                          <a:srgbClr val="000000"/>
                        </a:solidFill>
                        <a:effectLst/>
                        <a:latin typeface="STIXTwoText"/>
                        <a:ea typeface="Times New Roman" panose="02020603050405020304" pitchFamily="18" charset="0"/>
                        <a:cs typeface="STIXTwoText"/>
                      </a:endParaRPr>
                    </a:p>
                  </a:txBody>
                  <a:tcPr/>
                </a:tc>
                <a:extLst>
                  <a:ext uri="{0D108BD9-81ED-4DB2-BD59-A6C34878D82A}">
                    <a16:rowId xmlns:a16="http://schemas.microsoft.com/office/drawing/2014/main" val="837403407"/>
                  </a:ext>
                </a:extLst>
              </a:tr>
              <a:tr h="144900">
                <a:tc>
                  <a:txBody>
                    <a:bodyPr/>
                    <a:lstStyle/>
                    <a:p>
                      <a:pPr marL="0" marR="0" algn="ctr">
                        <a:lnSpc>
                          <a:spcPct val="100000"/>
                        </a:lnSpc>
                        <a:spcBef>
                          <a:spcPts val="0"/>
                        </a:spcBef>
                        <a:spcAft>
                          <a:spcPts val="300"/>
                        </a:spcAft>
                        <a:tabLst>
                          <a:tab pos="393700" algn="ctr"/>
                          <a:tab pos="1638300" algn="ctr"/>
                        </a:tabLst>
                      </a:pPr>
                      <a:r>
                        <a:rPr lang="en-US" sz="1800">
                          <a:effectLst/>
                        </a:rPr>
                        <a:t>4</a:t>
                      </a:r>
                      <a:endParaRPr lang="en-US" sz="1800">
                        <a:solidFill>
                          <a:srgbClr val="000000"/>
                        </a:solidFill>
                        <a:effectLst/>
                        <a:latin typeface="STIXTwoText"/>
                        <a:ea typeface="Times New Roman" panose="02020603050405020304" pitchFamily="18" charset="0"/>
                        <a:cs typeface="STIXTwoText"/>
                      </a:endParaRPr>
                    </a:p>
                  </a:txBody>
                  <a:tcPr/>
                </a:tc>
                <a:tc>
                  <a:txBody>
                    <a:bodyPr/>
                    <a:lstStyle/>
                    <a:p>
                      <a:pPr marL="0" marR="0" algn="ctr">
                        <a:lnSpc>
                          <a:spcPct val="100000"/>
                        </a:lnSpc>
                        <a:spcBef>
                          <a:spcPts val="0"/>
                        </a:spcBef>
                        <a:spcAft>
                          <a:spcPts val="300"/>
                        </a:spcAft>
                        <a:tabLst>
                          <a:tab pos="393700" algn="ctr"/>
                          <a:tab pos="1638300" algn="ctr"/>
                        </a:tabLst>
                      </a:pPr>
                      <a:r>
                        <a:rPr lang="en-US" sz="1800">
                          <a:effectLst/>
                        </a:rPr>
                        <a:t> 3</a:t>
                      </a:r>
                      <a:endParaRPr lang="en-US" sz="1800">
                        <a:solidFill>
                          <a:srgbClr val="000000"/>
                        </a:solidFill>
                        <a:effectLst/>
                        <a:latin typeface="STIXTwoText"/>
                        <a:ea typeface="Times New Roman" panose="02020603050405020304" pitchFamily="18" charset="0"/>
                        <a:cs typeface="STIXTwoText"/>
                      </a:endParaRPr>
                    </a:p>
                  </a:txBody>
                  <a:tcPr/>
                </a:tc>
                <a:extLst>
                  <a:ext uri="{0D108BD9-81ED-4DB2-BD59-A6C34878D82A}">
                    <a16:rowId xmlns:a16="http://schemas.microsoft.com/office/drawing/2014/main" val="2656880677"/>
                  </a:ext>
                </a:extLst>
              </a:tr>
              <a:tr h="144900">
                <a:tc>
                  <a:txBody>
                    <a:bodyPr/>
                    <a:lstStyle/>
                    <a:p>
                      <a:pPr marL="0" marR="0" algn="ctr">
                        <a:lnSpc>
                          <a:spcPct val="100000"/>
                        </a:lnSpc>
                        <a:spcBef>
                          <a:spcPts val="0"/>
                        </a:spcBef>
                        <a:spcAft>
                          <a:spcPts val="300"/>
                        </a:spcAft>
                        <a:tabLst>
                          <a:tab pos="393700" algn="ctr"/>
                          <a:tab pos="1638300" algn="ctr"/>
                        </a:tabLst>
                      </a:pPr>
                      <a:r>
                        <a:rPr lang="en-US" sz="1800" dirty="0">
                          <a:effectLst/>
                        </a:rPr>
                        <a:t>5</a:t>
                      </a:r>
                      <a:endParaRPr lang="en-US" sz="1800" dirty="0">
                        <a:solidFill>
                          <a:srgbClr val="000000"/>
                        </a:solidFill>
                        <a:effectLst/>
                        <a:latin typeface="STIXTwoText"/>
                        <a:ea typeface="Times New Roman" panose="02020603050405020304" pitchFamily="18" charset="0"/>
                        <a:cs typeface="STIXTwoText"/>
                      </a:endParaRPr>
                    </a:p>
                  </a:txBody>
                  <a:tcPr>
                    <a:lnB w="12700" cap="flat" cmpd="sng" algn="ctr">
                      <a:solidFill>
                        <a:schemeClr val="tx1"/>
                      </a:solidFill>
                      <a:prstDash val="solid"/>
                      <a:round/>
                      <a:headEnd type="none" w="med" len="med"/>
                      <a:tailEnd type="none" w="med" len="med"/>
                    </a:lnB>
                  </a:tcPr>
                </a:tc>
                <a:tc>
                  <a:txBody>
                    <a:bodyPr/>
                    <a:lstStyle/>
                    <a:p>
                      <a:pPr marL="0" marR="0" algn="ctr">
                        <a:lnSpc>
                          <a:spcPct val="100000"/>
                        </a:lnSpc>
                        <a:spcBef>
                          <a:spcPts val="0"/>
                        </a:spcBef>
                        <a:spcAft>
                          <a:spcPts val="300"/>
                        </a:spcAft>
                        <a:tabLst>
                          <a:tab pos="393700" algn="ctr"/>
                          <a:tab pos="1638300" algn="ctr"/>
                        </a:tabLst>
                      </a:pPr>
                      <a:r>
                        <a:rPr lang="en-US" sz="1800" dirty="0">
                          <a:effectLst/>
                        </a:rPr>
                        <a:t> 2</a:t>
                      </a:r>
                      <a:endParaRPr lang="en-US" sz="1800" dirty="0">
                        <a:solidFill>
                          <a:srgbClr val="000000"/>
                        </a:solidFill>
                        <a:effectLst/>
                        <a:latin typeface="STIXTwoText"/>
                        <a:ea typeface="Times New Roman" panose="02020603050405020304" pitchFamily="18" charset="0"/>
                        <a:cs typeface="STIXTwoText"/>
                      </a:endParaRP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7350233"/>
                  </a:ext>
                </a:extLst>
              </a:tr>
              <a:tr h="189023">
                <a:tc>
                  <a:txBody>
                    <a:bodyPr/>
                    <a:lstStyle/>
                    <a:p>
                      <a:pPr marL="0" marR="0" fontAlgn="auto">
                        <a:lnSpc>
                          <a:spcPct val="100000"/>
                        </a:lnSpc>
                        <a:spcBef>
                          <a:spcPts val="0"/>
                        </a:spcBef>
                        <a:spcAft>
                          <a:spcPts val="0"/>
                        </a:spcAft>
                      </a:pPr>
                      <a:r>
                        <a:rPr lang="en-US" sz="1800">
                          <a:effectLst/>
                        </a:rPr>
                        <a:t> </a:t>
                      </a:r>
                      <a:endParaRPr lang="en-US" sz="1800">
                        <a:solidFill>
                          <a:srgbClr val="000000"/>
                        </a:solidFill>
                        <a:effectLst/>
                        <a:latin typeface="MinionPro-Regular"/>
                        <a:ea typeface="Times New Roman" panose="02020603050405020304" pitchFamily="18" charset="0"/>
                        <a:cs typeface="MinionPro-Regular"/>
                      </a:endParaRPr>
                    </a:p>
                  </a:txBody>
                  <a:tcPr>
                    <a:lnT w="12700" cap="flat" cmpd="sng" algn="ctr">
                      <a:solidFill>
                        <a:schemeClr val="tx1"/>
                      </a:solidFill>
                      <a:prstDash val="solid"/>
                      <a:round/>
                      <a:headEnd type="none" w="med" len="med"/>
                      <a:tailEnd type="none" w="med" len="med"/>
                    </a:lnT>
                  </a:tcPr>
                </a:tc>
                <a:tc>
                  <a:txBody>
                    <a:bodyPr/>
                    <a:lstStyle/>
                    <a:p>
                      <a:pPr marL="0" marR="0" algn="ctr">
                        <a:lnSpc>
                          <a:spcPct val="100000"/>
                        </a:lnSpc>
                        <a:spcBef>
                          <a:spcPts val="0"/>
                        </a:spcBef>
                        <a:spcAft>
                          <a:spcPts val="300"/>
                        </a:spcAft>
                        <a:tabLst>
                          <a:tab pos="393700" algn="ctr"/>
                          <a:tab pos="1638300" algn="ctr"/>
                        </a:tabLst>
                      </a:pPr>
                      <a:r>
                        <a:rPr lang="en-US" sz="1800" dirty="0" err="1">
                          <a:effectLst/>
                        </a:rPr>
                        <a:t>Σ</a:t>
                      </a:r>
                      <a:r>
                        <a:rPr lang="en-US" sz="1800" i="1" dirty="0" err="1">
                          <a:effectLst/>
                        </a:rPr>
                        <a:t>f</a:t>
                      </a:r>
                      <a:r>
                        <a:rPr lang="en-US" sz="1800" dirty="0">
                          <a:effectLst/>
                        </a:rPr>
                        <a:t> = 40</a:t>
                      </a:r>
                      <a:endParaRPr lang="en-US" sz="1800" dirty="0">
                        <a:solidFill>
                          <a:srgbClr val="000000"/>
                        </a:solidFill>
                        <a:effectLst/>
                        <a:latin typeface="STIXTwoText"/>
                        <a:ea typeface="Times New Roman" panose="02020603050405020304" pitchFamily="18" charset="0"/>
                        <a:cs typeface="STIXTwoText"/>
                      </a:endParaRP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056855818"/>
                  </a:ext>
                </a:extLst>
              </a:tr>
            </a:tbl>
          </a:graphicData>
        </a:graphic>
      </p:graphicFrame>
      <p:sp>
        <p:nvSpPr>
          <p:cNvPr id="3" name="Content Placeholder 2">
            <a:extLst>
              <a:ext uri="{FF2B5EF4-FFF2-40B4-BE49-F238E27FC236}">
                <a16:creationId xmlns:a16="http://schemas.microsoft.com/office/drawing/2014/main" id="{F8FBDAC6-059F-49B4-85C4-11B8D5D730CB}"/>
              </a:ext>
            </a:extLst>
          </p:cNvPr>
          <p:cNvSpPr>
            <a:spLocks noGrp="1"/>
          </p:cNvSpPr>
          <p:nvPr>
            <p:ph sz="quarter" idx="15"/>
          </p:nvPr>
        </p:nvSpPr>
        <p:spPr>
          <a:xfrm>
            <a:off x="5334000" y="1821496"/>
            <a:ext cx="3580460" cy="3055303"/>
          </a:xfrm>
        </p:spPr>
        <p:txBody>
          <a:bodyPr/>
          <a:lstStyle/>
          <a:p>
            <a:pPr algn="l">
              <a:lnSpc>
                <a:spcPct val="100000"/>
              </a:lnSpc>
              <a:spcBef>
                <a:spcPts val="600"/>
              </a:spcBef>
            </a:pPr>
            <a:r>
              <a:rPr lang="en-US" sz="2400" dirty="0">
                <a:latin typeface="Times New Roman" panose="02020603050405020304" pitchFamily="18" charset="0"/>
                <a:cs typeface="Times New Roman" panose="02020603050405020304" pitchFamily="18" charset="0"/>
              </a:rPr>
              <a:t>The observations assume only six distinct values: 0, 1, 2, 3, 4, and 5. Each of these six values is used as a class in the frequency distribution in Table 2.11.</a:t>
            </a:r>
          </a:p>
        </p:txBody>
      </p:sp>
    </p:spTree>
    <p:extLst>
      <p:ext uri="{BB962C8B-B14F-4D97-AF65-F5344CB8AC3E}">
        <p14:creationId xmlns:p14="http://schemas.microsoft.com/office/powerpoint/2010/main" val="38629534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DA8CE-CFB0-447B-93D8-CBE0E41DCC60}"/>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Figure 2.8 Bar Graph for Table 2.11</a:t>
            </a:r>
            <a:endParaRPr lang="en-US" dirty="0">
              <a:latin typeface="Times New Roman" panose="02020603050405020304" pitchFamily="18" charset="0"/>
              <a:cs typeface="Times New Roman" panose="02020603050405020304" pitchFamily="18" charset="0"/>
            </a:endParaRPr>
          </a:p>
        </p:txBody>
      </p:sp>
      <p:pic>
        <p:nvPicPr>
          <p:cNvPr id="16" name="Content Placeholder 15" descr="A bar graph depicts the frequency distribution of the number of vehicles owned. The vertical axis, labeled Frequency, ranges from 0 to 18 in increments of 3 units. The horizontal axis, labeled Vehicles owned, is labeled, from left to right, as follows: 0, 1, 2, 3, 4, and 5. The heights of the bars are as follows: 0, 2; 1, 18; 2, 11; 3, 4; 4, 3; and 5, 2. ">
            <a:extLst>
              <a:ext uri="{FF2B5EF4-FFF2-40B4-BE49-F238E27FC236}">
                <a16:creationId xmlns:a16="http://schemas.microsoft.com/office/drawing/2014/main" id="{E53C69C5-3BBF-403D-9E45-4B661708FB0A}"/>
              </a:ext>
            </a:extLst>
          </p:cNvPr>
          <p:cNvPicPr>
            <a:picLocks noGrp="1" noChangeAspect="1"/>
          </p:cNvPicPr>
          <p:nvPr>
            <p:ph sz="quarter" idx="16"/>
          </p:nvPr>
        </p:nvPicPr>
        <p:blipFill>
          <a:blip r:embed="rId2">
            <a:extLst>
              <a:ext uri="{28A0092B-C50C-407E-A947-70E740481C1C}">
                <a14:useLocalDpi xmlns:a14="http://schemas.microsoft.com/office/drawing/2010/main" val="0"/>
              </a:ext>
            </a:extLst>
          </a:blip>
          <a:stretch>
            <a:fillRect/>
          </a:stretch>
        </p:blipFill>
        <p:spPr>
          <a:xfrm>
            <a:off x="2064450" y="1524000"/>
            <a:ext cx="5015101" cy="4574213"/>
          </a:xfrm>
          <a:prstGeom prst="rect">
            <a:avLst/>
          </a:prstGeom>
        </p:spPr>
      </p:pic>
    </p:spTree>
    <p:extLst>
      <p:ext uri="{BB962C8B-B14F-4D97-AF65-F5344CB8AC3E}">
        <p14:creationId xmlns:p14="http://schemas.microsoft.com/office/powerpoint/2010/main" val="88599682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a:xfrm>
            <a:off x="277078" y="457200"/>
            <a:ext cx="8543926" cy="1219200"/>
          </a:xfrm>
        </p:spPr>
        <p:txBody>
          <a:bodyPr>
            <a:noAutofit/>
          </a:bodyPr>
          <a:lstStyle/>
          <a:p>
            <a:r>
              <a:rPr lang="en-GB" dirty="0">
                <a:latin typeface="Times New Roman" panose="02020603050405020304" pitchFamily="18" charset="0"/>
                <a:cs typeface="Times New Roman" panose="02020603050405020304" pitchFamily="18" charset="0"/>
              </a:rPr>
              <a:t>Cumulative Frequency Distribution</a:t>
            </a:r>
            <a:endParaRPr lang="en-US" dirty="0">
              <a:latin typeface="Times New Roman" panose="02020603050405020304" pitchFamily="18" charset="0"/>
              <a:cs typeface="Times New Roman" panose="02020603050405020304" pitchFamily="18" charset="0"/>
            </a:endParaRP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buNone/>
            </a:pPr>
            <a:r>
              <a:rPr lang="en-GB" b="1" dirty="0">
                <a:latin typeface="Times New Roman" panose="02020603050405020304" pitchFamily="18" charset="0"/>
                <a:cs typeface="Times New Roman" panose="02020603050405020304" pitchFamily="18" charset="0"/>
              </a:rPr>
              <a:t>Definition</a:t>
            </a:r>
          </a:p>
          <a:p>
            <a:pPr marL="0" indent="0">
              <a:buNone/>
            </a:pPr>
            <a:r>
              <a:rPr lang="en-GB" dirty="0">
                <a:latin typeface="Times New Roman" panose="02020603050405020304" pitchFamily="18" charset="0"/>
                <a:cs typeface="Times New Roman" panose="02020603050405020304" pitchFamily="18" charset="0"/>
              </a:rPr>
              <a:t>A </a:t>
            </a:r>
            <a:r>
              <a:rPr lang="en-GB" b="1" i="1" u="sng" dirty="0">
                <a:latin typeface="Times New Roman" panose="02020603050405020304" pitchFamily="18" charset="0"/>
                <a:cs typeface="Times New Roman" panose="02020603050405020304" pitchFamily="18" charset="0"/>
              </a:rPr>
              <a:t>cumulative frequency distribution</a:t>
            </a:r>
            <a:r>
              <a:rPr lang="en-GB" dirty="0">
                <a:latin typeface="Times New Roman" panose="02020603050405020304" pitchFamily="18" charset="0"/>
                <a:cs typeface="Times New Roman" panose="02020603050405020304" pitchFamily="18" charset="0"/>
              </a:rPr>
              <a:t> gives the total number of values that fall below the upper boundary of each class.</a:t>
            </a:r>
          </a:p>
        </p:txBody>
      </p:sp>
    </p:spTree>
    <p:extLst>
      <p:ext uri="{BB962C8B-B14F-4D97-AF65-F5344CB8AC3E}">
        <p14:creationId xmlns:p14="http://schemas.microsoft.com/office/powerpoint/2010/main" val="271465047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A07E0-38F6-4DAF-89EE-F4A10DA53825}"/>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Example 2-7</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3E11D28-C80C-4280-8317-BA914AB4B0D2}"/>
              </a:ext>
            </a:extLst>
          </p:cNvPr>
          <p:cNvSpPr>
            <a:spLocks noGrp="1"/>
          </p:cNvSpPr>
          <p:nvPr>
            <p:ph sz="quarter" idx="15"/>
          </p:nvPr>
        </p:nvSpPr>
        <p:spPr>
          <a:xfrm>
            <a:off x="380060" y="1447800"/>
            <a:ext cx="8611540" cy="1752071"/>
          </a:xfrm>
        </p:spPr>
        <p:txBody>
          <a:bodyPr/>
          <a:lstStyle/>
          <a:p>
            <a:pPr algn="l">
              <a:lnSpc>
                <a:spcPct val="100000"/>
              </a:lnSpc>
            </a:pPr>
            <a:r>
              <a:rPr lang="en-GB" sz="2800" dirty="0">
                <a:latin typeface="Times New Roman" panose="02020603050405020304" pitchFamily="18" charset="0"/>
                <a:cs typeface="Times New Roman" panose="02020603050405020304" pitchFamily="18" charset="0"/>
              </a:rPr>
              <a:t>Using the frequency distribution of Table 2.8, reproduced here as Table 2.12, prepare a cumulative frequency distribution for the systolic blood pressures of those adults.</a:t>
            </a:r>
          </a:p>
        </p:txBody>
      </p:sp>
      <p:graphicFrame>
        <p:nvGraphicFramePr>
          <p:cNvPr id="8" name="Table Placeholder 5">
            <a:extLst>
              <a:ext uri="{FF2B5EF4-FFF2-40B4-BE49-F238E27FC236}">
                <a16:creationId xmlns:a16="http://schemas.microsoft.com/office/drawing/2014/main" id="{482FB795-492C-4A21-9DF9-151F85EF0931}"/>
              </a:ext>
            </a:extLst>
          </p:cNvPr>
          <p:cNvGraphicFramePr>
            <a:graphicFrameLocks noGrp="1"/>
          </p:cNvGraphicFramePr>
          <p:nvPr>
            <p:ph type="tbl" sz="quarter" idx="17"/>
            <p:extLst>
              <p:ext uri="{D42A27DB-BD31-4B8C-83A1-F6EECF244321}">
                <p14:modId xmlns:p14="http://schemas.microsoft.com/office/powerpoint/2010/main" val="1610405668"/>
              </p:ext>
            </p:extLst>
          </p:nvPr>
        </p:nvGraphicFramePr>
        <p:xfrm>
          <a:off x="2161667" y="3429000"/>
          <a:ext cx="4820666" cy="2194560"/>
        </p:xfrm>
        <a:graphic>
          <a:graphicData uri="http://schemas.openxmlformats.org/drawingml/2006/table">
            <a:tbl>
              <a:tblPr firstRow="1">
                <a:tableStyleId>{69012ECD-51FC-41F1-AA8D-1B2483CD663E}</a:tableStyleId>
              </a:tblPr>
              <a:tblGrid>
                <a:gridCol w="2513012">
                  <a:extLst>
                    <a:ext uri="{9D8B030D-6E8A-4147-A177-3AD203B41FA5}">
                      <a16:colId xmlns:a16="http://schemas.microsoft.com/office/drawing/2014/main" val="1728159815"/>
                    </a:ext>
                  </a:extLst>
                </a:gridCol>
                <a:gridCol w="2307654">
                  <a:extLst>
                    <a:ext uri="{9D8B030D-6E8A-4147-A177-3AD203B41FA5}">
                      <a16:colId xmlns:a16="http://schemas.microsoft.com/office/drawing/2014/main" val="1529651722"/>
                    </a:ext>
                  </a:extLst>
                </a:gridCol>
              </a:tblGrid>
              <a:tr h="340120">
                <a:tc>
                  <a:txBody>
                    <a:bodyPr/>
                    <a:lstStyle/>
                    <a:p>
                      <a:pPr marL="0" marR="0" algn="ctr">
                        <a:lnSpc>
                          <a:spcPct val="100000"/>
                        </a:lnSpc>
                        <a:spcBef>
                          <a:spcPts val="0"/>
                        </a:spcBef>
                        <a:spcAft>
                          <a:spcPts val="0"/>
                        </a:spcAft>
                      </a:pPr>
                      <a:r>
                        <a:rPr lang="en-US" sz="1800">
                          <a:effectLst/>
                        </a:rPr>
                        <a:t>Systolic Blood Pressure</a:t>
                      </a:r>
                      <a:endParaRPr lang="en-US" sz="1800" b="1">
                        <a:solidFill>
                          <a:srgbClr val="FFFFFF"/>
                        </a:solidFill>
                        <a:effectLst/>
                        <a:latin typeface="STIXTwoText-Bold"/>
                        <a:ea typeface="Times New Roman" panose="02020603050405020304" pitchFamily="18" charset="0"/>
                        <a:cs typeface="STIXTwoText-Bold"/>
                      </a:endParaRPr>
                    </a:p>
                  </a:txBody>
                  <a:tcPr anchor="b"/>
                </a:tc>
                <a:tc>
                  <a:txBody>
                    <a:bodyPr/>
                    <a:lstStyle/>
                    <a:p>
                      <a:pPr marL="0" marR="0" algn="ctr">
                        <a:lnSpc>
                          <a:spcPct val="100000"/>
                        </a:lnSpc>
                        <a:spcBef>
                          <a:spcPts val="0"/>
                        </a:spcBef>
                        <a:spcAft>
                          <a:spcPts val="0"/>
                        </a:spcAft>
                      </a:pPr>
                      <a:r>
                        <a:rPr lang="en-US" sz="1800" dirty="0">
                          <a:effectLst/>
                        </a:rPr>
                        <a:t>Number of Adults ( f )</a:t>
                      </a:r>
                      <a:endParaRPr lang="en-US" sz="1800" b="1" dirty="0">
                        <a:solidFill>
                          <a:srgbClr val="FFFFFF"/>
                        </a:solidFill>
                        <a:effectLst/>
                        <a:latin typeface="STIXTwoText-Bold"/>
                        <a:ea typeface="Times New Roman" panose="02020603050405020304" pitchFamily="18" charset="0"/>
                        <a:cs typeface="STIXTwoText-Bold"/>
                      </a:endParaRPr>
                    </a:p>
                  </a:txBody>
                  <a:tcPr anchor="b"/>
                </a:tc>
                <a:extLst>
                  <a:ext uri="{0D108BD9-81ED-4DB2-BD59-A6C34878D82A}">
                    <a16:rowId xmlns:a16="http://schemas.microsoft.com/office/drawing/2014/main" val="4256753066"/>
                  </a:ext>
                </a:extLst>
              </a:tr>
              <a:tr h="196136">
                <a:tc>
                  <a:txBody>
                    <a:bodyPr/>
                    <a:lstStyle/>
                    <a:p>
                      <a:pPr marL="0" marR="0" algn="ctr">
                        <a:lnSpc>
                          <a:spcPct val="100000"/>
                        </a:lnSpc>
                        <a:spcBef>
                          <a:spcPts val="0"/>
                        </a:spcBef>
                        <a:spcAft>
                          <a:spcPts val="300"/>
                        </a:spcAft>
                        <a:tabLst>
                          <a:tab pos="139700" algn="l"/>
                          <a:tab pos="1739900" algn="r"/>
                        </a:tabLst>
                      </a:pPr>
                      <a:r>
                        <a:rPr lang="en-US" sz="1800">
                          <a:effectLst/>
                        </a:rPr>
                        <a:t>101–110</a:t>
                      </a:r>
                      <a:endParaRPr lang="en-US" sz="1800">
                        <a:solidFill>
                          <a:srgbClr val="000000"/>
                        </a:solidFill>
                        <a:effectLst/>
                        <a:latin typeface="STIXTwoText"/>
                        <a:ea typeface="Times New Roman" panose="02020603050405020304" pitchFamily="18" charset="0"/>
                        <a:cs typeface="STIXTwoText"/>
                      </a:endParaRPr>
                    </a:p>
                  </a:txBody>
                  <a:tcPr/>
                </a:tc>
                <a:tc>
                  <a:txBody>
                    <a:bodyPr/>
                    <a:lstStyle/>
                    <a:p>
                      <a:pPr marL="0" marR="0" algn="ctr">
                        <a:lnSpc>
                          <a:spcPct val="100000"/>
                        </a:lnSpc>
                        <a:spcBef>
                          <a:spcPts val="0"/>
                        </a:spcBef>
                        <a:spcAft>
                          <a:spcPts val="300"/>
                        </a:spcAft>
                        <a:tabLst>
                          <a:tab pos="139700" algn="l"/>
                          <a:tab pos="1739900" algn="r"/>
                        </a:tabLst>
                      </a:pPr>
                      <a:r>
                        <a:rPr lang="en-US" sz="1800">
                          <a:effectLst/>
                        </a:rPr>
                        <a:t>5</a:t>
                      </a:r>
                      <a:endParaRPr lang="en-US" sz="1800">
                        <a:solidFill>
                          <a:srgbClr val="000000"/>
                        </a:solidFill>
                        <a:effectLst/>
                        <a:latin typeface="STIXTwoText"/>
                        <a:ea typeface="Times New Roman" panose="02020603050405020304" pitchFamily="18" charset="0"/>
                        <a:cs typeface="STIXTwoText"/>
                      </a:endParaRPr>
                    </a:p>
                  </a:txBody>
                  <a:tcPr/>
                </a:tc>
                <a:extLst>
                  <a:ext uri="{0D108BD9-81ED-4DB2-BD59-A6C34878D82A}">
                    <a16:rowId xmlns:a16="http://schemas.microsoft.com/office/drawing/2014/main" val="1731756397"/>
                  </a:ext>
                </a:extLst>
              </a:tr>
              <a:tr h="196136">
                <a:tc>
                  <a:txBody>
                    <a:bodyPr/>
                    <a:lstStyle/>
                    <a:p>
                      <a:pPr marL="0" marR="0" algn="ctr">
                        <a:lnSpc>
                          <a:spcPct val="100000"/>
                        </a:lnSpc>
                        <a:spcBef>
                          <a:spcPts val="0"/>
                        </a:spcBef>
                        <a:spcAft>
                          <a:spcPts val="300"/>
                        </a:spcAft>
                        <a:tabLst>
                          <a:tab pos="139700" algn="l"/>
                          <a:tab pos="1739900" algn="r"/>
                        </a:tabLst>
                      </a:pPr>
                      <a:r>
                        <a:rPr lang="en-US" sz="1800">
                          <a:effectLst/>
                        </a:rPr>
                        <a:t>111–120</a:t>
                      </a:r>
                      <a:endParaRPr lang="en-US" sz="1800">
                        <a:solidFill>
                          <a:srgbClr val="000000"/>
                        </a:solidFill>
                        <a:effectLst/>
                        <a:latin typeface="STIXTwoText"/>
                        <a:ea typeface="Times New Roman" panose="02020603050405020304" pitchFamily="18" charset="0"/>
                        <a:cs typeface="STIXTwoText"/>
                      </a:endParaRPr>
                    </a:p>
                  </a:txBody>
                  <a:tcPr/>
                </a:tc>
                <a:tc>
                  <a:txBody>
                    <a:bodyPr/>
                    <a:lstStyle/>
                    <a:p>
                      <a:pPr marL="0" marR="0" algn="ctr">
                        <a:lnSpc>
                          <a:spcPct val="100000"/>
                        </a:lnSpc>
                        <a:spcBef>
                          <a:spcPts val="0"/>
                        </a:spcBef>
                        <a:spcAft>
                          <a:spcPts val="300"/>
                        </a:spcAft>
                        <a:tabLst>
                          <a:tab pos="139700" algn="l"/>
                          <a:tab pos="1739900" algn="r"/>
                        </a:tabLst>
                      </a:pPr>
                      <a:r>
                        <a:rPr lang="en-US" sz="1800" dirty="0">
                          <a:effectLst/>
                        </a:rPr>
                        <a:t>7</a:t>
                      </a:r>
                      <a:endParaRPr lang="en-US" sz="1800" dirty="0">
                        <a:solidFill>
                          <a:srgbClr val="000000"/>
                        </a:solidFill>
                        <a:effectLst/>
                        <a:latin typeface="STIXTwoText"/>
                        <a:ea typeface="Times New Roman" panose="02020603050405020304" pitchFamily="18" charset="0"/>
                        <a:cs typeface="STIXTwoText"/>
                      </a:endParaRPr>
                    </a:p>
                  </a:txBody>
                  <a:tcPr/>
                </a:tc>
                <a:extLst>
                  <a:ext uri="{0D108BD9-81ED-4DB2-BD59-A6C34878D82A}">
                    <a16:rowId xmlns:a16="http://schemas.microsoft.com/office/drawing/2014/main" val="2954712106"/>
                  </a:ext>
                </a:extLst>
              </a:tr>
              <a:tr h="196136">
                <a:tc>
                  <a:txBody>
                    <a:bodyPr/>
                    <a:lstStyle/>
                    <a:p>
                      <a:pPr marL="0" marR="0" algn="ctr">
                        <a:lnSpc>
                          <a:spcPct val="100000"/>
                        </a:lnSpc>
                        <a:spcBef>
                          <a:spcPts val="0"/>
                        </a:spcBef>
                        <a:spcAft>
                          <a:spcPts val="300"/>
                        </a:spcAft>
                        <a:tabLst>
                          <a:tab pos="139700" algn="l"/>
                          <a:tab pos="1739900" algn="r"/>
                        </a:tabLst>
                      </a:pPr>
                      <a:r>
                        <a:rPr lang="en-US" sz="1800" dirty="0">
                          <a:effectLst/>
                        </a:rPr>
                        <a:t>121–130</a:t>
                      </a:r>
                      <a:endParaRPr lang="en-US" sz="1800" dirty="0">
                        <a:solidFill>
                          <a:srgbClr val="000000"/>
                        </a:solidFill>
                        <a:effectLst/>
                        <a:latin typeface="STIXTwoText"/>
                        <a:ea typeface="Times New Roman" panose="02020603050405020304" pitchFamily="18" charset="0"/>
                        <a:cs typeface="STIXTwoText"/>
                      </a:endParaRPr>
                    </a:p>
                  </a:txBody>
                  <a:tcPr/>
                </a:tc>
                <a:tc>
                  <a:txBody>
                    <a:bodyPr/>
                    <a:lstStyle/>
                    <a:p>
                      <a:pPr marL="0" marR="0" algn="ctr">
                        <a:lnSpc>
                          <a:spcPct val="100000"/>
                        </a:lnSpc>
                        <a:spcBef>
                          <a:spcPts val="0"/>
                        </a:spcBef>
                        <a:spcAft>
                          <a:spcPts val="300"/>
                        </a:spcAft>
                        <a:tabLst>
                          <a:tab pos="139700" algn="l"/>
                          <a:tab pos="1739900" algn="r"/>
                        </a:tabLst>
                      </a:pPr>
                      <a:r>
                        <a:rPr lang="en-US" sz="1800" dirty="0">
                          <a:effectLst/>
                        </a:rPr>
                        <a:t>9</a:t>
                      </a:r>
                      <a:endParaRPr lang="en-US" sz="1800" dirty="0">
                        <a:solidFill>
                          <a:srgbClr val="000000"/>
                        </a:solidFill>
                        <a:effectLst/>
                        <a:latin typeface="STIXTwoText"/>
                        <a:ea typeface="Times New Roman" panose="02020603050405020304" pitchFamily="18" charset="0"/>
                        <a:cs typeface="STIXTwoText"/>
                      </a:endParaRPr>
                    </a:p>
                  </a:txBody>
                  <a:tcPr/>
                </a:tc>
                <a:extLst>
                  <a:ext uri="{0D108BD9-81ED-4DB2-BD59-A6C34878D82A}">
                    <a16:rowId xmlns:a16="http://schemas.microsoft.com/office/drawing/2014/main" val="282065880"/>
                  </a:ext>
                </a:extLst>
              </a:tr>
              <a:tr h="196136">
                <a:tc>
                  <a:txBody>
                    <a:bodyPr/>
                    <a:lstStyle/>
                    <a:p>
                      <a:pPr marL="0" marR="0" algn="ctr">
                        <a:lnSpc>
                          <a:spcPct val="100000"/>
                        </a:lnSpc>
                        <a:spcBef>
                          <a:spcPts val="0"/>
                        </a:spcBef>
                        <a:spcAft>
                          <a:spcPts val="300"/>
                        </a:spcAft>
                        <a:tabLst>
                          <a:tab pos="139700" algn="l"/>
                          <a:tab pos="1739900" algn="r"/>
                        </a:tabLst>
                      </a:pPr>
                      <a:r>
                        <a:rPr lang="en-US" sz="1800">
                          <a:effectLst/>
                        </a:rPr>
                        <a:t>131–140</a:t>
                      </a:r>
                      <a:endParaRPr lang="en-US" sz="1800">
                        <a:solidFill>
                          <a:srgbClr val="000000"/>
                        </a:solidFill>
                        <a:effectLst/>
                        <a:latin typeface="STIXTwoText"/>
                        <a:ea typeface="Times New Roman" panose="02020603050405020304" pitchFamily="18" charset="0"/>
                        <a:cs typeface="STIXTwoText"/>
                      </a:endParaRPr>
                    </a:p>
                  </a:txBody>
                  <a:tcPr/>
                </a:tc>
                <a:tc>
                  <a:txBody>
                    <a:bodyPr/>
                    <a:lstStyle/>
                    <a:p>
                      <a:pPr marL="0" marR="0" algn="ctr">
                        <a:lnSpc>
                          <a:spcPct val="100000"/>
                        </a:lnSpc>
                        <a:spcBef>
                          <a:spcPts val="0"/>
                        </a:spcBef>
                        <a:spcAft>
                          <a:spcPts val="300"/>
                        </a:spcAft>
                        <a:tabLst>
                          <a:tab pos="139700" algn="l"/>
                          <a:tab pos="1739900" algn="r"/>
                        </a:tabLst>
                      </a:pPr>
                      <a:r>
                        <a:rPr lang="en-US" sz="1800">
                          <a:effectLst/>
                        </a:rPr>
                        <a:t>6</a:t>
                      </a:r>
                      <a:endParaRPr lang="en-US" sz="1800">
                        <a:solidFill>
                          <a:srgbClr val="000000"/>
                        </a:solidFill>
                        <a:effectLst/>
                        <a:latin typeface="STIXTwoText"/>
                        <a:ea typeface="Times New Roman" panose="02020603050405020304" pitchFamily="18" charset="0"/>
                        <a:cs typeface="STIXTwoText"/>
                      </a:endParaRPr>
                    </a:p>
                  </a:txBody>
                  <a:tcPr/>
                </a:tc>
                <a:extLst>
                  <a:ext uri="{0D108BD9-81ED-4DB2-BD59-A6C34878D82A}">
                    <a16:rowId xmlns:a16="http://schemas.microsoft.com/office/drawing/2014/main" val="304272916"/>
                  </a:ext>
                </a:extLst>
              </a:tr>
              <a:tr h="196136">
                <a:tc>
                  <a:txBody>
                    <a:bodyPr/>
                    <a:lstStyle/>
                    <a:p>
                      <a:pPr marL="0" marR="0" algn="ctr">
                        <a:lnSpc>
                          <a:spcPct val="100000"/>
                        </a:lnSpc>
                        <a:spcBef>
                          <a:spcPts val="0"/>
                        </a:spcBef>
                        <a:spcAft>
                          <a:spcPts val="300"/>
                        </a:spcAft>
                        <a:tabLst>
                          <a:tab pos="139700" algn="l"/>
                          <a:tab pos="1739900" algn="r"/>
                        </a:tabLst>
                      </a:pPr>
                      <a:r>
                        <a:rPr lang="en-US" sz="1800">
                          <a:effectLst/>
                        </a:rPr>
                        <a:t>141–150</a:t>
                      </a:r>
                      <a:endParaRPr lang="en-US" sz="1800">
                        <a:solidFill>
                          <a:srgbClr val="000000"/>
                        </a:solidFill>
                        <a:effectLst/>
                        <a:latin typeface="STIXTwoText"/>
                        <a:ea typeface="Times New Roman" panose="02020603050405020304" pitchFamily="18" charset="0"/>
                        <a:cs typeface="STIXTwoText"/>
                      </a:endParaRPr>
                    </a:p>
                  </a:txBody>
                  <a:tcPr/>
                </a:tc>
                <a:tc>
                  <a:txBody>
                    <a:bodyPr/>
                    <a:lstStyle/>
                    <a:p>
                      <a:pPr marL="0" marR="0" algn="ctr">
                        <a:lnSpc>
                          <a:spcPct val="100000"/>
                        </a:lnSpc>
                        <a:spcBef>
                          <a:spcPts val="0"/>
                        </a:spcBef>
                        <a:spcAft>
                          <a:spcPts val="300"/>
                        </a:spcAft>
                        <a:tabLst>
                          <a:tab pos="139700" algn="l"/>
                          <a:tab pos="1739900" algn="r"/>
                        </a:tabLst>
                      </a:pPr>
                      <a:r>
                        <a:rPr lang="en-US" sz="1800" dirty="0">
                          <a:effectLst/>
                        </a:rPr>
                        <a:t>3</a:t>
                      </a:r>
                      <a:endParaRPr lang="en-US" sz="1800" dirty="0">
                        <a:solidFill>
                          <a:srgbClr val="000000"/>
                        </a:solidFill>
                        <a:effectLst/>
                        <a:latin typeface="STIXTwoText"/>
                        <a:ea typeface="Times New Roman" panose="02020603050405020304" pitchFamily="18" charset="0"/>
                        <a:cs typeface="STIXTwoText"/>
                      </a:endParaRPr>
                    </a:p>
                  </a:txBody>
                  <a:tcPr/>
                </a:tc>
                <a:extLst>
                  <a:ext uri="{0D108BD9-81ED-4DB2-BD59-A6C34878D82A}">
                    <a16:rowId xmlns:a16="http://schemas.microsoft.com/office/drawing/2014/main" val="1729905416"/>
                  </a:ext>
                </a:extLst>
              </a:tr>
            </a:tbl>
          </a:graphicData>
        </a:graphic>
      </p:graphicFrame>
    </p:spTree>
    <p:extLst>
      <p:ext uri="{BB962C8B-B14F-4D97-AF65-F5344CB8AC3E}">
        <p14:creationId xmlns:p14="http://schemas.microsoft.com/office/powerpoint/2010/main" val="29795550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A07E0-38F6-4DAF-89EE-F4A10DA53825}"/>
              </a:ext>
            </a:extLst>
          </p:cNvPr>
          <p:cNvSpPr>
            <a:spLocks noGrp="1"/>
          </p:cNvSpPr>
          <p:nvPr>
            <p:ph type="title"/>
          </p:nvPr>
        </p:nvSpPr>
        <p:spPr/>
        <p:txBody>
          <a:bodyPr>
            <a:noAutofit/>
          </a:bodyPr>
          <a:lstStyle/>
          <a:p>
            <a:r>
              <a:rPr lang="en-GB" sz="2800" dirty="0">
                <a:latin typeface="Times New Roman" panose="02020603050405020304" pitchFamily="18" charset="0"/>
                <a:cs typeface="Times New Roman" panose="02020603050405020304" pitchFamily="18" charset="0"/>
              </a:rPr>
              <a:t>Example 2-7: Solution</a:t>
            </a:r>
            <a:br>
              <a:rPr lang="en-GB" sz="2800" dirty="0">
                <a:latin typeface="Times New Roman" panose="02020603050405020304" pitchFamily="18" charset="0"/>
                <a:cs typeface="Times New Roman" panose="02020603050405020304" pitchFamily="18" charset="0"/>
              </a:rPr>
            </a:br>
            <a:r>
              <a:rPr lang="en-GB" sz="2800" dirty="0">
                <a:latin typeface="Times New Roman" panose="02020603050405020304" pitchFamily="18" charset="0"/>
                <a:cs typeface="Times New Roman" panose="02020603050405020304" pitchFamily="18" charset="0"/>
              </a:rPr>
              <a:t>Table 2.13 Cumulative Frequency Distribution of Systolic Blood Pressure of Adults</a:t>
            </a:r>
            <a:endParaRPr lang="en-US" sz="2800" dirty="0">
              <a:latin typeface="Times New Roman" panose="02020603050405020304" pitchFamily="18" charset="0"/>
              <a:cs typeface="Times New Roman" panose="02020603050405020304" pitchFamily="18" charset="0"/>
            </a:endParaRPr>
          </a:p>
        </p:txBody>
      </p:sp>
      <p:graphicFrame>
        <p:nvGraphicFramePr>
          <p:cNvPr id="12" name="Table Placeholder 11">
            <a:extLst>
              <a:ext uri="{FF2B5EF4-FFF2-40B4-BE49-F238E27FC236}">
                <a16:creationId xmlns:a16="http://schemas.microsoft.com/office/drawing/2014/main" id="{D18D2A05-C05E-44F1-8C9C-9329E47767A8}"/>
              </a:ext>
            </a:extLst>
          </p:cNvPr>
          <p:cNvGraphicFramePr>
            <a:graphicFrameLocks noGrp="1"/>
          </p:cNvGraphicFramePr>
          <p:nvPr>
            <p:ph type="tbl" sz="quarter" idx="17"/>
            <p:extLst>
              <p:ext uri="{D42A27DB-BD31-4B8C-83A1-F6EECF244321}">
                <p14:modId xmlns:p14="http://schemas.microsoft.com/office/powerpoint/2010/main" val="2478281016"/>
              </p:ext>
            </p:extLst>
          </p:nvPr>
        </p:nvGraphicFramePr>
        <p:xfrm>
          <a:off x="2611596" y="2667000"/>
          <a:ext cx="3920808" cy="2194560"/>
        </p:xfrm>
        <a:graphic>
          <a:graphicData uri="http://schemas.openxmlformats.org/drawingml/2006/table">
            <a:tbl>
              <a:tblPr firstRow="1">
                <a:tableStyleId>{69012ECD-51FC-41F1-AA8D-1B2483CD663E}</a:tableStyleId>
              </a:tblPr>
              <a:tblGrid>
                <a:gridCol w="1448118">
                  <a:extLst>
                    <a:ext uri="{9D8B030D-6E8A-4147-A177-3AD203B41FA5}">
                      <a16:colId xmlns:a16="http://schemas.microsoft.com/office/drawing/2014/main" val="969904445"/>
                    </a:ext>
                  </a:extLst>
                </a:gridCol>
                <a:gridCol w="2472690">
                  <a:extLst>
                    <a:ext uri="{9D8B030D-6E8A-4147-A177-3AD203B41FA5}">
                      <a16:colId xmlns:a16="http://schemas.microsoft.com/office/drawing/2014/main" val="2842978005"/>
                    </a:ext>
                  </a:extLst>
                </a:gridCol>
              </a:tblGrid>
              <a:tr h="224754">
                <a:tc>
                  <a:txBody>
                    <a:bodyPr/>
                    <a:lstStyle/>
                    <a:p>
                      <a:pPr marL="0" marR="0">
                        <a:lnSpc>
                          <a:spcPct val="100000"/>
                        </a:lnSpc>
                        <a:spcBef>
                          <a:spcPts val="0"/>
                        </a:spcBef>
                        <a:spcAft>
                          <a:spcPts val="0"/>
                        </a:spcAft>
                      </a:pPr>
                      <a:r>
                        <a:rPr lang="en-US" sz="1800">
                          <a:effectLst/>
                        </a:rPr>
                        <a:t>Class Limits</a:t>
                      </a:r>
                      <a:endParaRPr lang="en-US" sz="1800" b="1">
                        <a:solidFill>
                          <a:srgbClr val="FFFFFF"/>
                        </a:solidFill>
                        <a:effectLst/>
                        <a:latin typeface="STIXTwoText-Bold"/>
                        <a:ea typeface="Times New Roman" panose="02020603050405020304" pitchFamily="18" charset="0"/>
                        <a:cs typeface="STIXTwoText-Bold"/>
                      </a:endParaRPr>
                    </a:p>
                  </a:txBody>
                  <a:tcPr anchor="b"/>
                </a:tc>
                <a:tc>
                  <a:txBody>
                    <a:bodyPr/>
                    <a:lstStyle/>
                    <a:p>
                      <a:pPr marL="0" marR="0">
                        <a:lnSpc>
                          <a:spcPct val="100000"/>
                        </a:lnSpc>
                        <a:spcBef>
                          <a:spcPts val="0"/>
                        </a:spcBef>
                        <a:spcAft>
                          <a:spcPts val="0"/>
                        </a:spcAft>
                      </a:pPr>
                      <a:r>
                        <a:rPr lang="en-US" sz="1800">
                          <a:effectLst/>
                        </a:rPr>
                        <a:t>Cumulative Frequency</a:t>
                      </a:r>
                      <a:endParaRPr lang="en-US" sz="1800" b="1">
                        <a:solidFill>
                          <a:srgbClr val="FFFFFF"/>
                        </a:solidFill>
                        <a:effectLst/>
                        <a:latin typeface="STIXTwoText-Bold"/>
                        <a:ea typeface="Times New Roman" panose="02020603050405020304" pitchFamily="18" charset="0"/>
                        <a:cs typeface="STIXTwoText-Bold"/>
                      </a:endParaRPr>
                    </a:p>
                  </a:txBody>
                  <a:tcPr anchor="b"/>
                </a:tc>
                <a:extLst>
                  <a:ext uri="{0D108BD9-81ED-4DB2-BD59-A6C34878D82A}">
                    <a16:rowId xmlns:a16="http://schemas.microsoft.com/office/drawing/2014/main" val="3952178048"/>
                  </a:ext>
                </a:extLst>
              </a:tr>
              <a:tr h="195946">
                <a:tc>
                  <a:txBody>
                    <a:bodyPr/>
                    <a:lstStyle/>
                    <a:p>
                      <a:pPr marL="152400" marR="0">
                        <a:lnSpc>
                          <a:spcPct val="100000"/>
                        </a:lnSpc>
                        <a:spcBef>
                          <a:spcPts val="0"/>
                        </a:spcBef>
                        <a:spcAft>
                          <a:spcPts val="300"/>
                        </a:spcAft>
                        <a:tabLst>
                          <a:tab pos="1371600" algn="l"/>
                        </a:tabLst>
                      </a:pPr>
                      <a:r>
                        <a:rPr lang="en-US" sz="1800">
                          <a:effectLst/>
                        </a:rPr>
                        <a:t>101–110</a:t>
                      </a:r>
                      <a:endParaRPr lang="en-US" sz="1800">
                        <a:solidFill>
                          <a:srgbClr val="000000"/>
                        </a:solidFill>
                        <a:effectLst/>
                        <a:latin typeface="STIXTwoText"/>
                        <a:ea typeface="Times New Roman" panose="02020603050405020304" pitchFamily="18" charset="0"/>
                        <a:cs typeface="STIXTwoText"/>
                      </a:endParaRPr>
                    </a:p>
                  </a:txBody>
                  <a:tcPr/>
                </a:tc>
                <a:tc>
                  <a:txBody>
                    <a:bodyPr/>
                    <a:lstStyle/>
                    <a:p>
                      <a:pPr marL="0" marR="0">
                        <a:lnSpc>
                          <a:spcPct val="100000"/>
                        </a:lnSpc>
                        <a:spcBef>
                          <a:spcPts val="0"/>
                        </a:spcBef>
                        <a:spcAft>
                          <a:spcPts val="300"/>
                        </a:spcAft>
                        <a:tabLst>
                          <a:tab pos="1371600" algn="l"/>
                        </a:tabLst>
                      </a:pPr>
                      <a:r>
                        <a:rPr lang="en-US" sz="1800" dirty="0">
                          <a:effectLst/>
                        </a:rPr>
                        <a:t>5</a:t>
                      </a:r>
                      <a:endParaRPr lang="en-US" sz="1800" dirty="0">
                        <a:solidFill>
                          <a:srgbClr val="000000"/>
                        </a:solidFill>
                        <a:effectLst/>
                        <a:latin typeface="STIXTwoText"/>
                        <a:ea typeface="Times New Roman" panose="02020603050405020304" pitchFamily="18" charset="0"/>
                        <a:cs typeface="STIXTwoText"/>
                      </a:endParaRPr>
                    </a:p>
                  </a:txBody>
                  <a:tcPr/>
                </a:tc>
                <a:extLst>
                  <a:ext uri="{0D108BD9-81ED-4DB2-BD59-A6C34878D82A}">
                    <a16:rowId xmlns:a16="http://schemas.microsoft.com/office/drawing/2014/main" val="2143951991"/>
                  </a:ext>
                </a:extLst>
              </a:tr>
              <a:tr h="195946">
                <a:tc>
                  <a:txBody>
                    <a:bodyPr/>
                    <a:lstStyle/>
                    <a:p>
                      <a:pPr marL="152400" marR="0">
                        <a:lnSpc>
                          <a:spcPct val="100000"/>
                        </a:lnSpc>
                        <a:spcBef>
                          <a:spcPts val="0"/>
                        </a:spcBef>
                        <a:spcAft>
                          <a:spcPts val="300"/>
                        </a:spcAft>
                        <a:tabLst>
                          <a:tab pos="1371600" algn="l"/>
                        </a:tabLst>
                      </a:pPr>
                      <a:r>
                        <a:rPr lang="en-US" sz="1800">
                          <a:effectLst/>
                        </a:rPr>
                        <a:t>101–120</a:t>
                      </a:r>
                      <a:endParaRPr lang="en-US" sz="1800">
                        <a:solidFill>
                          <a:srgbClr val="000000"/>
                        </a:solidFill>
                        <a:effectLst/>
                        <a:latin typeface="STIXTwoText"/>
                        <a:ea typeface="Times New Roman" panose="02020603050405020304" pitchFamily="18" charset="0"/>
                        <a:cs typeface="STIXTwoText"/>
                      </a:endParaRPr>
                    </a:p>
                  </a:txBody>
                  <a:tcPr/>
                </a:tc>
                <a:tc>
                  <a:txBody>
                    <a:bodyPr/>
                    <a:lstStyle/>
                    <a:p>
                      <a:pPr marL="0" marR="0">
                        <a:lnSpc>
                          <a:spcPct val="100000"/>
                        </a:lnSpc>
                        <a:spcBef>
                          <a:spcPts val="0"/>
                        </a:spcBef>
                        <a:spcAft>
                          <a:spcPts val="300"/>
                        </a:spcAft>
                        <a:tabLst>
                          <a:tab pos="1371600" algn="l"/>
                        </a:tabLst>
                      </a:pPr>
                      <a:r>
                        <a:rPr lang="en-US" sz="1800">
                          <a:effectLst/>
                        </a:rPr>
                        <a:t>5 + 7 = 12</a:t>
                      </a:r>
                      <a:endParaRPr lang="en-US" sz="1800">
                        <a:solidFill>
                          <a:srgbClr val="000000"/>
                        </a:solidFill>
                        <a:effectLst/>
                        <a:latin typeface="STIXTwoText"/>
                        <a:ea typeface="Times New Roman" panose="02020603050405020304" pitchFamily="18" charset="0"/>
                        <a:cs typeface="STIXTwoText"/>
                      </a:endParaRPr>
                    </a:p>
                  </a:txBody>
                  <a:tcPr/>
                </a:tc>
                <a:extLst>
                  <a:ext uri="{0D108BD9-81ED-4DB2-BD59-A6C34878D82A}">
                    <a16:rowId xmlns:a16="http://schemas.microsoft.com/office/drawing/2014/main" val="2081397344"/>
                  </a:ext>
                </a:extLst>
              </a:tr>
              <a:tr h="195946">
                <a:tc>
                  <a:txBody>
                    <a:bodyPr/>
                    <a:lstStyle/>
                    <a:p>
                      <a:pPr marL="152400" marR="0">
                        <a:lnSpc>
                          <a:spcPct val="100000"/>
                        </a:lnSpc>
                        <a:spcBef>
                          <a:spcPts val="0"/>
                        </a:spcBef>
                        <a:spcAft>
                          <a:spcPts val="300"/>
                        </a:spcAft>
                        <a:tabLst>
                          <a:tab pos="1371600" algn="l"/>
                        </a:tabLst>
                      </a:pPr>
                      <a:r>
                        <a:rPr lang="en-US" sz="1800" dirty="0">
                          <a:effectLst/>
                        </a:rPr>
                        <a:t>101–130</a:t>
                      </a:r>
                      <a:endParaRPr lang="en-US" sz="1800" dirty="0">
                        <a:solidFill>
                          <a:srgbClr val="000000"/>
                        </a:solidFill>
                        <a:effectLst/>
                        <a:latin typeface="STIXTwoText"/>
                        <a:ea typeface="Times New Roman" panose="02020603050405020304" pitchFamily="18" charset="0"/>
                        <a:cs typeface="STIXTwoText"/>
                      </a:endParaRPr>
                    </a:p>
                  </a:txBody>
                  <a:tcPr/>
                </a:tc>
                <a:tc>
                  <a:txBody>
                    <a:bodyPr/>
                    <a:lstStyle/>
                    <a:p>
                      <a:pPr marL="0" marR="0">
                        <a:lnSpc>
                          <a:spcPct val="100000"/>
                        </a:lnSpc>
                        <a:spcBef>
                          <a:spcPts val="0"/>
                        </a:spcBef>
                        <a:spcAft>
                          <a:spcPts val="300"/>
                        </a:spcAft>
                        <a:tabLst>
                          <a:tab pos="1371600" algn="l"/>
                        </a:tabLst>
                      </a:pPr>
                      <a:r>
                        <a:rPr lang="en-US" sz="1800" dirty="0">
                          <a:effectLst/>
                        </a:rPr>
                        <a:t>5 + 7 + 9 = 21</a:t>
                      </a:r>
                      <a:endParaRPr lang="en-US" sz="1800" dirty="0">
                        <a:solidFill>
                          <a:srgbClr val="000000"/>
                        </a:solidFill>
                        <a:effectLst/>
                        <a:latin typeface="STIXTwoText"/>
                        <a:ea typeface="Times New Roman" panose="02020603050405020304" pitchFamily="18" charset="0"/>
                        <a:cs typeface="STIXTwoText"/>
                      </a:endParaRPr>
                    </a:p>
                  </a:txBody>
                  <a:tcPr/>
                </a:tc>
                <a:extLst>
                  <a:ext uri="{0D108BD9-81ED-4DB2-BD59-A6C34878D82A}">
                    <a16:rowId xmlns:a16="http://schemas.microsoft.com/office/drawing/2014/main" val="1027004240"/>
                  </a:ext>
                </a:extLst>
              </a:tr>
              <a:tr h="195946">
                <a:tc>
                  <a:txBody>
                    <a:bodyPr/>
                    <a:lstStyle/>
                    <a:p>
                      <a:pPr marL="152400" marR="0">
                        <a:lnSpc>
                          <a:spcPct val="100000"/>
                        </a:lnSpc>
                        <a:spcBef>
                          <a:spcPts val="0"/>
                        </a:spcBef>
                        <a:spcAft>
                          <a:spcPts val="300"/>
                        </a:spcAft>
                        <a:tabLst>
                          <a:tab pos="1371600" algn="l"/>
                        </a:tabLst>
                      </a:pPr>
                      <a:r>
                        <a:rPr lang="en-US" sz="1800">
                          <a:effectLst/>
                        </a:rPr>
                        <a:t>101–140</a:t>
                      </a:r>
                      <a:endParaRPr lang="en-US" sz="1800">
                        <a:solidFill>
                          <a:srgbClr val="000000"/>
                        </a:solidFill>
                        <a:effectLst/>
                        <a:latin typeface="STIXTwoText"/>
                        <a:ea typeface="Times New Roman" panose="02020603050405020304" pitchFamily="18" charset="0"/>
                        <a:cs typeface="STIXTwoText"/>
                      </a:endParaRPr>
                    </a:p>
                  </a:txBody>
                  <a:tcPr/>
                </a:tc>
                <a:tc>
                  <a:txBody>
                    <a:bodyPr/>
                    <a:lstStyle/>
                    <a:p>
                      <a:pPr marL="0" marR="0">
                        <a:lnSpc>
                          <a:spcPct val="100000"/>
                        </a:lnSpc>
                        <a:spcBef>
                          <a:spcPts val="0"/>
                        </a:spcBef>
                        <a:spcAft>
                          <a:spcPts val="300"/>
                        </a:spcAft>
                        <a:tabLst>
                          <a:tab pos="1371600" algn="l"/>
                        </a:tabLst>
                      </a:pPr>
                      <a:r>
                        <a:rPr lang="en-US" sz="1800">
                          <a:effectLst/>
                        </a:rPr>
                        <a:t>5 + 7 + 9 + 6 = 27</a:t>
                      </a:r>
                      <a:endParaRPr lang="en-US" sz="1800">
                        <a:solidFill>
                          <a:srgbClr val="000000"/>
                        </a:solidFill>
                        <a:effectLst/>
                        <a:latin typeface="STIXTwoText"/>
                        <a:ea typeface="Times New Roman" panose="02020603050405020304" pitchFamily="18" charset="0"/>
                        <a:cs typeface="STIXTwoText"/>
                      </a:endParaRPr>
                    </a:p>
                  </a:txBody>
                  <a:tcPr/>
                </a:tc>
                <a:extLst>
                  <a:ext uri="{0D108BD9-81ED-4DB2-BD59-A6C34878D82A}">
                    <a16:rowId xmlns:a16="http://schemas.microsoft.com/office/drawing/2014/main" val="117232445"/>
                  </a:ext>
                </a:extLst>
              </a:tr>
              <a:tr h="195946">
                <a:tc>
                  <a:txBody>
                    <a:bodyPr/>
                    <a:lstStyle/>
                    <a:p>
                      <a:pPr marL="152400" marR="0">
                        <a:lnSpc>
                          <a:spcPct val="100000"/>
                        </a:lnSpc>
                        <a:spcBef>
                          <a:spcPts val="0"/>
                        </a:spcBef>
                        <a:spcAft>
                          <a:spcPts val="300"/>
                        </a:spcAft>
                        <a:tabLst>
                          <a:tab pos="1371600" algn="l"/>
                        </a:tabLst>
                      </a:pPr>
                      <a:r>
                        <a:rPr lang="en-US" sz="1800">
                          <a:effectLst/>
                        </a:rPr>
                        <a:t>101–150</a:t>
                      </a:r>
                      <a:endParaRPr lang="en-US" sz="1800">
                        <a:solidFill>
                          <a:srgbClr val="000000"/>
                        </a:solidFill>
                        <a:effectLst/>
                        <a:latin typeface="STIXTwoText"/>
                        <a:ea typeface="Times New Roman" panose="02020603050405020304" pitchFamily="18" charset="0"/>
                        <a:cs typeface="STIXTwoText"/>
                      </a:endParaRPr>
                    </a:p>
                  </a:txBody>
                  <a:tcPr/>
                </a:tc>
                <a:tc>
                  <a:txBody>
                    <a:bodyPr/>
                    <a:lstStyle/>
                    <a:p>
                      <a:pPr marL="0" marR="0">
                        <a:lnSpc>
                          <a:spcPct val="100000"/>
                        </a:lnSpc>
                        <a:spcBef>
                          <a:spcPts val="0"/>
                        </a:spcBef>
                        <a:spcAft>
                          <a:spcPts val="300"/>
                        </a:spcAft>
                        <a:tabLst>
                          <a:tab pos="1371600" algn="l"/>
                        </a:tabLst>
                      </a:pPr>
                      <a:r>
                        <a:rPr lang="en-US" sz="1800" dirty="0">
                          <a:effectLst/>
                        </a:rPr>
                        <a:t>5 + 7 + 9 + 6 + 3 = 30</a:t>
                      </a:r>
                      <a:endParaRPr lang="en-US" sz="1800" dirty="0">
                        <a:solidFill>
                          <a:srgbClr val="000000"/>
                        </a:solidFill>
                        <a:effectLst/>
                        <a:latin typeface="STIXTwoText"/>
                        <a:ea typeface="Times New Roman" panose="02020603050405020304" pitchFamily="18" charset="0"/>
                        <a:cs typeface="STIXTwoText"/>
                      </a:endParaRPr>
                    </a:p>
                  </a:txBody>
                  <a:tcPr/>
                </a:tc>
                <a:extLst>
                  <a:ext uri="{0D108BD9-81ED-4DB2-BD59-A6C34878D82A}">
                    <a16:rowId xmlns:a16="http://schemas.microsoft.com/office/drawing/2014/main" val="3824117726"/>
                  </a:ext>
                </a:extLst>
              </a:tr>
            </a:tbl>
          </a:graphicData>
        </a:graphic>
      </p:graphicFrame>
    </p:spTree>
    <p:extLst>
      <p:ext uri="{BB962C8B-B14F-4D97-AF65-F5344CB8AC3E}">
        <p14:creationId xmlns:p14="http://schemas.microsoft.com/office/powerpoint/2010/main" val="7359171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Cumulative Frequency Distributions</a:t>
            </a:r>
            <a:endParaRPr lang="en-US" dirty="0">
              <a:latin typeface="Times New Roman" panose="02020603050405020304" pitchFamily="18" charset="0"/>
              <a:cs typeface="Times New Roman" panose="02020603050405020304" pitchFamily="18" charset="0"/>
            </a:endParaRP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a:xfrm>
            <a:off x="457200" y="1447800"/>
            <a:ext cx="8534400" cy="1066800"/>
          </a:xfrm>
        </p:spPr>
        <p:txBody>
          <a:bodyPr/>
          <a:lstStyle/>
          <a:p>
            <a:pPr marL="0" indent="0">
              <a:buNone/>
            </a:pPr>
            <a:r>
              <a:rPr lang="en-GB" dirty="0">
                <a:latin typeface="Times New Roman" panose="02020603050405020304" pitchFamily="18" charset="0"/>
                <a:cs typeface="Times New Roman" panose="02020603050405020304" pitchFamily="18" charset="0"/>
              </a:rPr>
              <a:t>Calculating Cumulative Relative Frequency and Cumulative Percentage</a:t>
            </a:r>
          </a:p>
        </p:txBody>
      </p:sp>
      <p:graphicFrame>
        <p:nvGraphicFramePr>
          <p:cNvPr id="2" name="Object 1" descr="matrix Element 1 1 Cumulative relative frequency equals start frac Cumulative frequency of a class over Total observations in the data set end frac Element 1 2 Element 1 3 Cumulative percentage equals ​  (Cumulative relative frequency)  dot operator  100">
            <a:extLst>
              <a:ext uri="{FF2B5EF4-FFF2-40B4-BE49-F238E27FC236}">
                <a16:creationId xmlns:a16="http://schemas.microsoft.com/office/drawing/2014/main" id="{570AED67-A37A-4586-8218-F8E6725C30AD}"/>
              </a:ext>
            </a:extLst>
          </p:cNvPr>
          <p:cNvGraphicFramePr>
            <a:graphicFrameLocks noChangeAspect="1"/>
          </p:cNvGraphicFramePr>
          <p:nvPr>
            <p:extLst>
              <p:ext uri="{D42A27DB-BD31-4B8C-83A1-F6EECF244321}">
                <p14:modId xmlns:p14="http://schemas.microsoft.com/office/powerpoint/2010/main" val="2594859903"/>
              </p:ext>
            </p:extLst>
          </p:nvPr>
        </p:nvGraphicFramePr>
        <p:xfrm>
          <a:off x="546100" y="2997853"/>
          <a:ext cx="7845340" cy="1955147"/>
        </p:xfrm>
        <a:graphic>
          <a:graphicData uri="http://schemas.openxmlformats.org/presentationml/2006/ole">
            <mc:AlternateContent xmlns:mc="http://schemas.openxmlformats.org/markup-compatibility/2006">
              <mc:Choice xmlns:v="urn:schemas-microsoft-com:vml" Requires="v">
                <p:oleObj spid="_x0000_s19512" name="Equation" r:id="rId3" imgW="4025880" imgH="1002960" progId="Equation.DSMT4">
                  <p:embed/>
                </p:oleObj>
              </mc:Choice>
              <mc:Fallback>
                <p:oleObj name="Equation" r:id="rId3" imgW="4025880" imgH="1002960" progId="Equation.DSMT4">
                  <p:embed/>
                  <p:pic>
                    <p:nvPicPr>
                      <p:cNvPr id="0" name=""/>
                      <p:cNvPicPr/>
                      <p:nvPr/>
                    </p:nvPicPr>
                    <p:blipFill>
                      <a:blip r:embed="rId4"/>
                      <a:stretch>
                        <a:fillRect/>
                      </a:stretch>
                    </p:blipFill>
                    <p:spPr>
                      <a:xfrm>
                        <a:off x="546100" y="2997853"/>
                        <a:ext cx="7845340" cy="1955147"/>
                      </a:xfrm>
                      <a:prstGeom prst="rect">
                        <a:avLst/>
                      </a:prstGeom>
                    </p:spPr>
                  </p:pic>
                </p:oleObj>
              </mc:Fallback>
            </mc:AlternateContent>
          </a:graphicData>
        </a:graphic>
      </p:graphicFrame>
    </p:spTree>
    <p:extLst>
      <p:ext uri="{BB962C8B-B14F-4D97-AF65-F5344CB8AC3E}">
        <p14:creationId xmlns:p14="http://schemas.microsoft.com/office/powerpoint/2010/main" val="5826248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A07E0-38F6-4DAF-89EE-F4A10DA53825}"/>
              </a:ext>
            </a:extLst>
          </p:cNvPr>
          <p:cNvSpPr>
            <a:spLocks noGrp="1"/>
          </p:cNvSpPr>
          <p:nvPr>
            <p:ph type="title"/>
          </p:nvPr>
        </p:nvSpPr>
        <p:spPr/>
        <p:txBody>
          <a:bodyPr>
            <a:noAutofit/>
          </a:bodyPr>
          <a:lstStyle/>
          <a:p>
            <a:r>
              <a:rPr lang="en-GB" sz="2800" dirty="0">
                <a:latin typeface="Times New Roman" panose="02020603050405020304" pitchFamily="18" charset="0"/>
                <a:cs typeface="Times New Roman" panose="02020603050405020304" pitchFamily="18" charset="0"/>
              </a:rPr>
              <a:t>Table 2.14 Cumulative Relative Frequency and Cumulative Percentage Distributions of Systolic Blood Pressures</a:t>
            </a:r>
            <a:endParaRPr lang="en-US" sz="2800" dirty="0">
              <a:latin typeface="Times New Roman" panose="02020603050405020304" pitchFamily="18" charset="0"/>
              <a:cs typeface="Times New Roman" panose="02020603050405020304" pitchFamily="18" charset="0"/>
            </a:endParaRPr>
          </a:p>
        </p:txBody>
      </p:sp>
      <p:graphicFrame>
        <p:nvGraphicFramePr>
          <p:cNvPr id="6" name="Table Placeholder 5">
            <a:extLst>
              <a:ext uri="{FF2B5EF4-FFF2-40B4-BE49-F238E27FC236}">
                <a16:creationId xmlns:a16="http://schemas.microsoft.com/office/drawing/2014/main" id="{27EFEFE0-F28B-465E-BC93-5B8ACFFE251F}"/>
              </a:ext>
            </a:extLst>
          </p:cNvPr>
          <p:cNvGraphicFramePr>
            <a:graphicFrameLocks noGrp="1"/>
          </p:cNvGraphicFramePr>
          <p:nvPr>
            <p:ph type="tbl" sz="quarter" idx="17"/>
            <p:extLst>
              <p:ext uri="{D42A27DB-BD31-4B8C-83A1-F6EECF244321}">
                <p14:modId xmlns:p14="http://schemas.microsoft.com/office/powerpoint/2010/main" val="1601499754"/>
              </p:ext>
            </p:extLst>
          </p:nvPr>
        </p:nvGraphicFramePr>
        <p:xfrm>
          <a:off x="927576" y="2133600"/>
          <a:ext cx="7288848" cy="2194560"/>
        </p:xfrm>
        <a:graphic>
          <a:graphicData uri="http://schemas.openxmlformats.org/drawingml/2006/table">
            <a:tbl>
              <a:tblPr firstRow="1">
                <a:tableStyleId>{69012ECD-51FC-41F1-AA8D-1B2483CD663E}</a:tableStyleId>
              </a:tblPr>
              <a:tblGrid>
                <a:gridCol w="1448118">
                  <a:extLst>
                    <a:ext uri="{9D8B030D-6E8A-4147-A177-3AD203B41FA5}">
                      <a16:colId xmlns:a16="http://schemas.microsoft.com/office/drawing/2014/main" val="3784416804"/>
                    </a:ext>
                  </a:extLst>
                </a:gridCol>
                <a:gridCol w="3329940">
                  <a:extLst>
                    <a:ext uri="{9D8B030D-6E8A-4147-A177-3AD203B41FA5}">
                      <a16:colId xmlns:a16="http://schemas.microsoft.com/office/drawing/2014/main" val="3291791323"/>
                    </a:ext>
                  </a:extLst>
                </a:gridCol>
                <a:gridCol w="2510790">
                  <a:extLst>
                    <a:ext uri="{9D8B030D-6E8A-4147-A177-3AD203B41FA5}">
                      <a16:colId xmlns:a16="http://schemas.microsoft.com/office/drawing/2014/main" val="2090442649"/>
                    </a:ext>
                  </a:extLst>
                </a:gridCol>
              </a:tblGrid>
              <a:tr h="216479">
                <a:tc>
                  <a:txBody>
                    <a:bodyPr/>
                    <a:lstStyle/>
                    <a:p>
                      <a:pPr marL="0" marR="0">
                        <a:lnSpc>
                          <a:spcPct val="100000"/>
                        </a:lnSpc>
                        <a:spcBef>
                          <a:spcPts val="0"/>
                        </a:spcBef>
                        <a:spcAft>
                          <a:spcPts val="0"/>
                        </a:spcAft>
                      </a:pPr>
                      <a:r>
                        <a:rPr lang="en-US" sz="1800">
                          <a:effectLst/>
                        </a:rPr>
                        <a:t>Class Limits</a:t>
                      </a:r>
                      <a:endParaRPr lang="en-US" sz="1800" b="1">
                        <a:solidFill>
                          <a:srgbClr val="FFFFFF"/>
                        </a:solidFill>
                        <a:effectLst/>
                        <a:latin typeface="STIXTwoText-Bold"/>
                        <a:ea typeface="Times New Roman" panose="02020603050405020304" pitchFamily="18" charset="0"/>
                        <a:cs typeface="STIXTwoText-Bold"/>
                      </a:endParaRPr>
                    </a:p>
                  </a:txBody>
                  <a:tcPr anchor="b"/>
                </a:tc>
                <a:tc>
                  <a:txBody>
                    <a:bodyPr/>
                    <a:lstStyle/>
                    <a:p>
                      <a:pPr marL="0" marR="0" algn="ctr">
                        <a:lnSpc>
                          <a:spcPct val="100000"/>
                        </a:lnSpc>
                        <a:spcBef>
                          <a:spcPts val="0"/>
                        </a:spcBef>
                        <a:spcAft>
                          <a:spcPts val="0"/>
                        </a:spcAft>
                      </a:pPr>
                      <a:r>
                        <a:rPr lang="en-US" sz="1800">
                          <a:effectLst/>
                        </a:rPr>
                        <a:t>Cumulative Relative Frequency</a:t>
                      </a:r>
                      <a:endParaRPr lang="en-US" sz="1800" b="1">
                        <a:solidFill>
                          <a:srgbClr val="FFFFFF"/>
                        </a:solidFill>
                        <a:effectLst/>
                        <a:latin typeface="STIXTwoText-Bold"/>
                        <a:ea typeface="Times New Roman" panose="02020603050405020304" pitchFamily="18" charset="0"/>
                        <a:cs typeface="STIXTwoText-Bold"/>
                      </a:endParaRPr>
                    </a:p>
                  </a:txBody>
                  <a:tcPr anchor="b"/>
                </a:tc>
                <a:tc>
                  <a:txBody>
                    <a:bodyPr/>
                    <a:lstStyle/>
                    <a:p>
                      <a:pPr marL="0" marR="0" algn="ctr">
                        <a:lnSpc>
                          <a:spcPct val="100000"/>
                        </a:lnSpc>
                        <a:spcBef>
                          <a:spcPts val="0"/>
                        </a:spcBef>
                        <a:spcAft>
                          <a:spcPts val="0"/>
                        </a:spcAft>
                      </a:pPr>
                      <a:r>
                        <a:rPr lang="en-US" sz="1800">
                          <a:effectLst/>
                        </a:rPr>
                        <a:t>Cumulative Percentage</a:t>
                      </a:r>
                      <a:endParaRPr lang="en-US" sz="1800" b="1">
                        <a:solidFill>
                          <a:srgbClr val="FFFFFF"/>
                        </a:solidFill>
                        <a:effectLst/>
                        <a:latin typeface="STIXTwoText-Bold"/>
                        <a:ea typeface="Times New Roman" panose="02020603050405020304" pitchFamily="18" charset="0"/>
                        <a:cs typeface="STIXTwoText-Bold"/>
                      </a:endParaRPr>
                    </a:p>
                  </a:txBody>
                  <a:tcPr anchor="b"/>
                </a:tc>
                <a:extLst>
                  <a:ext uri="{0D108BD9-81ED-4DB2-BD59-A6C34878D82A}">
                    <a16:rowId xmlns:a16="http://schemas.microsoft.com/office/drawing/2014/main" val="343253075"/>
                  </a:ext>
                </a:extLst>
              </a:tr>
              <a:tr h="126948">
                <a:tc>
                  <a:txBody>
                    <a:bodyPr/>
                    <a:lstStyle/>
                    <a:p>
                      <a:pPr marL="0" marR="0">
                        <a:lnSpc>
                          <a:spcPct val="100000"/>
                        </a:lnSpc>
                        <a:spcBef>
                          <a:spcPts val="0"/>
                        </a:spcBef>
                        <a:spcAft>
                          <a:spcPts val="300"/>
                        </a:spcAft>
                        <a:tabLst>
                          <a:tab pos="1714500" algn="r"/>
                          <a:tab pos="3162300" algn="dec"/>
                        </a:tabLst>
                      </a:pPr>
                      <a:r>
                        <a:rPr lang="en-US" sz="1800">
                          <a:effectLst/>
                        </a:rPr>
                        <a:t>101–110</a:t>
                      </a:r>
                      <a:endParaRPr lang="en-US" sz="1800">
                        <a:solidFill>
                          <a:srgbClr val="000000"/>
                        </a:solidFill>
                        <a:effectLst/>
                        <a:latin typeface="STIXTwoText"/>
                        <a:ea typeface="Times New Roman" panose="02020603050405020304" pitchFamily="18" charset="0"/>
                        <a:cs typeface="STIXTwoText"/>
                      </a:endParaRPr>
                    </a:p>
                  </a:txBody>
                  <a:tcPr/>
                </a:tc>
                <a:tc>
                  <a:txBody>
                    <a:bodyPr/>
                    <a:lstStyle/>
                    <a:p>
                      <a:pPr marL="0" marR="0" algn="ctr">
                        <a:lnSpc>
                          <a:spcPct val="100000"/>
                        </a:lnSpc>
                        <a:spcBef>
                          <a:spcPts val="0"/>
                        </a:spcBef>
                        <a:spcAft>
                          <a:spcPts val="300"/>
                        </a:spcAft>
                        <a:tabLst>
                          <a:tab pos="533400" algn="l"/>
                          <a:tab pos="1714500" algn="r"/>
                          <a:tab pos="3162300" algn="dec"/>
                        </a:tabLst>
                      </a:pPr>
                      <a:r>
                        <a:rPr lang="en-US" sz="1800">
                          <a:effectLst/>
                        </a:rPr>
                        <a:t>   5/30 =  .1667</a:t>
                      </a:r>
                      <a:endParaRPr lang="en-US" sz="1800">
                        <a:solidFill>
                          <a:srgbClr val="000000"/>
                        </a:solidFill>
                        <a:effectLst/>
                        <a:latin typeface="STIXTwoText"/>
                        <a:ea typeface="Times New Roman" panose="02020603050405020304" pitchFamily="18" charset="0"/>
                        <a:cs typeface="STIXTwoText"/>
                      </a:endParaRPr>
                    </a:p>
                  </a:txBody>
                  <a:tcPr/>
                </a:tc>
                <a:tc>
                  <a:txBody>
                    <a:bodyPr/>
                    <a:lstStyle/>
                    <a:p>
                      <a:pPr marL="0" marR="0" algn="r">
                        <a:lnSpc>
                          <a:spcPct val="100000"/>
                        </a:lnSpc>
                        <a:spcBef>
                          <a:spcPts val="0"/>
                        </a:spcBef>
                        <a:spcAft>
                          <a:spcPts val="300"/>
                        </a:spcAft>
                        <a:tabLst>
                          <a:tab pos="558800" algn="dec"/>
                          <a:tab pos="1714500" algn="r"/>
                          <a:tab pos="3162300" algn="dec"/>
                        </a:tabLst>
                      </a:pPr>
                      <a:r>
                        <a:rPr lang="en-US" sz="1800" dirty="0">
                          <a:effectLst/>
                        </a:rPr>
                        <a:t>16.67</a:t>
                      </a:r>
                      <a:endParaRPr lang="en-US" sz="1800" dirty="0">
                        <a:solidFill>
                          <a:srgbClr val="000000"/>
                        </a:solidFill>
                        <a:effectLst/>
                        <a:latin typeface="STIXTwoText"/>
                        <a:ea typeface="Times New Roman" panose="02020603050405020304" pitchFamily="18" charset="0"/>
                        <a:cs typeface="STIXTwoText"/>
                      </a:endParaRPr>
                    </a:p>
                  </a:txBody>
                  <a:tcPr/>
                </a:tc>
                <a:extLst>
                  <a:ext uri="{0D108BD9-81ED-4DB2-BD59-A6C34878D82A}">
                    <a16:rowId xmlns:a16="http://schemas.microsoft.com/office/drawing/2014/main" val="834385467"/>
                  </a:ext>
                </a:extLst>
              </a:tr>
              <a:tr h="126948">
                <a:tc>
                  <a:txBody>
                    <a:bodyPr/>
                    <a:lstStyle/>
                    <a:p>
                      <a:pPr marL="0" marR="0">
                        <a:lnSpc>
                          <a:spcPct val="100000"/>
                        </a:lnSpc>
                        <a:spcBef>
                          <a:spcPts val="0"/>
                        </a:spcBef>
                        <a:spcAft>
                          <a:spcPts val="300"/>
                        </a:spcAft>
                        <a:tabLst>
                          <a:tab pos="1714500" algn="r"/>
                          <a:tab pos="3162300" algn="dec"/>
                        </a:tabLst>
                      </a:pPr>
                      <a:r>
                        <a:rPr lang="en-US" sz="1800">
                          <a:effectLst/>
                        </a:rPr>
                        <a:t>101–120</a:t>
                      </a:r>
                      <a:endParaRPr lang="en-US" sz="1800">
                        <a:solidFill>
                          <a:srgbClr val="000000"/>
                        </a:solidFill>
                        <a:effectLst/>
                        <a:latin typeface="STIXTwoText"/>
                        <a:ea typeface="Times New Roman" panose="02020603050405020304" pitchFamily="18" charset="0"/>
                        <a:cs typeface="STIXTwoText"/>
                      </a:endParaRPr>
                    </a:p>
                  </a:txBody>
                  <a:tcPr/>
                </a:tc>
                <a:tc>
                  <a:txBody>
                    <a:bodyPr/>
                    <a:lstStyle/>
                    <a:p>
                      <a:pPr marL="0" marR="0" algn="ctr">
                        <a:lnSpc>
                          <a:spcPct val="100000"/>
                        </a:lnSpc>
                        <a:spcBef>
                          <a:spcPts val="0"/>
                        </a:spcBef>
                        <a:spcAft>
                          <a:spcPts val="300"/>
                        </a:spcAft>
                        <a:tabLst>
                          <a:tab pos="533400" algn="l"/>
                          <a:tab pos="1714500" algn="r"/>
                          <a:tab pos="3162300" algn="dec"/>
                        </a:tabLst>
                      </a:pPr>
                      <a:r>
                        <a:rPr lang="en-US" sz="1800">
                          <a:effectLst/>
                        </a:rPr>
                        <a:t>12/30 =  .4000</a:t>
                      </a:r>
                      <a:endParaRPr lang="en-US" sz="1800">
                        <a:solidFill>
                          <a:srgbClr val="000000"/>
                        </a:solidFill>
                        <a:effectLst/>
                        <a:latin typeface="STIXTwoText"/>
                        <a:ea typeface="Times New Roman" panose="02020603050405020304" pitchFamily="18" charset="0"/>
                        <a:cs typeface="STIXTwoText"/>
                      </a:endParaRPr>
                    </a:p>
                  </a:txBody>
                  <a:tcPr/>
                </a:tc>
                <a:tc>
                  <a:txBody>
                    <a:bodyPr/>
                    <a:lstStyle/>
                    <a:p>
                      <a:pPr marL="0" marR="0" algn="r">
                        <a:lnSpc>
                          <a:spcPct val="100000"/>
                        </a:lnSpc>
                        <a:spcBef>
                          <a:spcPts val="0"/>
                        </a:spcBef>
                        <a:spcAft>
                          <a:spcPts val="300"/>
                        </a:spcAft>
                        <a:tabLst>
                          <a:tab pos="558800" algn="dec"/>
                          <a:tab pos="1714500" algn="r"/>
                          <a:tab pos="3162300" algn="dec"/>
                        </a:tabLst>
                      </a:pPr>
                      <a:r>
                        <a:rPr lang="en-US" sz="1800" dirty="0">
                          <a:effectLst/>
                        </a:rPr>
                        <a:t>40.00</a:t>
                      </a:r>
                      <a:endParaRPr lang="en-US" sz="1800" dirty="0">
                        <a:solidFill>
                          <a:srgbClr val="000000"/>
                        </a:solidFill>
                        <a:effectLst/>
                        <a:latin typeface="STIXTwoText"/>
                        <a:ea typeface="Times New Roman" panose="02020603050405020304" pitchFamily="18" charset="0"/>
                        <a:cs typeface="STIXTwoText"/>
                      </a:endParaRPr>
                    </a:p>
                  </a:txBody>
                  <a:tcPr/>
                </a:tc>
                <a:extLst>
                  <a:ext uri="{0D108BD9-81ED-4DB2-BD59-A6C34878D82A}">
                    <a16:rowId xmlns:a16="http://schemas.microsoft.com/office/drawing/2014/main" val="4159528471"/>
                  </a:ext>
                </a:extLst>
              </a:tr>
              <a:tr h="126948">
                <a:tc>
                  <a:txBody>
                    <a:bodyPr/>
                    <a:lstStyle/>
                    <a:p>
                      <a:pPr marL="0" marR="0">
                        <a:lnSpc>
                          <a:spcPct val="100000"/>
                        </a:lnSpc>
                        <a:spcBef>
                          <a:spcPts val="0"/>
                        </a:spcBef>
                        <a:spcAft>
                          <a:spcPts val="300"/>
                        </a:spcAft>
                        <a:tabLst>
                          <a:tab pos="1714500" algn="r"/>
                          <a:tab pos="3162300" algn="dec"/>
                        </a:tabLst>
                      </a:pPr>
                      <a:r>
                        <a:rPr lang="en-US" sz="1800">
                          <a:effectLst/>
                        </a:rPr>
                        <a:t>101–130</a:t>
                      </a:r>
                      <a:endParaRPr lang="en-US" sz="1800">
                        <a:solidFill>
                          <a:srgbClr val="000000"/>
                        </a:solidFill>
                        <a:effectLst/>
                        <a:latin typeface="STIXTwoText"/>
                        <a:ea typeface="Times New Roman" panose="02020603050405020304" pitchFamily="18" charset="0"/>
                        <a:cs typeface="STIXTwoText"/>
                      </a:endParaRPr>
                    </a:p>
                  </a:txBody>
                  <a:tcPr/>
                </a:tc>
                <a:tc>
                  <a:txBody>
                    <a:bodyPr/>
                    <a:lstStyle/>
                    <a:p>
                      <a:pPr marL="0" marR="0" algn="ctr">
                        <a:lnSpc>
                          <a:spcPct val="100000"/>
                        </a:lnSpc>
                        <a:spcBef>
                          <a:spcPts val="0"/>
                        </a:spcBef>
                        <a:spcAft>
                          <a:spcPts val="300"/>
                        </a:spcAft>
                        <a:tabLst>
                          <a:tab pos="533400" algn="l"/>
                          <a:tab pos="1714500" algn="r"/>
                          <a:tab pos="3162300" algn="dec"/>
                        </a:tabLst>
                      </a:pPr>
                      <a:r>
                        <a:rPr lang="en-US" sz="1800">
                          <a:effectLst/>
                        </a:rPr>
                        <a:t>21/30 =  .7000</a:t>
                      </a:r>
                      <a:endParaRPr lang="en-US" sz="1800">
                        <a:solidFill>
                          <a:srgbClr val="000000"/>
                        </a:solidFill>
                        <a:effectLst/>
                        <a:latin typeface="STIXTwoText"/>
                        <a:ea typeface="Times New Roman" panose="02020603050405020304" pitchFamily="18" charset="0"/>
                        <a:cs typeface="STIXTwoText"/>
                      </a:endParaRPr>
                    </a:p>
                  </a:txBody>
                  <a:tcPr/>
                </a:tc>
                <a:tc>
                  <a:txBody>
                    <a:bodyPr/>
                    <a:lstStyle/>
                    <a:p>
                      <a:pPr marL="0" marR="0" algn="r">
                        <a:lnSpc>
                          <a:spcPct val="100000"/>
                        </a:lnSpc>
                        <a:spcBef>
                          <a:spcPts val="0"/>
                        </a:spcBef>
                        <a:spcAft>
                          <a:spcPts val="300"/>
                        </a:spcAft>
                        <a:tabLst>
                          <a:tab pos="558800" algn="dec"/>
                          <a:tab pos="1714500" algn="r"/>
                          <a:tab pos="3162300" algn="dec"/>
                        </a:tabLst>
                      </a:pPr>
                      <a:r>
                        <a:rPr lang="en-US" sz="1800" dirty="0">
                          <a:effectLst/>
                        </a:rPr>
                        <a:t>70.00</a:t>
                      </a:r>
                      <a:endParaRPr lang="en-US" sz="1800" dirty="0">
                        <a:solidFill>
                          <a:srgbClr val="000000"/>
                        </a:solidFill>
                        <a:effectLst/>
                        <a:latin typeface="STIXTwoText"/>
                        <a:ea typeface="Times New Roman" panose="02020603050405020304" pitchFamily="18" charset="0"/>
                        <a:cs typeface="STIXTwoText"/>
                      </a:endParaRPr>
                    </a:p>
                  </a:txBody>
                  <a:tcPr/>
                </a:tc>
                <a:extLst>
                  <a:ext uri="{0D108BD9-81ED-4DB2-BD59-A6C34878D82A}">
                    <a16:rowId xmlns:a16="http://schemas.microsoft.com/office/drawing/2014/main" val="334044958"/>
                  </a:ext>
                </a:extLst>
              </a:tr>
              <a:tr h="126948">
                <a:tc>
                  <a:txBody>
                    <a:bodyPr/>
                    <a:lstStyle/>
                    <a:p>
                      <a:pPr marL="0" marR="0">
                        <a:lnSpc>
                          <a:spcPct val="100000"/>
                        </a:lnSpc>
                        <a:spcBef>
                          <a:spcPts val="0"/>
                        </a:spcBef>
                        <a:spcAft>
                          <a:spcPts val="300"/>
                        </a:spcAft>
                        <a:tabLst>
                          <a:tab pos="1714500" algn="r"/>
                          <a:tab pos="3162300" algn="dec"/>
                        </a:tabLst>
                      </a:pPr>
                      <a:r>
                        <a:rPr lang="en-US" sz="1800">
                          <a:effectLst/>
                        </a:rPr>
                        <a:t>101–140</a:t>
                      </a:r>
                      <a:endParaRPr lang="en-US" sz="1800">
                        <a:solidFill>
                          <a:srgbClr val="000000"/>
                        </a:solidFill>
                        <a:effectLst/>
                        <a:latin typeface="STIXTwoText"/>
                        <a:ea typeface="Times New Roman" panose="02020603050405020304" pitchFamily="18" charset="0"/>
                        <a:cs typeface="STIXTwoText"/>
                      </a:endParaRPr>
                    </a:p>
                  </a:txBody>
                  <a:tcPr/>
                </a:tc>
                <a:tc>
                  <a:txBody>
                    <a:bodyPr/>
                    <a:lstStyle/>
                    <a:p>
                      <a:pPr marL="0" marR="0" algn="ctr">
                        <a:lnSpc>
                          <a:spcPct val="100000"/>
                        </a:lnSpc>
                        <a:spcBef>
                          <a:spcPts val="0"/>
                        </a:spcBef>
                        <a:spcAft>
                          <a:spcPts val="300"/>
                        </a:spcAft>
                        <a:tabLst>
                          <a:tab pos="533400" algn="l"/>
                          <a:tab pos="1714500" algn="r"/>
                          <a:tab pos="3162300" algn="dec"/>
                        </a:tabLst>
                      </a:pPr>
                      <a:r>
                        <a:rPr lang="en-US" sz="1800">
                          <a:effectLst/>
                        </a:rPr>
                        <a:t>27/30 =  .9000</a:t>
                      </a:r>
                      <a:endParaRPr lang="en-US" sz="1800">
                        <a:solidFill>
                          <a:srgbClr val="000000"/>
                        </a:solidFill>
                        <a:effectLst/>
                        <a:latin typeface="STIXTwoText"/>
                        <a:ea typeface="Times New Roman" panose="02020603050405020304" pitchFamily="18" charset="0"/>
                        <a:cs typeface="STIXTwoText"/>
                      </a:endParaRPr>
                    </a:p>
                  </a:txBody>
                  <a:tcPr/>
                </a:tc>
                <a:tc>
                  <a:txBody>
                    <a:bodyPr/>
                    <a:lstStyle/>
                    <a:p>
                      <a:pPr marL="0" marR="0" algn="r">
                        <a:lnSpc>
                          <a:spcPct val="100000"/>
                        </a:lnSpc>
                        <a:spcBef>
                          <a:spcPts val="0"/>
                        </a:spcBef>
                        <a:spcAft>
                          <a:spcPts val="300"/>
                        </a:spcAft>
                        <a:tabLst>
                          <a:tab pos="558800" algn="dec"/>
                          <a:tab pos="1714500" algn="r"/>
                          <a:tab pos="3162300" algn="dec"/>
                        </a:tabLst>
                      </a:pPr>
                      <a:r>
                        <a:rPr lang="en-US" sz="1800" dirty="0">
                          <a:effectLst/>
                        </a:rPr>
                        <a:t>90.00</a:t>
                      </a:r>
                      <a:endParaRPr lang="en-US" sz="1800" dirty="0">
                        <a:solidFill>
                          <a:srgbClr val="000000"/>
                        </a:solidFill>
                        <a:effectLst/>
                        <a:latin typeface="STIXTwoText"/>
                        <a:ea typeface="Times New Roman" panose="02020603050405020304" pitchFamily="18" charset="0"/>
                        <a:cs typeface="STIXTwoText"/>
                      </a:endParaRPr>
                    </a:p>
                  </a:txBody>
                  <a:tcPr/>
                </a:tc>
                <a:extLst>
                  <a:ext uri="{0D108BD9-81ED-4DB2-BD59-A6C34878D82A}">
                    <a16:rowId xmlns:a16="http://schemas.microsoft.com/office/drawing/2014/main" val="3066854694"/>
                  </a:ext>
                </a:extLst>
              </a:tr>
              <a:tr h="126948">
                <a:tc>
                  <a:txBody>
                    <a:bodyPr/>
                    <a:lstStyle/>
                    <a:p>
                      <a:pPr marL="0" marR="0">
                        <a:lnSpc>
                          <a:spcPct val="100000"/>
                        </a:lnSpc>
                        <a:spcBef>
                          <a:spcPts val="0"/>
                        </a:spcBef>
                        <a:spcAft>
                          <a:spcPts val="300"/>
                        </a:spcAft>
                        <a:tabLst>
                          <a:tab pos="1714500" algn="r"/>
                          <a:tab pos="3162300" algn="dec"/>
                        </a:tabLst>
                      </a:pPr>
                      <a:r>
                        <a:rPr lang="en-US" sz="1800">
                          <a:effectLst/>
                        </a:rPr>
                        <a:t>101–150</a:t>
                      </a:r>
                      <a:endParaRPr lang="en-US" sz="1800">
                        <a:solidFill>
                          <a:srgbClr val="000000"/>
                        </a:solidFill>
                        <a:effectLst/>
                        <a:latin typeface="STIXTwoText"/>
                        <a:ea typeface="Times New Roman" panose="02020603050405020304" pitchFamily="18" charset="0"/>
                        <a:cs typeface="STIXTwoText"/>
                      </a:endParaRPr>
                    </a:p>
                  </a:txBody>
                  <a:tcPr/>
                </a:tc>
                <a:tc>
                  <a:txBody>
                    <a:bodyPr/>
                    <a:lstStyle/>
                    <a:p>
                      <a:pPr marL="0" marR="0" algn="ctr">
                        <a:lnSpc>
                          <a:spcPct val="100000"/>
                        </a:lnSpc>
                        <a:spcBef>
                          <a:spcPts val="0"/>
                        </a:spcBef>
                        <a:spcAft>
                          <a:spcPts val="300"/>
                        </a:spcAft>
                        <a:tabLst>
                          <a:tab pos="533400" algn="l"/>
                          <a:tab pos="1714500" algn="r"/>
                          <a:tab pos="3162300" algn="dec"/>
                        </a:tabLst>
                      </a:pPr>
                      <a:r>
                        <a:rPr lang="en-US" sz="1800">
                          <a:effectLst/>
                        </a:rPr>
                        <a:t>30/30 = 1.0000</a:t>
                      </a:r>
                      <a:endParaRPr lang="en-US" sz="1800">
                        <a:solidFill>
                          <a:srgbClr val="000000"/>
                        </a:solidFill>
                        <a:effectLst/>
                        <a:latin typeface="STIXTwoText"/>
                        <a:ea typeface="Times New Roman" panose="02020603050405020304" pitchFamily="18" charset="0"/>
                        <a:cs typeface="STIXTwoText"/>
                      </a:endParaRPr>
                    </a:p>
                  </a:txBody>
                  <a:tcPr/>
                </a:tc>
                <a:tc>
                  <a:txBody>
                    <a:bodyPr/>
                    <a:lstStyle/>
                    <a:p>
                      <a:pPr marL="0" marR="0" algn="r">
                        <a:lnSpc>
                          <a:spcPct val="100000"/>
                        </a:lnSpc>
                        <a:spcBef>
                          <a:spcPts val="0"/>
                        </a:spcBef>
                        <a:spcAft>
                          <a:spcPts val="300"/>
                        </a:spcAft>
                        <a:tabLst>
                          <a:tab pos="558800" algn="dec"/>
                          <a:tab pos="1714500" algn="r"/>
                          <a:tab pos="3162300" algn="dec"/>
                        </a:tabLst>
                      </a:pPr>
                      <a:r>
                        <a:rPr lang="en-US" sz="1800" dirty="0">
                          <a:effectLst/>
                        </a:rPr>
                        <a:t>100.00</a:t>
                      </a:r>
                      <a:endParaRPr lang="en-US" sz="1800" dirty="0">
                        <a:solidFill>
                          <a:srgbClr val="000000"/>
                        </a:solidFill>
                        <a:effectLst/>
                        <a:latin typeface="STIXTwoText"/>
                        <a:ea typeface="Times New Roman" panose="02020603050405020304" pitchFamily="18" charset="0"/>
                        <a:cs typeface="STIXTwoText"/>
                      </a:endParaRPr>
                    </a:p>
                  </a:txBody>
                  <a:tcPr/>
                </a:tc>
                <a:extLst>
                  <a:ext uri="{0D108BD9-81ED-4DB2-BD59-A6C34878D82A}">
                    <a16:rowId xmlns:a16="http://schemas.microsoft.com/office/drawing/2014/main" val="2225331244"/>
                  </a:ext>
                </a:extLst>
              </a:tr>
            </a:tbl>
          </a:graphicData>
        </a:graphic>
      </p:graphicFrame>
    </p:spTree>
    <p:extLst>
      <p:ext uri="{BB962C8B-B14F-4D97-AF65-F5344CB8AC3E}">
        <p14:creationId xmlns:p14="http://schemas.microsoft.com/office/powerpoint/2010/main" val="413732446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Shapes of Histograms</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609600" indent="-609600">
              <a:buFont typeface="Wingdings" charset="2"/>
              <a:buAutoNum type="arabicPeriod"/>
            </a:pPr>
            <a:r>
              <a:rPr lang="en-US" dirty="0">
                <a:latin typeface="Times New Roman" panose="02020603050405020304" pitchFamily="18" charset="0"/>
                <a:cs typeface="Times New Roman" panose="02020603050405020304" pitchFamily="18" charset="0"/>
              </a:rPr>
              <a:t>Symmetric</a:t>
            </a:r>
          </a:p>
          <a:p>
            <a:pPr marL="609600" indent="-609600">
              <a:buFont typeface="Wingdings" charset="2"/>
              <a:buAutoNum type="arabicPeriod"/>
            </a:pPr>
            <a:r>
              <a:rPr lang="en-US" dirty="0">
                <a:latin typeface="Times New Roman" panose="02020603050405020304" pitchFamily="18" charset="0"/>
                <a:cs typeface="Times New Roman" panose="02020603050405020304" pitchFamily="18" charset="0"/>
              </a:rPr>
              <a:t>Skewed</a:t>
            </a:r>
          </a:p>
          <a:p>
            <a:pPr marL="609600" indent="-609600">
              <a:buFont typeface="Wingdings" charset="2"/>
              <a:buAutoNum type="arabicPeriod"/>
            </a:pPr>
            <a:r>
              <a:rPr lang="en-US" dirty="0">
                <a:latin typeface="Times New Roman" panose="02020603050405020304" pitchFamily="18" charset="0"/>
                <a:cs typeface="Times New Roman" panose="02020603050405020304" pitchFamily="18" charset="0"/>
              </a:rPr>
              <a:t>Uniform or Rectangular </a:t>
            </a:r>
          </a:p>
        </p:txBody>
      </p:sp>
    </p:spTree>
    <p:extLst>
      <p:ext uri="{BB962C8B-B14F-4D97-AF65-F5344CB8AC3E}">
        <p14:creationId xmlns:p14="http://schemas.microsoft.com/office/powerpoint/2010/main" val="3013656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A8A2A9-61F9-4A34-921E-5692B555B4F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Organizing and Graphing Qualitative Data</a:t>
            </a:r>
          </a:p>
        </p:txBody>
      </p:sp>
      <p:sp>
        <p:nvSpPr>
          <p:cNvPr id="2" name="Content Placeholder 1">
            <a:extLst>
              <a:ext uri="{FF2B5EF4-FFF2-40B4-BE49-F238E27FC236}">
                <a16:creationId xmlns:a16="http://schemas.microsoft.com/office/drawing/2014/main" id="{BAA8BE94-7326-493E-84EF-BB96C3A1063A}"/>
              </a:ext>
            </a:extLst>
          </p:cNvPr>
          <p:cNvSpPr>
            <a:spLocks noGrp="1"/>
          </p:cNvSpPr>
          <p:nvPr>
            <p:ph sz="quarter" idx="10"/>
          </p:nvPr>
        </p:nvSpPr>
        <p:spPr/>
        <p:txBody>
          <a:bodyPr/>
          <a:lstStyle/>
          <a:p>
            <a:r>
              <a:rPr lang="en-US" dirty="0">
                <a:latin typeface="Times New Roman" panose="02020603050405020304" pitchFamily="18" charset="0"/>
                <a:cs typeface="Times New Roman" panose="02020603050405020304" pitchFamily="18" charset="0"/>
              </a:rPr>
              <a:t>Frequency Distributions</a:t>
            </a:r>
          </a:p>
          <a:p>
            <a:r>
              <a:rPr lang="en-US" dirty="0">
                <a:latin typeface="Times New Roman" panose="02020603050405020304" pitchFamily="18" charset="0"/>
                <a:cs typeface="Times New Roman" panose="02020603050405020304" pitchFamily="18" charset="0"/>
              </a:rPr>
              <a:t>Relative Frequency and Percentage Distributions</a:t>
            </a:r>
          </a:p>
          <a:p>
            <a:r>
              <a:rPr lang="en-US" dirty="0">
                <a:latin typeface="Times New Roman" panose="02020603050405020304" pitchFamily="18" charset="0"/>
                <a:cs typeface="Times New Roman" panose="02020603050405020304" pitchFamily="18" charset="0"/>
              </a:rPr>
              <a:t>Graphical Presentation of Qualitative Data</a:t>
            </a:r>
          </a:p>
        </p:txBody>
      </p:sp>
    </p:spTree>
    <p:extLst>
      <p:ext uri="{BB962C8B-B14F-4D97-AF65-F5344CB8AC3E}">
        <p14:creationId xmlns:p14="http://schemas.microsoft.com/office/powerpoint/2010/main" val="159861078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678CE-5F8E-42EE-B5CF-363D84A43E8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Figure 2.9 Symmetric Histograms</a:t>
            </a:r>
          </a:p>
        </p:txBody>
      </p:sp>
      <p:pic>
        <p:nvPicPr>
          <p:cNvPr id="16" name="Content Placeholder 15" descr="Two symmetric histograms, whose vertical axes are labeled, Frequency, and horizontal axes are labeled, Variable.&#10;The first histogram shows 9 vertical bars which are distributed in bell-shape. Nine points are plotted at the midpoint of the top of each bar. Two points are plotted to the left of the first bar and to the right of the ninth bar on the horizontal axis, respectively. A bell-shaped curve connects all the plotted points. A dashed vertical line extends downward from the midpoint of the fifth bar to the horizontal axis.&#10;The second histogram shows 9 vertical bars which are represented as bi-modal and is centered at fifth bar. Nine points are plotted at the midpoint of the top of each bar. Two points are plotted to the left of the first bar and to the right of the ninth bar on the horizontal axis, respectively. A curve connects all the plotted points. A dashed vertical line extends downward from the midpoint of the fifth bar to the horizontal axis.">
            <a:extLst>
              <a:ext uri="{FF2B5EF4-FFF2-40B4-BE49-F238E27FC236}">
                <a16:creationId xmlns:a16="http://schemas.microsoft.com/office/drawing/2014/main" id="{B6E2E0C6-A6B0-46FF-83AE-5F6D1F48D38B}"/>
              </a:ext>
            </a:extLst>
          </p:cNvPr>
          <p:cNvPicPr>
            <a:picLocks noGrp="1" noChangeAspect="1"/>
          </p:cNvPicPr>
          <p:nvPr>
            <p:ph sz="quarter" idx="16"/>
          </p:nvPr>
        </p:nvPicPr>
        <p:blipFill>
          <a:blip r:embed="rId2">
            <a:extLst>
              <a:ext uri="{28A0092B-C50C-407E-A947-70E740481C1C}">
                <a14:useLocalDpi xmlns:a14="http://schemas.microsoft.com/office/drawing/2010/main" val="0"/>
              </a:ext>
            </a:extLst>
          </a:blip>
          <a:stretch>
            <a:fillRect/>
          </a:stretch>
        </p:blipFill>
        <p:spPr>
          <a:xfrm>
            <a:off x="498862" y="2498555"/>
            <a:ext cx="8146277" cy="1860890"/>
          </a:xfrm>
          <a:prstGeom prst="rect">
            <a:avLst/>
          </a:prstGeom>
        </p:spPr>
      </p:pic>
    </p:spTree>
    <p:extLst>
      <p:ext uri="{BB962C8B-B14F-4D97-AF65-F5344CB8AC3E}">
        <p14:creationId xmlns:p14="http://schemas.microsoft.com/office/powerpoint/2010/main" val="189798384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678CE-5F8E-42EE-B5CF-363D84A43E8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Figure 2.10  (a) A Histogram Skewed to the Right;  (b) A Histogram Skewed to the Left</a:t>
            </a:r>
          </a:p>
        </p:txBody>
      </p:sp>
      <p:pic>
        <p:nvPicPr>
          <p:cNvPr id="6" name="Content Placeholder 5" descr="Two skewed histograms, whose vertical axes are labeled, Frequency, and horizontal axes are labeled, Variable.&#10;The first histogram shows 9 vertical bars. The heights of the bars corresponding to the vertical axis increase incrementally from the first to the second bar, then decrease decrementally from the third to the ninth bar. A right-skewed curve connects the midpoints of the tops of consecutive bars. &#10;The second histogram shows 9 vertical bars. The heights of the bars corresponding to the vertical axis increase incrementally from the first to the eighth bar, then decrease decrementally from the eighth to the ninth bar. A left-skewed curve connects the midpoints of the tops of consecutive bars. ">
            <a:extLst>
              <a:ext uri="{FF2B5EF4-FFF2-40B4-BE49-F238E27FC236}">
                <a16:creationId xmlns:a16="http://schemas.microsoft.com/office/drawing/2014/main" id="{2BDBB874-2522-4643-B96E-456E1375038C}"/>
              </a:ext>
            </a:extLst>
          </p:cNvPr>
          <p:cNvPicPr>
            <a:picLocks noGrp="1" noChangeAspect="1"/>
          </p:cNvPicPr>
          <p:nvPr>
            <p:ph sz="quarter" idx="16"/>
          </p:nvPr>
        </p:nvPicPr>
        <p:blipFill>
          <a:blip r:embed="rId2">
            <a:extLst>
              <a:ext uri="{28A0092B-C50C-407E-A947-70E740481C1C}">
                <a14:useLocalDpi xmlns:a14="http://schemas.microsoft.com/office/drawing/2010/main" val="0"/>
              </a:ext>
            </a:extLst>
          </a:blip>
          <a:stretch>
            <a:fillRect/>
          </a:stretch>
        </p:blipFill>
        <p:spPr>
          <a:xfrm>
            <a:off x="498862" y="2667000"/>
            <a:ext cx="8146277" cy="2101635"/>
          </a:xfrm>
          <a:prstGeom prst="rect">
            <a:avLst/>
          </a:prstGeom>
        </p:spPr>
      </p:pic>
    </p:spTree>
    <p:extLst>
      <p:ext uri="{BB962C8B-B14F-4D97-AF65-F5344CB8AC3E}">
        <p14:creationId xmlns:p14="http://schemas.microsoft.com/office/powerpoint/2010/main" val="101663943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678CE-5F8E-42EE-B5CF-363D84A43E8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Figure 2.11 A Histogram with Uniform Distribution</a:t>
            </a:r>
          </a:p>
        </p:txBody>
      </p:sp>
      <p:pic>
        <p:nvPicPr>
          <p:cNvPr id="7" name="Content Placeholder 6" descr="A histogram with uniform distribution, whose vertical axis is labeled, Frequency, and the horizontal axis is labeled, Variable. The histogram shows 9 vertical bars. The heights of all the bars corresponding to the vertical axis are equal.">
            <a:extLst>
              <a:ext uri="{FF2B5EF4-FFF2-40B4-BE49-F238E27FC236}">
                <a16:creationId xmlns:a16="http://schemas.microsoft.com/office/drawing/2014/main" id="{4A25FCC1-871B-444C-A34D-D434020F05E5}"/>
              </a:ext>
            </a:extLst>
          </p:cNvPr>
          <p:cNvPicPr>
            <a:picLocks noGrp="1" noChangeAspect="1"/>
          </p:cNvPicPr>
          <p:nvPr>
            <p:ph sz="quarter" idx="16"/>
          </p:nvPr>
        </p:nvPicPr>
        <p:blipFill>
          <a:blip r:embed="rId2">
            <a:extLst>
              <a:ext uri="{28A0092B-C50C-407E-A947-70E740481C1C}">
                <a14:useLocalDpi xmlns:a14="http://schemas.microsoft.com/office/drawing/2010/main" val="0"/>
              </a:ext>
            </a:extLst>
          </a:blip>
          <a:stretch>
            <a:fillRect/>
          </a:stretch>
        </p:blipFill>
        <p:spPr>
          <a:xfrm>
            <a:off x="871690" y="2057400"/>
            <a:ext cx="7400620" cy="3298786"/>
          </a:xfrm>
          <a:prstGeom prst="rect">
            <a:avLst/>
          </a:prstGeom>
        </p:spPr>
      </p:pic>
    </p:spTree>
    <p:extLst>
      <p:ext uri="{BB962C8B-B14F-4D97-AF65-F5344CB8AC3E}">
        <p14:creationId xmlns:p14="http://schemas.microsoft.com/office/powerpoint/2010/main" val="128470734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678CE-5F8E-42EE-B5CF-363D84A43E8B}"/>
              </a:ext>
            </a:extLst>
          </p:cNvPr>
          <p:cNvSpPr>
            <a:spLocks noGrp="1"/>
          </p:cNvSpPr>
          <p:nvPr>
            <p:ph type="title"/>
          </p:nvPr>
        </p:nvSpPr>
        <p:spPr>
          <a:xfrm>
            <a:off x="281354" y="457200"/>
            <a:ext cx="8534400" cy="1447800"/>
          </a:xfrm>
        </p:spPr>
        <p:txBody>
          <a:bodyPr>
            <a:normAutofit fontScale="90000"/>
          </a:bodyPr>
          <a:lstStyle/>
          <a:p>
            <a:r>
              <a:rPr lang="en-US" dirty="0">
                <a:latin typeface="Times New Roman" panose="02020603050405020304" pitchFamily="18" charset="0"/>
                <a:cs typeface="Times New Roman" panose="02020603050405020304" pitchFamily="18" charset="0"/>
              </a:rPr>
              <a:t>Figure 2.12 (a) and (b) Symmetric Frequency Curves; (c) Frequency Curve Skewed to the Right; (d) Frequency Curve Skewed to the Left</a:t>
            </a:r>
          </a:p>
        </p:txBody>
      </p:sp>
      <p:pic>
        <p:nvPicPr>
          <p:cNvPr id="6" name="Content Placeholder 5" descr="Four graphs (a), (b), (c), and (d), whose vertical axes are labeled, Frequency, and horizontal axes are labeled, Variable. Graph (a) shows a symmetric, bell-shaped curve which starts at a point close to the origin in the first quadrant, slightly above the horizontal axis, increases to the right to reach a maximum point, then decreases to the right, and ends at a point to the right of the origin, slightly above the horizontal axis. Graph (b) shows a symmetric curve, shaped like a wave, which starts at a point close to the origin in the first quadrant, slightly above the horizontal axis, increases to the right to reach a maximum point, then decreases to the right to reach a minimum point, again increases to the right to reach a maximum point equal to the previous maximum, again decreases to the right, and ends at a point to the right of the origin, slightly above the horizontal axis. Graph (c) shows a right skewed curve, which starts at a point close to the origin in the first quadrant, slightly above the horizontal axis, increases steeply to the right to reach a maximum point, then decreases gradually to the right, and ends at a point to the right of the origin, slightly above the horizontal axis. Graph (d) shows a left skewed curve, which starts at a point close to the origin in the first quadrant, slightly above the horizontal axis, increases gradually to the right to reach a maximum point, then decreases steeply to the right, and ends at a point to the right of the origin, slightly above the horizontal axis.">
            <a:extLst>
              <a:ext uri="{FF2B5EF4-FFF2-40B4-BE49-F238E27FC236}">
                <a16:creationId xmlns:a16="http://schemas.microsoft.com/office/drawing/2014/main" id="{CAC88E3B-1E80-4645-B4B5-58CAE9A27C39}"/>
              </a:ext>
            </a:extLst>
          </p:cNvPr>
          <p:cNvPicPr>
            <a:picLocks noGrp="1" noChangeAspect="1"/>
          </p:cNvPicPr>
          <p:nvPr>
            <p:ph sz="quarter" idx="16"/>
          </p:nvPr>
        </p:nvPicPr>
        <p:blipFill rotWithShape="1">
          <a:blip r:embed="rId2">
            <a:extLst>
              <a:ext uri="{28A0092B-C50C-407E-A947-70E740481C1C}">
                <a14:useLocalDpi xmlns:a14="http://schemas.microsoft.com/office/drawing/2010/main" val="0"/>
              </a:ext>
            </a:extLst>
          </a:blip>
          <a:stretch/>
        </p:blipFill>
        <p:spPr>
          <a:xfrm>
            <a:off x="1021993" y="1981200"/>
            <a:ext cx="7100014" cy="4101117"/>
          </a:xfrm>
          <a:prstGeom prst="rect">
            <a:avLst/>
          </a:prstGeom>
        </p:spPr>
      </p:pic>
    </p:spTree>
    <p:extLst>
      <p:ext uri="{BB962C8B-B14F-4D97-AF65-F5344CB8AC3E}">
        <p14:creationId xmlns:p14="http://schemas.microsoft.com/office/powerpoint/2010/main" val="82236582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Truncating Axes</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lvl="0">
              <a:buFont typeface="+mj-lt"/>
              <a:buAutoNum type="arabicPeriod"/>
            </a:pPr>
            <a:r>
              <a:rPr lang="en-US" b="1" i="1" u="sng" dirty="0">
                <a:latin typeface="Times New Roman" panose="02020603050405020304" pitchFamily="18" charset="0"/>
                <a:cs typeface="Times New Roman" panose="02020603050405020304" pitchFamily="18" charset="0"/>
              </a:rPr>
              <a:t>Changing the scale</a:t>
            </a:r>
            <a:r>
              <a:rPr lang="en-US" i="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either on one or on both axes—that is, shortening or stretching one or both of the axes.</a:t>
            </a:r>
          </a:p>
          <a:p>
            <a:pPr lvl="0">
              <a:buFont typeface="+mj-lt"/>
              <a:buAutoNum type="arabicPeriod"/>
            </a:pPr>
            <a:r>
              <a:rPr lang="en-US" b="1" i="1" u="sng" dirty="0">
                <a:latin typeface="Times New Roman" panose="02020603050405020304" pitchFamily="18" charset="0"/>
                <a:cs typeface="Times New Roman" panose="02020603050405020304" pitchFamily="18" charset="0"/>
              </a:rPr>
              <a:t>Truncating the frequency axis</a:t>
            </a:r>
            <a:r>
              <a:rPr lang="en-US" dirty="0">
                <a:latin typeface="Times New Roman" panose="02020603050405020304" pitchFamily="18" charset="0"/>
                <a:cs typeface="Times New Roman" panose="02020603050405020304" pitchFamily="18" charset="0"/>
              </a:rPr>
              <a:t>—that is, starting the frequency axis at a number greater than zero.</a:t>
            </a:r>
          </a:p>
        </p:txBody>
      </p:sp>
    </p:spTree>
    <p:extLst>
      <p:ext uri="{BB962C8B-B14F-4D97-AF65-F5344CB8AC3E}">
        <p14:creationId xmlns:p14="http://schemas.microsoft.com/office/powerpoint/2010/main" val="418391610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678CE-5F8E-42EE-B5CF-363D84A43E8B}"/>
              </a:ext>
            </a:extLst>
          </p:cNvPr>
          <p:cNvSpPr>
            <a:spLocks noGrp="1"/>
          </p:cNvSpPr>
          <p:nvPr>
            <p:ph type="title"/>
          </p:nvPr>
        </p:nvSpPr>
        <p:spPr>
          <a:xfrm>
            <a:off x="281354" y="457200"/>
            <a:ext cx="8534400" cy="1447800"/>
          </a:xfrm>
        </p:spPr>
        <p:txBody>
          <a:bodyPr>
            <a:normAutofit/>
          </a:bodyPr>
          <a:lstStyle/>
          <a:p>
            <a:r>
              <a:rPr lang="en-GB" dirty="0">
                <a:latin typeface="Times New Roman" panose="02020603050405020304" pitchFamily="18" charset="0"/>
                <a:cs typeface="Times New Roman" panose="02020603050405020304" pitchFamily="18" charset="0"/>
              </a:rPr>
              <a:t>Figure 2.13 Bar Graph without Truncation of the Vertical Axis</a:t>
            </a:r>
            <a:endParaRPr lang="en-US" dirty="0">
              <a:latin typeface="Times New Roman" panose="02020603050405020304" pitchFamily="18" charset="0"/>
              <a:cs typeface="Times New Roman" panose="02020603050405020304" pitchFamily="18" charset="0"/>
            </a:endParaRPr>
          </a:p>
        </p:txBody>
      </p:sp>
      <p:pic>
        <p:nvPicPr>
          <p:cNvPr id="7" name="Picture 2" descr="A bar graph. The vertical axis, labeled Percentage, ranges from 0 to 40 in increments of 10 percent. The horizontal axis, labeled Category, is labeled, from left to right, as follows: A, B, and C. The height of the bars are as follows: A, 39 percent; B, 34 percent; and C, 28 percent. All values are estimated.">
            <a:extLst>
              <a:ext uri="{FF2B5EF4-FFF2-40B4-BE49-F238E27FC236}">
                <a16:creationId xmlns:a16="http://schemas.microsoft.com/office/drawing/2014/main" id="{2FE41CE8-8EF0-4432-949B-A1929DFE17D6}"/>
              </a:ext>
            </a:extLst>
          </p:cNvPr>
          <p:cNvPicPr>
            <a:picLocks noGrp="1" noChangeAspect="1" noChangeArrowheads="1"/>
          </p:cNvPicPr>
          <p:nvPr>
            <p:ph sz="quarter" idx="16"/>
          </p:nvPr>
        </p:nvPicPr>
        <p:blipFill>
          <a:blip r:embed="rId2">
            <a:extLst>
              <a:ext uri="{28A0092B-C50C-407E-A947-70E740481C1C}">
                <a14:useLocalDpi xmlns:a14="http://schemas.microsoft.com/office/drawing/2010/main" val="0"/>
              </a:ext>
            </a:extLst>
          </a:blip>
          <a:stretch>
            <a:fillRect/>
          </a:stretch>
        </p:blipFill>
        <p:spPr bwMode="auto">
          <a:xfrm>
            <a:off x="1871718" y="1698592"/>
            <a:ext cx="5244989" cy="428749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59298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678CE-5F8E-42EE-B5CF-363D84A43E8B}"/>
              </a:ext>
            </a:extLst>
          </p:cNvPr>
          <p:cNvSpPr>
            <a:spLocks noGrp="1"/>
          </p:cNvSpPr>
          <p:nvPr>
            <p:ph type="title"/>
          </p:nvPr>
        </p:nvSpPr>
        <p:spPr>
          <a:xfrm>
            <a:off x="281354" y="457200"/>
            <a:ext cx="8534400" cy="1447800"/>
          </a:xfrm>
        </p:spPr>
        <p:txBody>
          <a:bodyPr>
            <a:normAutofit/>
          </a:bodyPr>
          <a:lstStyle/>
          <a:p>
            <a:r>
              <a:rPr lang="en-GB" dirty="0">
                <a:latin typeface="Times New Roman" panose="02020603050405020304" pitchFamily="18" charset="0"/>
                <a:cs typeface="Times New Roman" panose="02020603050405020304" pitchFamily="18" charset="0"/>
              </a:rPr>
              <a:t>Figure 2.13 Bar Graph with Truncation of the Vertical Axis</a:t>
            </a:r>
            <a:endParaRPr lang="en-US" dirty="0">
              <a:latin typeface="Times New Roman" panose="02020603050405020304" pitchFamily="18" charset="0"/>
              <a:cs typeface="Times New Roman" panose="02020603050405020304" pitchFamily="18" charset="0"/>
            </a:endParaRPr>
          </a:p>
        </p:txBody>
      </p:sp>
      <p:pic>
        <p:nvPicPr>
          <p:cNvPr id="5" name="Picture 2" descr="A bar graph. The vertical axis, labeled Percentage, ranges from 25.0 to 40.0 in increments of 2.5 percent. The horizontal axis, labeled Category, is labeled, from left to right, as follows: A, B, and C. The height of the bars are as follows: A, 38.75 percent; B, 34.375 percent; and C, 26.875 percent. All values are estimated.">
            <a:extLst>
              <a:ext uri="{FF2B5EF4-FFF2-40B4-BE49-F238E27FC236}">
                <a16:creationId xmlns:a16="http://schemas.microsoft.com/office/drawing/2014/main" id="{EE958CC1-4945-407C-8848-5A71AF33A0E5}"/>
              </a:ext>
            </a:extLst>
          </p:cNvPr>
          <p:cNvPicPr>
            <a:picLocks noGrp="1" noChangeAspect="1" noChangeArrowheads="1"/>
          </p:cNvPicPr>
          <p:nvPr>
            <p:ph sz="quarter" idx="16"/>
          </p:nvPr>
        </p:nvPicPr>
        <p:blipFill>
          <a:blip r:embed="rId2">
            <a:extLst>
              <a:ext uri="{28A0092B-C50C-407E-A947-70E740481C1C}">
                <a14:useLocalDpi xmlns:a14="http://schemas.microsoft.com/office/drawing/2010/main" val="0"/>
              </a:ext>
            </a:extLst>
          </a:blip>
          <a:stretch>
            <a:fillRect/>
          </a:stretch>
        </p:blipFill>
        <p:spPr bwMode="auto">
          <a:xfrm>
            <a:off x="1753096" y="1828800"/>
            <a:ext cx="5482233" cy="428749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811579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2.3 Stem-and-Leaf Displays</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buNone/>
            </a:pPr>
            <a:r>
              <a:rPr lang="en-GB" b="1" dirty="0">
                <a:latin typeface="Times New Roman" panose="02020603050405020304" pitchFamily="18" charset="0"/>
                <a:cs typeface="Times New Roman" panose="02020603050405020304" pitchFamily="18" charset="0"/>
              </a:rPr>
              <a:t>Definition</a:t>
            </a:r>
          </a:p>
          <a:p>
            <a:pPr marL="0" indent="0">
              <a:buNone/>
            </a:pPr>
            <a:r>
              <a:rPr lang="en-GB" dirty="0">
                <a:latin typeface="Times New Roman" panose="02020603050405020304" pitchFamily="18" charset="0"/>
                <a:cs typeface="Times New Roman" panose="02020603050405020304" pitchFamily="18" charset="0"/>
              </a:rPr>
              <a:t>In a </a:t>
            </a:r>
            <a:r>
              <a:rPr lang="en-GB" b="1" i="1" u="sng" dirty="0">
                <a:latin typeface="Times New Roman" panose="02020603050405020304" pitchFamily="18" charset="0"/>
                <a:cs typeface="Times New Roman" panose="02020603050405020304" pitchFamily="18" charset="0"/>
              </a:rPr>
              <a:t>stem-and-leaf display</a:t>
            </a:r>
            <a:r>
              <a:rPr lang="en-GB" dirty="0">
                <a:latin typeface="Times New Roman" panose="02020603050405020304" pitchFamily="18" charset="0"/>
                <a:cs typeface="Times New Roman" panose="02020603050405020304" pitchFamily="18" charset="0"/>
              </a:rPr>
              <a:t> of quantitative data, each value is divided into two portions–a stem and a leaf. The leaves for each stem are shown separately in a display.</a:t>
            </a:r>
          </a:p>
        </p:txBody>
      </p:sp>
    </p:spTree>
    <p:extLst>
      <p:ext uri="{BB962C8B-B14F-4D97-AF65-F5344CB8AC3E}">
        <p14:creationId xmlns:p14="http://schemas.microsoft.com/office/powerpoint/2010/main" val="223754671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7D444E-A6FF-4012-BE8F-918897690597}"/>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Example 2-8</a:t>
            </a:r>
            <a:endParaRPr lang="en-US"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3A1ECB4-E35D-4066-8E79-6C69AD7DE370}"/>
              </a:ext>
            </a:extLst>
          </p:cNvPr>
          <p:cNvSpPr>
            <a:spLocks noGrp="1"/>
          </p:cNvSpPr>
          <p:nvPr>
            <p:ph sz="quarter" idx="15"/>
          </p:nvPr>
        </p:nvSpPr>
        <p:spPr>
          <a:xfrm>
            <a:off x="380060" y="1447800"/>
            <a:ext cx="8534400" cy="847727"/>
          </a:xfrm>
        </p:spPr>
        <p:txBody>
          <a:bodyPr/>
          <a:lstStyle/>
          <a:p>
            <a:pPr algn="l">
              <a:lnSpc>
                <a:spcPct val="100000"/>
              </a:lnSpc>
            </a:pPr>
            <a:r>
              <a:rPr lang="en-GB" sz="2600" dirty="0">
                <a:latin typeface="Times New Roman" panose="02020603050405020304" pitchFamily="18" charset="0"/>
                <a:cs typeface="Times New Roman" panose="02020603050405020304" pitchFamily="18" charset="0"/>
              </a:rPr>
              <a:t>The following are the scores of 30 college students on a statistics test:</a:t>
            </a:r>
          </a:p>
        </p:txBody>
      </p:sp>
      <p:graphicFrame>
        <p:nvGraphicFramePr>
          <p:cNvPr id="19" name="Group 42">
            <a:extLst>
              <a:ext uri="{FF2B5EF4-FFF2-40B4-BE49-F238E27FC236}">
                <a16:creationId xmlns:a16="http://schemas.microsoft.com/office/drawing/2014/main" id="{8361762F-B4EC-400E-935C-DB3F1F2B0C3C}"/>
              </a:ext>
            </a:extLst>
          </p:cNvPr>
          <p:cNvGraphicFramePr>
            <a:graphicFrameLocks noGrp="1"/>
          </p:cNvGraphicFramePr>
          <p:nvPr>
            <p:ph type="tbl" sz="quarter" idx="17"/>
            <p:extLst>
              <p:ext uri="{D42A27DB-BD31-4B8C-83A1-F6EECF244321}">
                <p14:modId xmlns:p14="http://schemas.microsoft.com/office/powerpoint/2010/main" val="1766271719"/>
              </p:ext>
            </p:extLst>
          </p:nvPr>
        </p:nvGraphicFramePr>
        <p:xfrm>
          <a:off x="1181100" y="3039159"/>
          <a:ext cx="6781800" cy="1188720"/>
        </p:xfrm>
        <a:graphic>
          <a:graphicData uri="http://schemas.openxmlformats.org/drawingml/2006/table">
            <a:tbl>
              <a:tblPr firstRow="1"/>
              <a:tblGrid>
                <a:gridCol w="731838">
                  <a:extLst>
                    <a:ext uri="{9D8B030D-6E8A-4147-A177-3AD203B41FA5}">
                      <a16:colId xmlns:a16="http://schemas.microsoft.com/office/drawing/2014/main" val="20000"/>
                    </a:ext>
                  </a:extLst>
                </a:gridCol>
                <a:gridCol w="625475">
                  <a:extLst>
                    <a:ext uri="{9D8B030D-6E8A-4147-A177-3AD203B41FA5}">
                      <a16:colId xmlns:a16="http://schemas.microsoft.com/office/drawing/2014/main" val="20001"/>
                    </a:ext>
                  </a:extLst>
                </a:gridCol>
                <a:gridCol w="676275">
                  <a:extLst>
                    <a:ext uri="{9D8B030D-6E8A-4147-A177-3AD203B41FA5}">
                      <a16:colId xmlns:a16="http://schemas.microsoft.com/office/drawing/2014/main" val="20002"/>
                    </a:ext>
                  </a:extLst>
                </a:gridCol>
                <a:gridCol w="679450">
                  <a:extLst>
                    <a:ext uri="{9D8B030D-6E8A-4147-A177-3AD203B41FA5}">
                      <a16:colId xmlns:a16="http://schemas.microsoft.com/office/drawing/2014/main" val="20003"/>
                    </a:ext>
                  </a:extLst>
                </a:gridCol>
                <a:gridCol w="677862">
                  <a:extLst>
                    <a:ext uri="{9D8B030D-6E8A-4147-A177-3AD203B41FA5}">
                      <a16:colId xmlns:a16="http://schemas.microsoft.com/office/drawing/2014/main" val="20004"/>
                    </a:ext>
                  </a:extLst>
                </a:gridCol>
                <a:gridCol w="677863">
                  <a:extLst>
                    <a:ext uri="{9D8B030D-6E8A-4147-A177-3AD203B41FA5}">
                      <a16:colId xmlns:a16="http://schemas.microsoft.com/office/drawing/2014/main" val="20005"/>
                    </a:ext>
                  </a:extLst>
                </a:gridCol>
                <a:gridCol w="679450">
                  <a:extLst>
                    <a:ext uri="{9D8B030D-6E8A-4147-A177-3AD203B41FA5}">
                      <a16:colId xmlns:a16="http://schemas.microsoft.com/office/drawing/2014/main" val="20006"/>
                    </a:ext>
                  </a:extLst>
                </a:gridCol>
                <a:gridCol w="676275">
                  <a:extLst>
                    <a:ext uri="{9D8B030D-6E8A-4147-A177-3AD203B41FA5}">
                      <a16:colId xmlns:a16="http://schemas.microsoft.com/office/drawing/2014/main" val="20007"/>
                    </a:ext>
                  </a:extLst>
                </a:gridCol>
                <a:gridCol w="679450">
                  <a:extLst>
                    <a:ext uri="{9D8B030D-6E8A-4147-A177-3AD203B41FA5}">
                      <a16:colId xmlns:a16="http://schemas.microsoft.com/office/drawing/2014/main" val="20008"/>
                    </a:ext>
                  </a:extLst>
                </a:gridCol>
                <a:gridCol w="677862">
                  <a:extLst>
                    <a:ext uri="{9D8B030D-6E8A-4147-A177-3AD203B41FA5}">
                      <a16:colId xmlns:a16="http://schemas.microsoft.com/office/drawing/2014/main" val="20009"/>
                    </a:ext>
                  </a:extLst>
                </a:gridCol>
              </a:tblGrid>
              <a:tr h="16124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anose="02020603050405020304" pitchFamily="18" charset="0"/>
                          <a:ea typeface="ＭＳ Ｐゴシック" charset="-128"/>
                          <a:cs typeface="Times New Roman" panose="02020603050405020304" pitchFamily="18" charset="0"/>
                        </a:rPr>
                        <a:t>75</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anose="02020603050405020304" pitchFamily="18" charset="0"/>
                          <a:ea typeface="ＭＳ Ｐゴシック" charset="-128"/>
                          <a:cs typeface="Times New Roman" panose="02020603050405020304" pitchFamily="18" charset="0"/>
                        </a:rPr>
                        <a:t>52</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anose="02020603050405020304" pitchFamily="18" charset="0"/>
                          <a:ea typeface="ＭＳ Ｐゴシック" charset="-128"/>
                          <a:cs typeface="Times New Roman" panose="02020603050405020304" pitchFamily="18" charset="0"/>
                        </a:rPr>
                        <a:t>80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anose="02020603050405020304" pitchFamily="18" charset="0"/>
                          <a:ea typeface="ＭＳ Ｐゴシック" charset="-128"/>
                          <a:cs typeface="Times New Roman" panose="02020603050405020304" pitchFamily="18" charset="0"/>
                        </a:rPr>
                        <a:t>96</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anose="02020603050405020304" pitchFamily="18" charset="0"/>
                          <a:ea typeface="ＭＳ Ｐゴシック" charset="-128"/>
                          <a:cs typeface="Times New Roman" panose="02020603050405020304" pitchFamily="18" charset="0"/>
                        </a:rPr>
                        <a:t>65</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anose="02020603050405020304" pitchFamily="18" charset="0"/>
                          <a:ea typeface="ＭＳ Ｐゴシック" charset="-128"/>
                          <a:cs typeface="Times New Roman" panose="02020603050405020304" pitchFamily="18" charset="0"/>
                        </a:rPr>
                        <a:t>79</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anose="02020603050405020304" pitchFamily="18" charset="0"/>
                          <a:ea typeface="ＭＳ Ｐゴシック" charset="-128"/>
                          <a:cs typeface="Times New Roman" panose="02020603050405020304" pitchFamily="18" charset="0"/>
                        </a:rPr>
                        <a:t>71</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anose="02020603050405020304" pitchFamily="18" charset="0"/>
                          <a:ea typeface="ＭＳ Ｐゴシック" charset="-128"/>
                          <a:cs typeface="Times New Roman" panose="02020603050405020304" pitchFamily="18" charset="0"/>
                        </a:rPr>
                        <a:t>87</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anose="02020603050405020304" pitchFamily="18" charset="0"/>
                          <a:ea typeface="ＭＳ Ｐゴシック" charset="-128"/>
                          <a:cs typeface="Times New Roman" panose="02020603050405020304" pitchFamily="18" charset="0"/>
                        </a:rPr>
                        <a:t>93</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anose="02020603050405020304" pitchFamily="18" charset="0"/>
                          <a:ea typeface="ＭＳ Ｐゴシック" charset="-128"/>
                          <a:cs typeface="Times New Roman" panose="02020603050405020304" pitchFamily="18" charset="0"/>
                        </a:rPr>
                        <a:t>95</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16124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anose="02020603050405020304" pitchFamily="18" charset="0"/>
                          <a:ea typeface="ＭＳ Ｐゴシック" charset="-128"/>
                          <a:cs typeface="Times New Roman" panose="02020603050405020304" pitchFamily="18" charset="0"/>
                        </a:rPr>
                        <a:t>69</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anose="02020603050405020304" pitchFamily="18" charset="0"/>
                          <a:ea typeface="ＭＳ Ｐゴシック" charset="-128"/>
                          <a:cs typeface="Times New Roman" panose="02020603050405020304" pitchFamily="18" charset="0"/>
                        </a:rPr>
                        <a:t>72</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anose="02020603050405020304" pitchFamily="18" charset="0"/>
                          <a:ea typeface="ＭＳ Ｐゴシック" charset="-128"/>
                          <a:cs typeface="Times New Roman" panose="02020603050405020304" pitchFamily="18" charset="0"/>
                        </a:rPr>
                        <a:t>81</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anose="02020603050405020304" pitchFamily="18" charset="0"/>
                          <a:ea typeface="ＭＳ Ｐゴシック" charset="-128"/>
                          <a:cs typeface="Times New Roman" panose="02020603050405020304" pitchFamily="18" charset="0"/>
                        </a:rPr>
                        <a:t>61</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anose="02020603050405020304" pitchFamily="18" charset="0"/>
                          <a:ea typeface="ＭＳ Ｐゴシック" charset="-128"/>
                          <a:cs typeface="Times New Roman" panose="02020603050405020304" pitchFamily="18" charset="0"/>
                        </a:rPr>
                        <a:t>76</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anose="02020603050405020304" pitchFamily="18" charset="0"/>
                          <a:ea typeface="ＭＳ Ｐゴシック" charset="-128"/>
                          <a:cs typeface="Times New Roman" panose="02020603050405020304" pitchFamily="18" charset="0"/>
                        </a:rPr>
                        <a:t>86</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anose="02020603050405020304" pitchFamily="18" charset="0"/>
                          <a:ea typeface="ＭＳ Ｐゴシック" charset="-128"/>
                          <a:cs typeface="Times New Roman" panose="02020603050405020304" pitchFamily="18" charset="0"/>
                        </a:rPr>
                        <a:t>79</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anose="02020603050405020304" pitchFamily="18" charset="0"/>
                          <a:ea typeface="ＭＳ Ｐゴシック" charset="-128"/>
                          <a:cs typeface="Times New Roman" panose="02020603050405020304" pitchFamily="18" charset="0"/>
                        </a:rPr>
                        <a:t>68</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anose="02020603050405020304" pitchFamily="18" charset="0"/>
                          <a:ea typeface="ＭＳ Ｐゴシック" charset="-128"/>
                          <a:cs typeface="Times New Roman" panose="02020603050405020304" pitchFamily="18" charset="0"/>
                        </a:rPr>
                        <a:t>50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anose="02020603050405020304" pitchFamily="18" charset="0"/>
                          <a:ea typeface="ＭＳ Ｐゴシック" charset="-128"/>
                          <a:cs typeface="Times New Roman" panose="02020603050405020304" pitchFamily="18" charset="0"/>
                        </a:rPr>
                        <a:t>92</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3671899316"/>
                  </a:ext>
                </a:extLst>
              </a:tr>
              <a:tr h="16124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anose="02020603050405020304" pitchFamily="18" charset="0"/>
                          <a:ea typeface="ＭＳ Ｐゴシック" charset="-128"/>
                          <a:cs typeface="Times New Roman" panose="02020603050405020304" pitchFamily="18" charset="0"/>
                        </a:rPr>
                        <a:t>83</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anose="02020603050405020304" pitchFamily="18" charset="0"/>
                          <a:ea typeface="ＭＳ Ｐゴシック" charset="-128"/>
                          <a:cs typeface="Times New Roman" panose="02020603050405020304" pitchFamily="18" charset="0"/>
                        </a:rPr>
                        <a:t>84</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anose="02020603050405020304" pitchFamily="18" charset="0"/>
                          <a:ea typeface="ＭＳ Ｐゴシック" charset="-128"/>
                          <a:cs typeface="Times New Roman" panose="02020603050405020304" pitchFamily="18" charset="0"/>
                        </a:rPr>
                        <a:t>77</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anose="02020603050405020304" pitchFamily="18" charset="0"/>
                          <a:ea typeface="ＭＳ Ｐゴシック" charset="-128"/>
                          <a:cs typeface="Times New Roman" panose="02020603050405020304" pitchFamily="18" charset="0"/>
                        </a:rPr>
                        <a:t>64</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anose="02020603050405020304" pitchFamily="18" charset="0"/>
                          <a:ea typeface="ＭＳ Ｐゴシック" charset="-128"/>
                          <a:cs typeface="Times New Roman" panose="02020603050405020304" pitchFamily="18" charset="0"/>
                        </a:rPr>
                        <a:t>71</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anose="02020603050405020304" pitchFamily="18" charset="0"/>
                          <a:ea typeface="ＭＳ Ｐゴシック" charset="-128"/>
                          <a:cs typeface="Times New Roman" panose="02020603050405020304" pitchFamily="18" charset="0"/>
                        </a:rPr>
                        <a:t>87</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anose="02020603050405020304" pitchFamily="18" charset="0"/>
                          <a:ea typeface="ＭＳ Ｐゴシック" charset="-128"/>
                          <a:cs typeface="Times New Roman" panose="02020603050405020304" pitchFamily="18" charset="0"/>
                        </a:rPr>
                        <a:t>72</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anose="02020603050405020304" pitchFamily="18" charset="0"/>
                          <a:ea typeface="ＭＳ Ｐゴシック" charset="-128"/>
                          <a:cs typeface="Times New Roman" panose="02020603050405020304" pitchFamily="18" charset="0"/>
                        </a:rPr>
                        <a:t>92</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anose="02020603050405020304" pitchFamily="18" charset="0"/>
                          <a:ea typeface="ＭＳ Ｐゴシック" charset="-128"/>
                          <a:cs typeface="Times New Roman" panose="02020603050405020304" pitchFamily="18" charset="0"/>
                        </a:rPr>
                        <a:t>57</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anose="02020603050405020304" pitchFamily="18" charset="0"/>
                          <a:ea typeface="ＭＳ Ｐゴシック" charset="-128"/>
                          <a:cs typeface="Times New Roman" panose="02020603050405020304" pitchFamily="18" charset="0"/>
                        </a:rPr>
                        <a:t>98</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906624904"/>
                  </a:ext>
                </a:extLst>
              </a:tr>
            </a:tbl>
          </a:graphicData>
        </a:graphic>
      </p:graphicFrame>
      <p:sp>
        <p:nvSpPr>
          <p:cNvPr id="15" name="Content Placeholder 14">
            <a:extLst>
              <a:ext uri="{FF2B5EF4-FFF2-40B4-BE49-F238E27FC236}">
                <a16:creationId xmlns:a16="http://schemas.microsoft.com/office/drawing/2014/main" id="{0BD2056E-F4A8-498A-927E-84F602B7D015}"/>
              </a:ext>
            </a:extLst>
          </p:cNvPr>
          <p:cNvSpPr>
            <a:spLocks noGrp="1"/>
          </p:cNvSpPr>
          <p:nvPr>
            <p:ph sz="quarter" idx="21"/>
          </p:nvPr>
        </p:nvSpPr>
        <p:spPr>
          <a:xfrm>
            <a:off x="380060" y="4800600"/>
            <a:ext cx="5287432" cy="515252"/>
          </a:xfrm>
        </p:spPr>
        <p:txBody>
          <a:bodyPr/>
          <a:lstStyle/>
          <a:p>
            <a:pPr marL="0" indent="0">
              <a:buNone/>
            </a:pPr>
            <a:r>
              <a:rPr lang="en-GB" dirty="0">
                <a:latin typeface="Times New Roman" panose="02020603050405020304" pitchFamily="18" charset="0"/>
                <a:cs typeface="Times New Roman" panose="02020603050405020304" pitchFamily="18" charset="0"/>
              </a:rPr>
              <a:t>Construct a stem-and-leaf display.</a:t>
            </a:r>
          </a:p>
        </p:txBody>
      </p:sp>
    </p:spTree>
    <p:extLst>
      <p:ext uri="{BB962C8B-B14F-4D97-AF65-F5344CB8AC3E}">
        <p14:creationId xmlns:p14="http://schemas.microsoft.com/office/powerpoint/2010/main" val="208645267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Example 2-8: Solution (1 of 3)</a:t>
            </a:r>
            <a:endParaRPr lang="en-US" dirty="0">
              <a:latin typeface="Times New Roman" panose="02020603050405020304" pitchFamily="18" charset="0"/>
              <a:cs typeface="Times New Roman" panose="02020603050405020304" pitchFamily="18" charset="0"/>
            </a:endParaRP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buNone/>
            </a:pPr>
            <a:r>
              <a:rPr lang="en-GB" sz="2600" dirty="0">
                <a:latin typeface="Times New Roman" panose="02020603050405020304" pitchFamily="18" charset="0"/>
                <a:cs typeface="Times New Roman" panose="02020603050405020304" pitchFamily="18" charset="0"/>
              </a:rPr>
              <a:t>To construct a stem-and-leaf display for these scores, we split each score into two parts. The first part contains the first digit, which is called the </a:t>
            </a:r>
            <a:r>
              <a:rPr lang="en-GB" sz="2600" i="1" dirty="0">
                <a:latin typeface="Times New Roman" panose="02020603050405020304" pitchFamily="18" charset="0"/>
                <a:cs typeface="Times New Roman" panose="02020603050405020304" pitchFamily="18" charset="0"/>
              </a:rPr>
              <a:t>stem</a:t>
            </a:r>
            <a:r>
              <a:rPr lang="en-GB" sz="2600" dirty="0">
                <a:latin typeface="Times New Roman" panose="02020603050405020304" pitchFamily="18" charset="0"/>
                <a:cs typeface="Times New Roman" panose="02020603050405020304" pitchFamily="18" charset="0"/>
              </a:rPr>
              <a:t>. The second part contains the second digit, which is called the </a:t>
            </a:r>
            <a:r>
              <a:rPr lang="en-GB" sz="2600" i="1" dirty="0">
                <a:latin typeface="Times New Roman" panose="02020603050405020304" pitchFamily="18" charset="0"/>
                <a:cs typeface="Times New Roman" panose="02020603050405020304" pitchFamily="18" charset="0"/>
              </a:rPr>
              <a:t>leaf</a:t>
            </a:r>
            <a:r>
              <a:rPr lang="en-GB" sz="2600" dirty="0">
                <a:latin typeface="Times New Roman" panose="02020603050405020304" pitchFamily="18" charset="0"/>
                <a:cs typeface="Times New Roman" panose="02020603050405020304" pitchFamily="18" charset="0"/>
              </a:rPr>
              <a:t>. We observe from the data that the stems for all scores are 5, 6, 7, 8, and 9 because all the scores lie in the range 50 to 98.</a:t>
            </a:r>
          </a:p>
        </p:txBody>
      </p:sp>
    </p:spTree>
    <p:extLst>
      <p:ext uri="{BB962C8B-B14F-4D97-AF65-F5344CB8AC3E}">
        <p14:creationId xmlns:p14="http://schemas.microsoft.com/office/powerpoint/2010/main" val="484566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GB" dirty="0">
                <a:latin typeface="Times New Roman" panose="02020603050405020304" pitchFamily="18" charset="0"/>
                <a:cs typeface="Times New Roman" panose="02020603050405020304" pitchFamily="18" charset="0"/>
              </a:rPr>
              <a:t>Table 2.3 Support for Proposals to Reduce use of Fossil Fuels</a:t>
            </a:r>
            <a:endParaRPr lang="en-US" dirty="0">
              <a:latin typeface="Times New Roman" panose="02020603050405020304" pitchFamily="18" charset="0"/>
              <a:cs typeface="Times New Roman" panose="02020603050405020304" pitchFamily="18" charset="0"/>
            </a:endParaRPr>
          </a:p>
        </p:txBody>
      </p:sp>
      <p:pic>
        <p:nvPicPr>
          <p:cNvPr id="15" name="Picture 2" descr="A table, titled support for proposals to reduce the use of fossil fuels, has 2 columns and five rows. The column headers are as follows: response and number of adults. The first column, response, represents variable and the second column, number of adults, represents frequency column. The row wise data in the table are as follows:&#10;Row 1: Response, Strongly favor; Number of Adults, 280.&#10;Row 2: Response, Favor; Number of Adults, 343.&#10;Row 3: Response, Oppose; Number of Adults, 197. The response value, oppose, represents category and the number of adults value, 197, represents Frequency.&#10;Row 4: Response, Strongly oppose; Number of Adults, 177.&#10;Row 5: Response, Other; Number of Adults, 42.&#10;A horizontal line is below Row 5 and the value below the line, under the column Number of Adults reads, Sum equals 1039.">
            <a:extLst>
              <a:ext uri="{FF2B5EF4-FFF2-40B4-BE49-F238E27FC236}">
                <a16:creationId xmlns:a16="http://schemas.microsoft.com/office/drawing/2014/main" id="{1BD512B1-ABF1-4D40-8EB5-6BEA7F130DA0}"/>
              </a:ext>
            </a:extLst>
          </p:cNvPr>
          <p:cNvPicPr>
            <a:picLocks noGrp="1" noChangeAspect="1" noChangeArrowheads="1"/>
          </p:cNvPicPr>
          <p:nvPr>
            <p:ph sz="quarter" idx="16"/>
          </p:nvPr>
        </p:nvPicPr>
        <p:blipFill>
          <a:blip r:embed="rId2">
            <a:extLst>
              <a:ext uri="{28A0092B-C50C-407E-A947-70E740481C1C}">
                <a14:useLocalDpi xmlns:a14="http://schemas.microsoft.com/office/drawing/2010/main" val="0"/>
              </a:ext>
            </a:extLst>
          </a:blip>
          <a:stretch>
            <a:fillRect/>
          </a:stretch>
        </p:blipFill>
        <p:spPr bwMode="auto">
          <a:xfrm>
            <a:off x="427119" y="2296171"/>
            <a:ext cx="8289762" cy="267364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352344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678CE-5F8E-42EE-B5CF-363D84A43E8B}"/>
              </a:ext>
            </a:extLst>
          </p:cNvPr>
          <p:cNvSpPr>
            <a:spLocks noGrp="1"/>
          </p:cNvSpPr>
          <p:nvPr>
            <p:ph type="title"/>
          </p:nvPr>
        </p:nvSpPr>
        <p:spPr>
          <a:xfrm>
            <a:off x="281354" y="457200"/>
            <a:ext cx="8534400" cy="1447800"/>
          </a:xfrm>
        </p:spPr>
        <p:txBody>
          <a:bodyPr>
            <a:normAutofit/>
          </a:bodyPr>
          <a:lstStyle/>
          <a:p>
            <a:r>
              <a:rPr lang="en-GB" dirty="0">
                <a:latin typeface="Times New Roman" panose="02020603050405020304" pitchFamily="18" charset="0"/>
                <a:cs typeface="Times New Roman" panose="02020603050405020304" pitchFamily="18" charset="0"/>
              </a:rPr>
              <a:t>Figure 2.15 Stem-and-Leaf Display</a:t>
            </a:r>
            <a:endParaRPr lang="en-US" dirty="0">
              <a:latin typeface="Times New Roman" panose="02020603050405020304" pitchFamily="18" charset="0"/>
              <a:cs typeface="Times New Roman" panose="02020603050405020304" pitchFamily="18" charset="0"/>
            </a:endParaRPr>
          </a:p>
        </p:txBody>
      </p:sp>
      <p:pic>
        <p:nvPicPr>
          <p:cNvPr id="6" name="Content Placeholder 5" descr="A stem and leaf plot. Starting at the top row, the plot is as follows: &#10;Stem of 5, leaf of 2. The leaf 2 represents a Leaf for 52.&#10;Stem of 6&#10;Stem of 7, leaf of 5. The leaf 5 represents a Leaf for 75.&#10;Stem of 8&#10;Stem of 9">
            <a:extLst>
              <a:ext uri="{FF2B5EF4-FFF2-40B4-BE49-F238E27FC236}">
                <a16:creationId xmlns:a16="http://schemas.microsoft.com/office/drawing/2014/main" id="{CC33EE15-D38E-459F-A4ED-35A4804901DF}"/>
              </a:ext>
            </a:extLst>
          </p:cNvPr>
          <p:cNvPicPr>
            <a:picLocks noGrp="1" noChangeAspect="1"/>
          </p:cNvPicPr>
          <p:nvPr>
            <p:ph sz="quarter" idx="16"/>
          </p:nvPr>
        </p:nvPicPr>
        <p:blipFill>
          <a:blip r:embed="rId2">
            <a:extLst>
              <a:ext uri="{28A0092B-C50C-407E-A947-70E740481C1C}">
                <a14:useLocalDpi xmlns:a14="http://schemas.microsoft.com/office/drawing/2010/main" val="0"/>
              </a:ext>
            </a:extLst>
          </a:blip>
          <a:stretch>
            <a:fillRect/>
          </a:stretch>
        </p:blipFill>
        <p:spPr>
          <a:xfrm>
            <a:off x="2367954" y="2034373"/>
            <a:ext cx="4408093" cy="3680627"/>
          </a:xfrm>
          <a:prstGeom prst="rect">
            <a:avLst/>
          </a:prstGeom>
        </p:spPr>
      </p:pic>
    </p:spTree>
    <p:extLst>
      <p:ext uri="{BB962C8B-B14F-4D97-AF65-F5344CB8AC3E}">
        <p14:creationId xmlns:p14="http://schemas.microsoft.com/office/powerpoint/2010/main" val="291203073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Example 2-8: Solution (2</a:t>
            </a:r>
            <a:r>
              <a:rPr lang="en-GB" baseline="0" dirty="0">
                <a:latin typeface="Times New Roman" panose="02020603050405020304" pitchFamily="18" charset="0"/>
                <a:cs typeface="Times New Roman" panose="02020603050405020304" pitchFamily="18" charset="0"/>
              </a:rPr>
              <a:t> of 3</a:t>
            </a:r>
            <a:r>
              <a:rPr lang="en-GB"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buNone/>
            </a:pPr>
            <a:r>
              <a:rPr lang="en-GB" dirty="0">
                <a:latin typeface="Times New Roman" panose="02020603050405020304" pitchFamily="18" charset="0"/>
                <a:cs typeface="Times New Roman" panose="02020603050405020304" pitchFamily="18" charset="0"/>
              </a:rPr>
              <a:t>After we have listed the stems, we read the leaves for all scores and record them next to the corresponding stems on the right side of the vertical line. The complete stem-and-leaf display for scores is shown in Figure 2.15.</a:t>
            </a:r>
          </a:p>
        </p:txBody>
      </p:sp>
    </p:spTree>
    <p:extLst>
      <p:ext uri="{BB962C8B-B14F-4D97-AF65-F5344CB8AC3E}">
        <p14:creationId xmlns:p14="http://schemas.microsoft.com/office/powerpoint/2010/main" val="297100071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678CE-5F8E-42EE-B5CF-363D84A43E8B}"/>
              </a:ext>
            </a:extLst>
          </p:cNvPr>
          <p:cNvSpPr>
            <a:spLocks noGrp="1"/>
          </p:cNvSpPr>
          <p:nvPr>
            <p:ph type="title"/>
          </p:nvPr>
        </p:nvSpPr>
        <p:spPr>
          <a:xfrm>
            <a:off x="281354" y="457200"/>
            <a:ext cx="8534400" cy="1447800"/>
          </a:xfrm>
        </p:spPr>
        <p:txBody>
          <a:bodyPr>
            <a:normAutofit/>
          </a:bodyPr>
          <a:lstStyle/>
          <a:p>
            <a:r>
              <a:rPr lang="en-GB" dirty="0">
                <a:latin typeface="Times New Roman" panose="02020603050405020304" pitchFamily="18" charset="0"/>
                <a:cs typeface="Times New Roman" panose="02020603050405020304" pitchFamily="18" charset="0"/>
              </a:rPr>
              <a:t>Figure 2.16 Stem-and-Leaf Display of Test Scores</a:t>
            </a:r>
            <a:endParaRPr lang="en-US" dirty="0">
              <a:latin typeface="Times New Roman" panose="02020603050405020304" pitchFamily="18" charset="0"/>
              <a:cs typeface="Times New Roman" panose="02020603050405020304" pitchFamily="18" charset="0"/>
            </a:endParaRPr>
          </a:p>
        </p:txBody>
      </p:sp>
      <p:pic>
        <p:nvPicPr>
          <p:cNvPr id="7" name="Content Placeholder 6" descr="A stem and leaf plot. Starting at the top row, the plot is as follows: &#10;Stem of 5, leaves of 0; 2; 7&#10;Stem of 6, leaves of 1; 4; 5; 8; 9&#10;Stem of 7, leaves of 1; 1; 2; 2; 5; 6; 7; 9; 9&#10;Stem of 8, leaves of 0; 1; 3; 4; 6; 7; 7&#10;Stem of 9, leaves of 2; 2; 3; 5; 6; 8">
            <a:extLst>
              <a:ext uri="{FF2B5EF4-FFF2-40B4-BE49-F238E27FC236}">
                <a16:creationId xmlns:a16="http://schemas.microsoft.com/office/drawing/2014/main" id="{3497DF8D-5F02-48FC-8242-6CF978A1B71A}"/>
              </a:ext>
            </a:extLst>
          </p:cNvPr>
          <p:cNvPicPr>
            <a:picLocks noGrp="1" noChangeAspect="1"/>
          </p:cNvPicPr>
          <p:nvPr>
            <p:ph sz="quarter" idx="16"/>
          </p:nvPr>
        </p:nvPicPr>
        <p:blipFill>
          <a:blip r:embed="rId2">
            <a:extLst>
              <a:ext uri="{28A0092B-C50C-407E-A947-70E740481C1C}">
                <a14:useLocalDpi xmlns:a14="http://schemas.microsoft.com/office/drawing/2010/main" val="0"/>
              </a:ext>
            </a:extLst>
          </a:blip>
          <a:stretch>
            <a:fillRect/>
          </a:stretch>
        </p:blipFill>
        <p:spPr>
          <a:xfrm>
            <a:off x="2015133" y="2228832"/>
            <a:ext cx="5113734" cy="2934109"/>
          </a:xfrm>
          <a:prstGeom prst="rect">
            <a:avLst/>
          </a:prstGeom>
        </p:spPr>
      </p:pic>
    </p:spTree>
    <p:extLst>
      <p:ext uri="{BB962C8B-B14F-4D97-AF65-F5344CB8AC3E}">
        <p14:creationId xmlns:p14="http://schemas.microsoft.com/office/powerpoint/2010/main" val="269791198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Example 2-8: Solution (3 of 3)</a:t>
            </a:r>
            <a:endParaRPr lang="en-US" dirty="0">
              <a:latin typeface="Times New Roman" panose="02020603050405020304" pitchFamily="18" charset="0"/>
              <a:cs typeface="Times New Roman" panose="02020603050405020304" pitchFamily="18" charset="0"/>
            </a:endParaRP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buNone/>
            </a:pPr>
            <a:r>
              <a:rPr lang="en-GB" dirty="0">
                <a:latin typeface="Times New Roman" panose="02020603050405020304" pitchFamily="18" charset="0"/>
                <a:cs typeface="Times New Roman" panose="02020603050405020304" pitchFamily="18" charset="0"/>
              </a:rPr>
              <a:t>The leaves for each stem of the stem-and-leaf display of Figure 2.16 are </a:t>
            </a:r>
            <a:r>
              <a:rPr lang="en-GB" i="1" dirty="0">
                <a:latin typeface="Times New Roman" panose="02020603050405020304" pitchFamily="18" charset="0"/>
                <a:cs typeface="Times New Roman" panose="02020603050405020304" pitchFamily="18" charset="0"/>
              </a:rPr>
              <a:t>ranked</a:t>
            </a:r>
            <a:r>
              <a:rPr lang="en-GB" dirty="0">
                <a:latin typeface="Times New Roman" panose="02020603050405020304" pitchFamily="18" charset="0"/>
                <a:cs typeface="Times New Roman" panose="02020603050405020304" pitchFamily="18" charset="0"/>
              </a:rPr>
              <a:t> (in increasing order) and presented in Figure 2.17.</a:t>
            </a:r>
          </a:p>
        </p:txBody>
      </p:sp>
    </p:spTree>
    <p:extLst>
      <p:ext uri="{BB962C8B-B14F-4D97-AF65-F5344CB8AC3E}">
        <p14:creationId xmlns:p14="http://schemas.microsoft.com/office/powerpoint/2010/main" val="273749205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57D34-C8BE-438B-89BD-AFF7E76C9514}"/>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Figure 2.17 Ranked Stem-and-Leaf Display of Test Scores</a:t>
            </a:r>
            <a:endParaRPr lang="en-US" dirty="0">
              <a:latin typeface="Times New Roman" panose="02020603050405020304" pitchFamily="18" charset="0"/>
              <a:cs typeface="Times New Roman" panose="02020603050405020304" pitchFamily="18" charset="0"/>
            </a:endParaRPr>
          </a:p>
        </p:txBody>
      </p:sp>
      <p:pic>
        <p:nvPicPr>
          <p:cNvPr id="16" name="Content Placeholder 15" descr="A stem and leaf plot. Starting at the top row, the plot is as follows: &#10;Stem of 5, leaves of 0; 2; 7&#10;Stem of 6, leaves of 1; 4; 5; 8; 9&#10;Stem of 7, leaves of 1; 1; 2; 2; 5; 6; 7; 9; 9&#10;Stem of 8, leaves of 0; 1; 3; 4; 6; 7; 7&#10;Stem of 9, leaves of 2; 2; 3; 5; 6; 8">
            <a:extLst>
              <a:ext uri="{FF2B5EF4-FFF2-40B4-BE49-F238E27FC236}">
                <a16:creationId xmlns:a16="http://schemas.microsoft.com/office/drawing/2014/main" id="{DEB879BC-EDC8-46D5-B0B5-8E6D7FB7EA1E}"/>
              </a:ext>
            </a:extLst>
          </p:cNvPr>
          <p:cNvPicPr>
            <a:picLocks noGrp="1" noChangeAspect="1"/>
          </p:cNvPicPr>
          <p:nvPr>
            <p:ph sz="quarter" idx="16"/>
          </p:nvPr>
        </p:nvPicPr>
        <p:blipFill>
          <a:blip r:embed="rId2">
            <a:extLst>
              <a:ext uri="{28A0092B-C50C-407E-A947-70E740481C1C}">
                <a14:useLocalDpi xmlns:a14="http://schemas.microsoft.com/office/drawing/2010/main" val="0"/>
              </a:ext>
            </a:extLst>
          </a:blip>
          <a:stretch>
            <a:fillRect/>
          </a:stretch>
        </p:blipFill>
        <p:spPr>
          <a:xfrm>
            <a:off x="1903501" y="1979753"/>
            <a:ext cx="4914634" cy="3049378"/>
          </a:xfrm>
          <a:prstGeom prst="rect">
            <a:avLst/>
          </a:prstGeom>
        </p:spPr>
      </p:pic>
      <p:sp>
        <p:nvSpPr>
          <p:cNvPr id="6" name="Content Placeholder 5">
            <a:extLst>
              <a:ext uri="{FF2B5EF4-FFF2-40B4-BE49-F238E27FC236}">
                <a16:creationId xmlns:a16="http://schemas.microsoft.com/office/drawing/2014/main" id="{9783921E-6D2B-4963-974B-23167AA35ECB}"/>
              </a:ext>
            </a:extLst>
          </p:cNvPr>
          <p:cNvSpPr>
            <a:spLocks noGrp="1"/>
          </p:cNvSpPr>
          <p:nvPr>
            <p:ph sz="quarter" idx="18"/>
          </p:nvPr>
        </p:nvSpPr>
        <p:spPr>
          <a:xfrm>
            <a:off x="579968" y="5311539"/>
            <a:ext cx="8334022" cy="860661"/>
          </a:xfrm>
        </p:spPr>
        <p:txBody>
          <a:bodyPr/>
          <a:lstStyle/>
          <a:p>
            <a:pPr marL="0" indent="0">
              <a:buNone/>
            </a:pPr>
            <a:r>
              <a:rPr lang="en-GB" sz="2400" dirty="0">
                <a:latin typeface="Times New Roman" panose="02020603050405020304" pitchFamily="18" charset="0"/>
                <a:cs typeface="Times New Roman" panose="02020603050405020304" pitchFamily="18" charset="0"/>
              </a:rPr>
              <a:t>One advantage of a stem-and-leaf display is that we do not lose information on individual observations.</a:t>
            </a:r>
          </a:p>
        </p:txBody>
      </p:sp>
    </p:spTree>
    <p:extLst>
      <p:ext uri="{BB962C8B-B14F-4D97-AF65-F5344CB8AC3E}">
        <p14:creationId xmlns:p14="http://schemas.microsoft.com/office/powerpoint/2010/main" val="233965860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7D444E-A6FF-4012-BE8F-918897690597}"/>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Example 2-9</a:t>
            </a:r>
            <a:endParaRPr lang="en-US"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3A1ECB4-E35D-4066-8E79-6C69AD7DE370}"/>
              </a:ext>
            </a:extLst>
          </p:cNvPr>
          <p:cNvSpPr>
            <a:spLocks noGrp="1"/>
          </p:cNvSpPr>
          <p:nvPr>
            <p:ph sz="quarter" idx="15"/>
          </p:nvPr>
        </p:nvSpPr>
        <p:spPr>
          <a:xfrm>
            <a:off x="380060" y="1524000"/>
            <a:ext cx="8534400" cy="1016001"/>
          </a:xfrm>
        </p:spPr>
        <p:txBody>
          <a:bodyPr/>
          <a:lstStyle/>
          <a:p>
            <a:pPr algn="l"/>
            <a:r>
              <a:rPr lang="en-GB" sz="2800" dirty="0">
                <a:latin typeface="Times New Roman" panose="02020603050405020304" pitchFamily="18" charset="0"/>
                <a:cs typeface="Times New Roman" panose="02020603050405020304" pitchFamily="18" charset="0"/>
              </a:rPr>
              <a:t>The following data give the monthly rents paid by a sample of 30 households selected from a small town.</a:t>
            </a:r>
          </a:p>
        </p:txBody>
      </p:sp>
      <p:graphicFrame>
        <p:nvGraphicFramePr>
          <p:cNvPr id="19" name="Group 42">
            <a:extLst>
              <a:ext uri="{FF2B5EF4-FFF2-40B4-BE49-F238E27FC236}">
                <a16:creationId xmlns:a16="http://schemas.microsoft.com/office/drawing/2014/main" id="{8361762F-B4EC-400E-935C-DB3F1F2B0C3C}"/>
              </a:ext>
            </a:extLst>
          </p:cNvPr>
          <p:cNvGraphicFramePr>
            <a:graphicFrameLocks noGrp="1"/>
          </p:cNvGraphicFramePr>
          <p:nvPr>
            <p:ph type="tbl" sz="quarter" idx="17"/>
            <p:extLst>
              <p:ext uri="{D42A27DB-BD31-4B8C-83A1-F6EECF244321}">
                <p14:modId xmlns:p14="http://schemas.microsoft.com/office/powerpoint/2010/main" val="4000258125"/>
              </p:ext>
            </p:extLst>
          </p:nvPr>
        </p:nvGraphicFramePr>
        <p:xfrm>
          <a:off x="457200" y="3002280"/>
          <a:ext cx="8175626" cy="1188720"/>
        </p:xfrm>
        <a:graphic>
          <a:graphicData uri="http://schemas.openxmlformats.org/drawingml/2006/table">
            <a:tbl>
              <a:tblPr firstRow="1"/>
              <a:tblGrid>
                <a:gridCol w="817880">
                  <a:extLst>
                    <a:ext uri="{9D8B030D-6E8A-4147-A177-3AD203B41FA5}">
                      <a16:colId xmlns:a16="http://schemas.microsoft.com/office/drawing/2014/main" val="20000"/>
                    </a:ext>
                  </a:extLst>
                </a:gridCol>
                <a:gridCol w="817880">
                  <a:extLst>
                    <a:ext uri="{9D8B030D-6E8A-4147-A177-3AD203B41FA5}">
                      <a16:colId xmlns:a16="http://schemas.microsoft.com/office/drawing/2014/main" val="20001"/>
                    </a:ext>
                  </a:extLst>
                </a:gridCol>
                <a:gridCol w="817880">
                  <a:extLst>
                    <a:ext uri="{9D8B030D-6E8A-4147-A177-3AD203B41FA5}">
                      <a16:colId xmlns:a16="http://schemas.microsoft.com/office/drawing/2014/main" val="20002"/>
                    </a:ext>
                  </a:extLst>
                </a:gridCol>
                <a:gridCol w="817880">
                  <a:extLst>
                    <a:ext uri="{9D8B030D-6E8A-4147-A177-3AD203B41FA5}">
                      <a16:colId xmlns:a16="http://schemas.microsoft.com/office/drawing/2014/main" val="20003"/>
                    </a:ext>
                  </a:extLst>
                </a:gridCol>
                <a:gridCol w="817880">
                  <a:extLst>
                    <a:ext uri="{9D8B030D-6E8A-4147-A177-3AD203B41FA5}">
                      <a16:colId xmlns:a16="http://schemas.microsoft.com/office/drawing/2014/main" val="20004"/>
                    </a:ext>
                  </a:extLst>
                </a:gridCol>
                <a:gridCol w="816293">
                  <a:extLst>
                    <a:ext uri="{9D8B030D-6E8A-4147-A177-3AD203B41FA5}">
                      <a16:colId xmlns:a16="http://schemas.microsoft.com/office/drawing/2014/main" val="20005"/>
                    </a:ext>
                  </a:extLst>
                </a:gridCol>
                <a:gridCol w="817880">
                  <a:extLst>
                    <a:ext uri="{9D8B030D-6E8A-4147-A177-3AD203B41FA5}">
                      <a16:colId xmlns:a16="http://schemas.microsoft.com/office/drawing/2014/main" val="20006"/>
                    </a:ext>
                  </a:extLst>
                </a:gridCol>
                <a:gridCol w="816293">
                  <a:extLst>
                    <a:ext uri="{9D8B030D-6E8A-4147-A177-3AD203B41FA5}">
                      <a16:colId xmlns:a16="http://schemas.microsoft.com/office/drawing/2014/main" val="20007"/>
                    </a:ext>
                  </a:extLst>
                </a:gridCol>
                <a:gridCol w="817880">
                  <a:extLst>
                    <a:ext uri="{9D8B030D-6E8A-4147-A177-3AD203B41FA5}">
                      <a16:colId xmlns:a16="http://schemas.microsoft.com/office/drawing/2014/main" val="20008"/>
                    </a:ext>
                  </a:extLst>
                </a:gridCol>
                <a:gridCol w="817880">
                  <a:extLst>
                    <a:ext uri="{9D8B030D-6E8A-4147-A177-3AD203B41FA5}">
                      <a16:colId xmlns:a16="http://schemas.microsoft.com/office/drawing/2014/main" val="20009"/>
                    </a:ext>
                  </a:extLst>
                </a:gridCol>
              </a:tblGrid>
              <a:tr h="161241">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anose="02020603050405020304" pitchFamily="18" charset="0"/>
                          <a:ea typeface="ＭＳ Ｐゴシック" charset="-128"/>
                          <a:cs typeface="Times New Roman" panose="02020603050405020304" pitchFamily="18" charset="0"/>
                        </a:rPr>
                        <a:t> 880</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anose="02020603050405020304" pitchFamily="18" charset="0"/>
                          <a:ea typeface="ＭＳ Ｐゴシック" charset="-128"/>
                          <a:cs typeface="Times New Roman" panose="02020603050405020304" pitchFamily="18" charset="0"/>
                        </a:rPr>
                        <a:t>1081</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anose="02020603050405020304" pitchFamily="18" charset="0"/>
                          <a:ea typeface="ＭＳ Ｐゴシック" charset="-128"/>
                          <a:cs typeface="Times New Roman" panose="02020603050405020304" pitchFamily="18" charset="0"/>
                        </a:rPr>
                        <a:t>  721</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anose="02020603050405020304" pitchFamily="18" charset="0"/>
                          <a:ea typeface="ＭＳ Ｐゴシック" charset="-128"/>
                          <a:cs typeface="Times New Roman" panose="02020603050405020304" pitchFamily="18" charset="0"/>
                        </a:rPr>
                        <a:t>1075  </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anose="02020603050405020304" pitchFamily="18" charset="0"/>
                          <a:ea typeface="ＭＳ Ｐゴシック" charset="-128"/>
                          <a:cs typeface="Times New Roman" panose="02020603050405020304" pitchFamily="18" charset="0"/>
                        </a:rPr>
                        <a:t>1023  </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anose="02020603050405020304" pitchFamily="18" charset="0"/>
                          <a:ea typeface="ＭＳ Ｐゴシック" charset="-128"/>
                          <a:cs typeface="Times New Roman" panose="02020603050405020304" pitchFamily="18" charset="0"/>
                        </a:rPr>
                        <a:t>  775</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anose="02020603050405020304" pitchFamily="18" charset="0"/>
                          <a:ea typeface="ＭＳ Ｐゴシック" charset="-128"/>
                          <a:cs typeface="Times New Roman" panose="02020603050405020304" pitchFamily="18" charset="0"/>
                        </a:rPr>
                        <a:t>1235</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anose="02020603050405020304" pitchFamily="18" charset="0"/>
                          <a:ea typeface="ＭＳ Ｐゴシック" charset="-128"/>
                          <a:cs typeface="Times New Roman" panose="02020603050405020304" pitchFamily="18" charset="0"/>
                        </a:rPr>
                        <a:t>750</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anose="02020603050405020304" pitchFamily="18" charset="0"/>
                          <a:ea typeface="ＭＳ Ｐゴシック" charset="-128"/>
                          <a:cs typeface="Times New Roman" panose="02020603050405020304" pitchFamily="18" charset="0"/>
                        </a:rPr>
                        <a:t>965</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anose="02020603050405020304" pitchFamily="18" charset="0"/>
                          <a:ea typeface="ＭＳ Ｐゴシック" charset="-128"/>
                          <a:cs typeface="Times New Roman" panose="02020603050405020304" pitchFamily="18" charset="0"/>
                        </a:rPr>
                        <a:t>960</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161241">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anose="02020603050405020304" pitchFamily="18" charset="0"/>
                          <a:ea typeface="ＭＳ Ｐゴシック" charset="-128"/>
                          <a:cs typeface="Times New Roman" panose="02020603050405020304" pitchFamily="18" charset="0"/>
                        </a:rPr>
                        <a:t> 1210</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anose="02020603050405020304" pitchFamily="18" charset="0"/>
                          <a:ea typeface="ＭＳ Ｐゴシック" charset="-128"/>
                          <a:cs typeface="Times New Roman" panose="02020603050405020304" pitchFamily="18" charset="0"/>
                        </a:rPr>
                        <a:t>985</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anose="02020603050405020304" pitchFamily="18" charset="0"/>
                          <a:ea typeface="ＭＳ Ｐゴシック" charset="-128"/>
                          <a:cs typeface="Times New Roman" panose="02020603050405020304" pitchFamily="18" charset="0"/>
                        </a:rPr>
                        <a:t>1231</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anose="02020603050405020304" pitchFamily="18" charset="0"/>
                          <a:ea typeface="ＭＳ Ｐゴシック" charset="-128"/>
                          <a:cs typeface="Times New Roman" panose="02020603050405020304" pitchFamily="18" charset="0"/>
                        </a:rPr>
                        <a:t>932</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anose="02020603050405020304" pitchFamily="18" charset="0"/>
                          <a:ea typeface="ＭＳ Ｐゴシック" charset="-128"/>
                          <a:cs typeface="Times New Roman" panose="02020603050405020304" pitchFamily="18" charset="0"/>
                        </a:rPr>
                        <a:t>850</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anose="02020603050405020304" pitchFamily="18" charset="0"/>
                          <a:ea typeface="ＭＳ Ｐゴシック" charset="-128"/>
                          <a:cs typeface="Times New Roman" panose="02020603050405020304" pitchFamily="18" charset="0"/>
                        </a:rPr>
                        <a:t>825</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anose="02020603050405020304" pitchFamily="18" charset="0"/>
                          <a:ea typeface="ＭＳ Ｐゴシック" charset="-128"/>
                          <a:cs typeface="Times New Roman" panose="02020603050405020304" pitchFamily="18" charset="0"/>
                        </a:rPr>
                        <a:t>1000 </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anose="02020603050405020304" pitchFamily="18" charset="0"/>
                          <a:ea typeface="ＭＳ Ｐゴシック" charset="-128"/>
                          <a:cs typeface="Times New Roman" panose="02020603050405020304" pitchFamily="18" charset="0"/>
                        </a:rPr>
                        <a:t>915</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anose="02020603050405020304" pitchFamily="18" charset="0"/>
                          <a:ea typeface="ＭＳ Ｐゴシック" charset="-128"/>
                          <a:cs typeface="Times New Roman" panose="02020603050405020304" pitchFamily="18" charset="0"/>
                        </a:rPr>
                        <a:t>1191</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anose="02020603050405020304" pitchFamily="18" charset="0"/>
                          <a:ea typeface="ＭＳ Ｐゴシック" charset="-128"/>
                          <a:cs typeface="Times New Roman" panose="02020603050405020304" pitchFamily="18" charset="0"/>
                        </a:rPr>
                        <a:t>1035</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3671899316"/>
                  </a:ext>
                </a:extLst>
              </a:tr>
              <a:tr h="161241">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anose="02020603050405020304" pitchFamily="18" charset="0"/>
                          <a:ea typeface="ＭＳ Ｐゴシック" charset="-128"/>
                          <a:cs typeface="Times New Roman" panose="02020603050405020304" pitchFamily="18" charset="0"/>
                        </a:rPr>
                        <a:t>1151</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anose="02020603050405020304" pitchFamily="18" charset="0"/>
                          <a:ea typeface="ＭＳ Ｐゴシック" charset="-128"/>
                          <a:cs typeface="Times New Roman" panose="02020603050405020304" pitchFamily="18" charset="0"/>
                        </a:rPr>
                        <a:t>630</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anose="02020603050405020304" pitchFamily="18" charset="0"/>
                          <a:ea typeface="ＭＳ Ｐゴシック" charset="-128"/>
                          <a:cs typeface="Times New Roman" panose="02020603050405020304" pitchFamily="18" charset="0"/>
                        </a:rPr>
                        <a:t>1175</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anose="02020603050405020304" pitchFamily="18" charset="0"/>
                          <a:ea typeface="ＭＳ Ｐゴシック" charset="-128"/>
                          <a:cs typeface="Times New Roman" panose="02020603050405020304" pitchFamily="18" charset="0"/>
                        </a:rPr>
                        <a:t>952</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anose="02020603050405020304" pitchFamily="18" charset="0"/>
                          <a:ea typeface="ＭＳ Ｐゴシック" charset="-128"/>
                          <a:cs typeface="Times New Roman" panose="02020603050405020304" pitchFamily="18" charset="0"/>
                        </a:rPr>
                        <a:t>1100</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anose="02020603050405020304" pitchFamily="18" charset="0"/>
                          <a:ea typeface="ＭＳ Ｐゴシック" charset="-128"/>
                          <a:cs typeface="Times New Roman" panose="02020603050405020304" pitchFamily="18" charset="0"/>
                        </a:rPr>
                        <a:t>1140</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anose="02020603050405020304" pitchFamily="18" charset="0"/>
                          <a:ea typeface="ＭＳ Ｐゴシック" charset="-128"/>
                          <a:cs typeface="Times New Roman" panose="02020603050405020304" pitchFamily="18" charset="0"/>
                        </a:rPr>
                        <a:t>750</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anose="02020603050405020304" pitchFamily="18" charset="0"/>
                          <a:ea typeface="ＭＳ Ｐゴシック" charset="-128"/>
                          <a:cs typeface="Times New Roman" panose="02020603050405020304" pitchFamily="18" charset="0"/>
                        </a:rPr>
                        <a:t>1140</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anose="02020603050405020304" pitchFamily="18" charset="0"/>
                          <a:ea typeface="ＭＳ Ｐゴシック" charset="-128"/>
                          <a:cs typeface="Times New Roman" panose="02020603050405020304" pitchFamily="18" charset="0"/>
                        </a:rPr>
                        <a:t>1370</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anose="02020603050405020304" pitchFamily="18" charset="0"/>
                          <a:ea typeface="ＭＳ Ｐゴシック" charset="-128"/>
                          <a:cs typeface="Times New Roman" panose="02020603050405020304" pitchFamily="18" charset="0"/>
                        </a:rPr>
                        <a:t>1280</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906624904"/>
                  </a:ext>
                </a:extLst>
              </a:tr>
            </a:tbl>
          </a:graphicData>
        </a:graphic>
      </p:graphicFrame>
      <p:sp>
        <p:nvSpPr>
          <p:cNvPr id="15" name="Content Placeholder 14">
            <a:extLst>
              <a:ext uri="{FF2B5EF4-FFF2-40B4-BE49-F238E27FC236}">
                <a16:creationId xmlns:a16="http://schemas.microsoft.com/office/drawing/2014/main" id="{0BD2056E-F4A8-498A-927E-84F602B7D015}"/>
              </a:ext>
            </a:extLst>
          </p:cNvPr>
          <p:cNvSpPr>
            <a:spLocks noGrp="1"/>
          </p:cNvSpPr>
          <p:nvPr>
            <p:ph sz="quarter" idx="21"/>
          </p:nvPr>
        </p:nvSpPr>
        <p:spPr>
          <a:xfrm>
            <a:off x="380060" y="4953000"/>
            <a:ext cx="7582840" cy="515252"/>
          </a:xfrm>
        </p:spPr>
        <p:txBody>
          <a:bodyPr/>
          <a:lstStyle/>
          <a:p>
            <a:pPr marL="0" indent="0">
              <a:buNone/>
            </a:pPr>
            <a:r>
              <a:rPr lang="en-US" dirty="0">
                <a:latin typeface="Times New Roman" panose="02020603050405020304" pitchFamily="18" charset="0"/>
                <a:cs typeface="Times New Roman" panose="02020603050405020304" pitchFamily="18" charset="0"/>
              </a:rPr>
              <a:t>Construct a stem-and-leaf display for these data.</a:t>
            </a:r>
          </a:p>
        </p:txBody>
      </p:sp>
    </p:spTree>
    <p:extLst>
      <p:ext uri="{BB962C8B-B14F-4D97-AF65-F5344CB8AC3E}">
        <p14:creationId xmlns:p14="http://schemas.microsoft.com/office/powerpoint/2010/main" val="71651715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678CE-5F8E-42EE-B5CF-363D84A43E8B}"/>
              </a:ext>
            </a:extLst>
          </p:cNvPr>
          <p:cNvSpPr>
            <a:spLocks noGrp="1"/>
          </p:cNvSpPr>
          <p:nvPr>
            <p:ph type="title"/>
          </p:nvPr>
        </p:nvSpPr>
        <p:spPr>
          <a:xfrm>
            <a:off x="281354" y="457200"/>
            <a:ext cx="8534400" cy="1447800"/>
          </a:xfrm>
        </p:spPr>
        <p:txBody>
          <a:bodyPr>
            <a:normAutofit/>
          </a:bodyPr>
          <a:lstStyle/>
          <a:p>
            <a:r>
              <a:rPr lang="en-GB" dirty="0">
                <a:latin typeface="Times New Roman" panose="02020603050405020304" pitchFamily="18" charset="0"/>
                <a:cs typeface="Times New Roman" panose="02020603050405020304" pitchFamily="18" charset="0"/>
              </a:rPr>
              <a:t>Example 2-9: Solution</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Figure 2.18 Stem-and-Leaf Display of Rents</a:t>
            </a:r>
            <a:endParaRPr lang="en-US" dirty="0">
              <a:latin typeface="Times New Roman" panose="02020603050405020304" pitchFamily="18" charset="0"/>
              <a:cs typeface="Times New Roman" panose="02020603050405020304" pitchFamily="18" charset="0"/>
            </a:endParaRPr>
          </a:p>
        </p:txBody>
      </p:sp>
      <p:pic>
        <p:nvPicPr>
          <p:cNvPr id="6" name="Content Placeholder 5" descr="A stem and leaf plot. Starting at the top row, the plot is as follows: &#10;Stem of 6, leaf of 30.&#10;Stem of 7, leaves of 21; 75; 50; 50&#10;Stem of 8, leaves of 80; 50; 25&#10;Stem of 9, leaves of 65; 60; 85; 32; 15; 52&#10;Stem of 10, leaves of 81; 75; 23; 00; 35;&#10;Stem of 11, leaves of 91; 51; 75; 00; 40; 40&#10;Stem of 12, leaves of 35; 10; 31; 80;&#10;Stem of 13, leaf of 70.">
            <a:extLst>
              <a:ext uri="{FF2B5EF4-FFF2-40B4-BE49-F238E27FC236}">
                <a16:creationId xmlns:a16="http://schemas.microsoft.com/office/drawing/2014/main" id="{B55BC768-C793-4ECC-ADC4-E14EDEEFF651}"/>
              </a:ext>
            </a:extLst>
          </p:cNvPr>
          <p:cNvPicPr>
            <a:picLocks noGrp="1" noChangeAspect="1"/>
          </p:cNvPicPr>
          <p:nvPr>
            <p:ph sz="quarter" idx="16"/>
          </p:nvPr>
        </p:nvPicPr>
        <p:blipFill>
          <a:blip r:embed="rId2">
            <a:extLst>
              <a:ext uri="{28A0092B-C50C-407E-A947-70E740481C1C}">
                <a14:useLocalDpi xmlns:a14="http://schemas.microsoft.com/office/drawing/2010/main" val="0"/>
              </a:ext>
            </a:extLst>
          </a:blip>
          <a:stretch>
            <a:fillRect/>
          </a:stretch>
        </p:blipFill>
        <p:spPr>
          <a:xfrm>
            <a:off x="2380944" y="2049273"/>
            <a:ext cx="4382112" cy="3680628"/>
          </a:xfrm>
          <a:prstGeom prst="rect">
            <a:avLst/>
          </a:prstGeom>
        </p:spPr>
      </p:pic>
    </p:spTree>
    <p:extLst>
      <p:ext uri="{BB962C8B-B14F-4D97-AF65-F5344CB8AC3E}">
        <p14:creationId xmlns:p14="http://schemas.microsoft.com/office/powerpoint/2010/main" val="407367609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Example 2-10</a:t>
            </a:r>
            <a:endParaRPr lang="en-US"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7A1A14D2-D073-43AE-AF15-61B77120F55B}"/>
              </a:ext>
            </a:extLst>
          </p:cNvPr>
          <p:cNvSpPr>
            <a:spLocks noGrp="1"/>
          </p:cNvSpPr>
          <p:nvPr>
            <p:ph sz="quarter" idx="15"/>
          </p:nvPr>
        </p:nvSpPr>
        <p:spPr>
          <a:xfrm>
            <a:off x="380060" y="1371600"/>
            <a:ext cx="4953940" cy="4190999"/>
          </a:xfrm>
        </p:spPr>
        <p:txBody>
          <a:bodyPr/>
          <a:lstStyle/>
          <a:p>
            <a:pPr algn="l">
              <a:lnSpc>
                <a:spcPct val="100000"/>
              </a:lnSpc>
              <a:spcBef>
                <a:spcPts val="600"/>
              </a:spcBef>
              <a:spcAft>
                <a:spcPts val="2400"/>
              </a:spcAft>
            </a:pPr>
            <a:r>
              <a:rPr lang="en-GB" sz="2600" dirty="0">
                <a:latin typeface="Times New Roman" panose="02020603050405020304" pitchFamily="18" charset="0"/>
                <a:cs typeface="Times New Roman" panose="02020603050405020304" pitchFamily="18" charset="0"/>
              </a:rPr>
              <a:t>The following stem-and-leaf display is prepared for the number of hours that 25 students spent working on computers during the last month.</a:t>
            </a:r>
          </a:p>
          <a:p>
            <a:pPr algn="l">
              <a:lnSpc>
                <a:spcPct val="100000"/>
              </a:lnSpc>
              <a:spcBef>
                <a:spcPts val="600"/>
              </a:spcBef>
              <a:spcAft>
                <a:spcPts val="2400"/>
              </a:spcAft>
            </a:pPr>
            <a:r>
              <a:rPr lang="en-GB" sz="2600" dirty="0">
                <a:latin typeface="Times New Roman" panose="02020603050405020304" pitchFamily="18" charset="0"/>
                <a:cs typeface="Times New Roman" panose="02020603050405020304" pitchFamily="18" charset="0"/>
              </a:rPr>
              <a:t>Prepare a new stem-and-leaf display by grouping the stems.</a:t>
            </a:r>
          </a:p>
        </p:txBody>
      </p:sp>
      <p:pic>
        <p:nvPicPr>
          <p:cNvPr id="15" name="Content Placeholder 14" descr="A stem and leaf plot. Starting at the top row, the plot is as follows: &#10;Stem of 0, leaf of 6.&#10;Stem of 1, leaves of 1; 7; 9&#10;Stem of 2, leaves of 2; 6&#10;Stem of 3, leaves of 2; 4; 7; 8&#10;Stem of 4, leaves of 1; 5; 6; 9; 9&#10;Stem of 5, leaves of 3; 6; 8&#10;Stem of 6, leaves of 2; 4; 4; 5; 7&#10;Stem of 7, no leaf&#10;Stem of 8, leaves of 5; 6">
            <a:extLst>
              <a:ext uri="{FF2B5EF4-FFF2-40B4-BE49-F238E27FC236}">
                <a16:creationId xmlns:a16="http://schemas.microsoft.com/office/drawing/2014/main" id="{E698FE5B-B196-44DE-B47B-F732196573BA}"/>
              </a:ext>
            </a:extLst>
          </p:cNvPr>
          <p:cNvPicPr>
            <a:picLocks noGrp="1" noChangeAspect="1"/>
          </p:cNvPicPr>
          <p:nvPr>
            <p:ph sz="quarter" idx="16"/>
          </p:nvPr>
        </p:nvPicPr>
        <p:blipFill>
          <a:blip r:embed="rId2">
            <a:extLst>
              <a:ext uri="{28A0092B-C50C-407E-A947-70E740481C1C}">
                <a14:useLocalDpi xmlns:a14="http://schemas.microsoft.com/office/drawing/2010/main" val="0"/>
              </a:ext>
            </a:extLst>
          </a:blip>
          <a:stretch>
            <a:fillRect/>
          </a:stretch>
        </p:blipFill>
        <p:spPr>
          <a:xfrm>
            <a:off x="5792066" y="1828800"/>
            <a:ext cx="2818534" cy="3708183"/>
          </a:xfrm>
          <a:prstGeom prst="rect">
            <a:avLst/>
          </a:prstGeom>
        </p:spPr>
      </p:pic>
    </p:spTree>
    <p:extLst>
      <p:ext uri="{BB962C8B-B14F-4D97-AF65-F5344CB8AC3E}">
        <p14:creationId xmlns:p14="http://schemas.microsoft.com/office/powerpoint/2010/main" val="226023218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678CE-5F8E-42EE-B5CF-363D84A43E8B}"/>
              </a:ext>
            </a:extLst>
          </p:cNvPr>
          <p:cNvSpPr>
            <a:spLocks noGrp="1"/>
          </p:cNvSpPr>
          <p:nvPr>
            <p:ph type="title"/>
          </p:nvPr>
        </p:nvSpPr>
        <p:spPr>
          <a:xfrm>
            <a:off x="281354" y="457200"/>
            <a:ext cx="8534400" cy="1447800"/>
          </a:xfrm>
        </p:spPr>
        <p:txBody>
          <a:bodyPr>
            <a:normAutofit/>
          </a:bodyPr>
          <a:lstStyle/>
          <a:p>
            <a:r>
              <a:rPr lang="en-GB" dirty="0">
                <a:latin typeface="Times New Roman" panose="02020603050405020304" pitchFamily="18" charset="0"/>
                <a:cs typeface="Times New Roman" panose="02020603050405020304" pitchFamily="18" charset="0"/>
              </a:rPr>
              <a:t>Example 2-10: Solution</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Figure 2.19 Grouped Stem-and-Leaf Display</a:t>
            </a:r>
            <a:endParaRPr lang="en-US" dirty="0">
              <a:latin typeface="Times New Roman" panose="02020603050405020304" pitchFamily="18" charset="0"/>
              <a:cs typeface="Times New Roman" panose="02020603050405020304" pitchFamily="18" charset="0"/>
            </a:endParaRPr>
          </a:p>
        </p:txBody>
      </p:sp>
      <p:pic>
        <p:nvPicPr>
          <p:cNvPr id="7" name="Content Placeholder 6" descr="A grouped stem and leaf plot. Starting at the top row, the plot is as follows: &#10;Stem of 0 hyphen 2, leaves of 6; asterisk; 1; 7; 9; asterisk; 2; 6&#10;Stem of 3 hyphen 5, leaves of 2; 4; 7; 8; asterisk; 1; 5; 6; 9; 9; asterisk; 3; 6; 8&#10;Stem of 6 hyphen 8, leaves of 2; 4; 4; 5; 7; asterisk; asterisk; 5; 6">
            <a:extLst>
              <a:ext uri="{FF2B5EF4-FFF2-40B4-BE49-F238E27FC236}">
                <a16:creationId xmlns:a16="http://schemas.microsoft.com/office/drawing/2014/main" id="{B7EFCFD5-FAC2-4007-A5DE-D1289BF3F466}"/>
              </a:ext>
            </a:extLst>
          </p:cNvPr>
          <p:cNvPicPr>
            <a:picLocks noGrp="1" noChangeAspect="1"/>
          </p:cNvPicPr>
          <p:nvPr>
            <p:ph sz="quarter" idx="16"/>
          </p:nvPr>
        </p:nvPicPr>
        <p:blipFill>
          <a:blip r:embed="rId2">
            <a:extLst>
              <a:ext uri="{28A0092B-C50C-407E-A947-70E740481C1C}">
                <a14:useLocalDpi xmlns:a14="http://schemas.microsoft.com/office/drawing/2010/main" val="0"/>
              </a:ext>
            </a:extLst>
          </a:blip>
          <a:stretch>
            <a:fillRect/>
          </a:stretch>
        </p:blipFill>
        <p:spPr>
          <a:xfrm>
            <a:off x="831011" y="2538288"/>
            <a:ext cx="7481979" cy="1781424"/>
          </a:xfrm>
          <a:prstGeom prst="rect">
            <a:avLst/>
          </a:prstGeom>
        </p:spPr>
      </p:pic>
    </p:spTree>
    <p:extLst>
      <p:ext uri="{BB962C8B-B14F-4D97-AF65-F5344CB8AC3E}">
        <p14:creationId xmlns:p14="http://schemas.microsoft.com/office/powerpoint/2010/main" val="362299556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Example 2-11</a:t>
            </a:r>
            <a:endParaRPr lang="en-US"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E56CD623-ACBB-454C-8340-CEEC1ED9E99E}"/>
              </a:ext>
            </a:extLst>
          </p:cNvPr>
          <p:cNvSpPr>
            <a:spLocks noGrp="1"/>
          </p:cNvSpPr>
          <p:nvPr>
            <p:ph sz="quarter" idx="15"/>
          </p:nvPr>
        </p:nvSpPr>
        <p:spPr>
          <a:xfrm>
            <a:off x="380060" y="1371600"/>
            <a:ext cx="8154340" cy="1676399"/>
          </a:xfrm>
        </p:spPr>
        <p:txBody>
          <a:bodyPr/>
          <a:lstStyle/>
          <a:p>
            <a:pPr algn="l">
              <a:lnSpc>
                <a:spcPct val="100000"/>
              </a:lnSpc>
            </a:pPr>
            <a:r>
              <a:rPr lang="en-GB" sz="2600" dirty="0">
                <a:latin typeface="Times New Roman" panose="02020603050405020304" pitchFamily="18" charset="0"/>
                <a:cs typeface="Times New Roman" panose="02020603050405020304" pitchFamily="18" charset="0"/>
              </a:rPr>
              <a:t>Consider the following stem-and-leaf display, which has only two stems. Using the split stem procedure, rewrite the stem-and-leaf display.</a:t>
            </a:r>
          </a:p>
        </p:txBody>
      </p:sp>
      <p:pic>
        <p:nvPicPr>
          <p:cNvPr id="15" name="Content Placeholder 14" descr="A stem and leaf plot. Starting at the top row, the plot is as follows: &#10;Stem of 3, leaves of 1; 1; 2; 3; 3; 3; 4; 4; 7; 8; 9; 9; 9&#10;Stem of 4, leaves of 0; 0; 0; 1; 1; 1; 1; 1; 1; 2; 2; 2; 2; 2; 3; 3; 6; 6; 7">
            <a:extLst>
              <a:ext uri="{FF2B5EF4-FFF2-40B4-BE49-F238E27FC236}">
                <a16:creationId xmlns:a16="http://schemas.microsoft.com/office/drawing/2014/main" id="{23147FE1-63DA-4923-964C-50B35876CFFE}"/>
              </a:ext>
            </a:extLst>
          </p:cNvPr>
          <p:cNvPicPr>
            <a:picLocks noGrp="1" noChangeAspect="1"/>
          </p:cNvPicPr>
          <p:nvPr>
            <p:ph sz="quarter" idx="16"/>
          </p:nvPr>
        </p:nvPicPr>
        <p:blipFill>
          <a:blip r:embed="rId2">
            <a:extLst>
              <a:ext uri="{28A0092B-C50C-407E-A947-70E740481C1C}">
                <a14:useLocalDpi xmlns:a14="http://schemas.microsoft.com/office/drawing/2010/main" val="0"/>
              </a:ext>
            </a:extLst>
          </a:blip>
          <a:stretch>
            <a:fillRect/>
          </a:stretch>
        </p:blipFill>
        <p:spPr>
          <a:xfrm>
            <a:off x="975811" y="3352800"/>
            <a:ext cx="7192379" cy="1324160"/>
          </a:xfrm>
          <a:prstGeom prst="rect">
            <a:avLst/>
          </a:prstGeom>
        </p:spPr>
      </p:pic>
    </p:spTree>
    <p:extLst>
      <p:ext uri="{BB962C8B-B14F-4D97-AF65-F5344CB8AC3E}">
        <p14:creationId xmlns:p14="http://schemas.microsoft.com/office/powerpoint/2010/main" val="134863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Frequency Distributions</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buNone/>
            </a:pPr>
            <a:r>
              <a:rPr lang="en-US" b="1" dirty="0">
                <a:latin typeface="Times New Roman" panose="02020603050405020304" pitchFamily="18" charset="0"/>
                <a:cs typeface="Times New Roman" panose="02020603050405020304" pitchFamily="18" charset="0"/>
              </a:rPr>
              <a:t>Definition</a:t>
            </a:r>
          </a:p>
          <a:p>
            <a:pPr marL="0" indent="0">
              <a:buNone/>
            </a:pPr>
            <a:r>
              <a:rPr lang="en-US" dirty="0">
                <a:latin typeface="Times New Roman" panose="02020603050405020304" pitchFamily="18" charset="0"/>
                <a:cs typeface="Times New Roman" panose="02020603050405020304" pitchFamily="18" charset="0"/>
              </a:rPr>
              <a:t>A </a:t>
            </a:r>
            <a:r>
              <a:rPr lang="en-US" b="1" i="1" u="sng" dirty="0">
                <a:latin typeface="Times New Roman" panose="02020603050405020304" pitchFamily="18" charset="0"/>
                <a:cs typeface="Times New Roman" panose="02020603050405020304" pitchFamily="18" charset="0"/>
              </a:rPr>
              <a:t>frequency distribution of a qualitative variable </a:t>
            </a:r>
            <a:r>
              <a:rPr lang="en-US" dirty="0">
                <a:latin typeface="Times New Roman" panose="02020603050405020304" pitchFamily="18" charset="0"/>
                <a:cs typeface="Times New Roman" panose="02020603050405020304" pitchFamily="18" charset="0"/>
              </a:rPr>
              <a:t>lists all categories and the number of elements that belong to each of the categories.</a:t>
            </a:r>
          </a:p>
        </p:txBody>
      </p:sp>
    </p:spTree>
    <p:extLst>
      <p:ext uri="{BB962C8B-B14F-4D97-AF65-F5344CB8AC3E}">
        <p14:creationId xmlns:p14="http://schemas.microsoft.com/office/powerpoint/2010/main" val="257016611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fontScale="90000"/>
          </a:bodyPr>
          <a:lstStyle/>
          <a:p>
            <a:r>
              <a:rPr lang="en-GB" dirty="0">
                <a:latin typeface="Times New Roman" panose="02020603050405020304" pitchFamily="18" charset="0"/>
                <a:cs typeface="Times New Roman" panose="02020603050405020304" pitchFamily="18" charset="0"/>
              </a:rPr>
              <a:t>Example 2-11: Solution</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Figure 2.20 &amp; 2.21 Split Stem-and-Leaf Display</a:t>
            </a:r>
            <a:endParaRPr lang="en-US" dirty="0">
              <a:latin typeface="Times New Roman" panose="02020603050405020304" pitchFamily="18" charset="0"/>
              <a:cs typeface="Times New Roman" panose="02020603050405020304" pitchFamily="18" charset="0"/>
            </a:endParaRPr>
          </a:p>
        </p:txBody>
      </p:sp>
      <p:pic>
        <p:nvPicPr>
          <p:cNvPr id="7" name="Content Placeholder 6" descr="A stem and leaf plot. Starting at the top row, the plot is as follows: &#10;Stem of 3, leaves of 1; 1; 2; 3; 3; 3; 4; 4&#10;Stem of 3, leaves of 7; 8; 9; 9; 9&#10;Stem of 4, leaves of 0; 0; 0; 1; 1; 1; 1; 1; 1; 2; 2; 2; 2; 2; 3; 3&#10;Stem of 4, leaves of 6; 6; 7">
            <a:extLst>
              <a:ext uri="{FF2B5EF4-FFF2-40B4-BE49-F238E27FC236}">
                <a16:creationId xmlns:a16="http://schemas.microsoft.com/office/drawing/2014/main" id="{29D74291-8047-445A-A763-F126EF51BBAD}"/>
              </a:ext>
            </a:extLst>
          </p:cNvPr>
          <p:cNvPicPr>
            <a:picLocks noGrp="1" noChangeAspect="1"/>
          </p:cNvPicPr>
          <p:nvPr>
            <p:ph sz="quarter" idx="15"/>
          </p:nvPr>
        </p:nvPicPr>
        <p:blipFill>
          <a:blip r:embed="rId2">
            <a:extLst>
              <a:ext uri="{28A0092B-C50C-407E-A947-70E740481C1C}">
                <a14:useLocalDpi xmlns:a14="http://schemas.microsoft.com/office/drawing/2010/main" val="0"/>
              </a:ext>
            </a:extLst>
          </a:blip>
          <a:stretch>
            <a:fillRect/>
          </a:stretch>
        </p:blipFill>
        <p:spPr>
          <a:xfrm>
            <a:off x="776766" y="1524000"/>
            <a:ext cx="3871434" cy="1392415"/>
          </a:xfrm>
          <a:prstGeom prst="rect">
            <a:avLst/>
          </a:prstGeom>
        </p:spPr>
      </p:pic>
      <p:pic>
        <p:nvPicPr>
          <p:cNvPr id="10" name="Content Placeholder 9" descr="A stem and leaf plot. Starting at the top row, the plot is as follows: &#10;Stem of 3, leaves of 1; 1&#10;Stem of 3, leaves of 2; 3; 3; 3&#10;Stem of 3, leaves of 4; 4&#10;Stem of 3, leaf of 7.&#10;Stem of 3, leaves of 8; 9; 9; 9&#10;Stem of 4, leaves of 0; 0; 0; 1; 1; 1; 1; 1; 1&#10;Stem of 4, leaves of 2; 2; 2; 2; 2; 3; 3&#10;Stem of 4, no leaf&#10;Stem of 4, leaves of 6; 6; 7">
            <a:extLst>
              <a:ext uri="{FF2B5EF4-FFF2-40B4-BE49-F238E27FC236}">
                <a16:creationId xmlns:a16="http://schemas.microsoft.com/office/drawing/2014/main" id="{84C7EB9D-91A0-4594-B9A1-4EB5606876DC}"/>
              </a:ext>
            </a:extLst>
          </p:cNvPr>
          <p:cNvPicPr>
            <a:picLocks noGrp="1" noChangeAspect="1"/>
          </p:cNvPicPr>
          <p:nvPr>
            <p:ph sz="quarter" idx="16"/>
          </p:nvPr>
        </p:nvPicPr>
        <p:blipFill>
          <a:blip r:embed="rId3">
            <a:extLst>
              <a:ext uri="{28A0092B-C50C-407E-A947-70E740481C1C}">
                <a14:useLocalDpi xmlns:a14="http://schemas.microsoft.com/office/drawing/2010/main" val="0"/>
              </a:ext>
            </a:extLst>
          </a:blip>
          <a:stretch>
            <a:fillRect/>
          </a:stretch>
        </p:blipFill>
        <p:spPr>
          <a:xfrm>
            <a:off x="707066" y="2918625"/>
            <a:ext cx="2812807" cy="3371075"/>
          </a:xfrm>
          <a:prstGeom prst="rect">
            <a:avLst/>
          </a:prstGeom>
        </p:spPr>
      </p:pic>
    </p:spTree>
    <p:extLst>
      <p:ext uri="{BB962C8B-B14F-4D97-AF65-F5344CB8AC3E}">
        <p14:creationId xmlns:p14="http://schemas.microsoft.com/office/powerpoint/2010/main" val="366216129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2.4 </a:t>
            </a:r>
            <a:r>
              <a:rPr lang="en-US" dirty="0" err="1">
                <a:latin typeface="Times New Roman" panose="02020603050405020304" pitchFamily="18" charset="0"/>
                <a:cs typeface="Times New Roman" panose="02020603050405020304" pitchFamily="18" charset="0"/>
              </a:rPr>
              <a:t>Dotplots</a:t>
            </a:r>
            <a:endParaRPr lang="en-US" dirty="0">
              <a:latin typeface="Times New Roman" panose="02020603050405020304" pitchFamily="18" charset="0"/>
              <a:cs typeface="Times New Roman" panose="02020603050405020304" pitchFamily="18" charset="0"/>
            </a:endParaRP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buNone/>
            </a:pPr>
            <a:r>
              <a:rPr lang="en-GB" b="1" dirty="0">
                <a:latin typeface="Times New Roman" panose="02020603050405020304" pitchFamily="18" charset="0"/>
                <a:cs typeface="Times New Roman" panose="02020603050405020304" pitchFamily="18" charset="0"/>
              </a:rPr>
              <a:t>Definition</a:t>
            </a:r>
          </a:p>
          <a:p>
            <a:pPr marL="0" indent="0">
              <a:buNone/>
            </a:pPr>
            <a:r>
              <a:rPr lang="en-GB" dirty="0">
                <a:latin typeface="Times New Roman" panose="02020603050405020304" pitchFamily="18" charset="0"/>
                <a:cs typeface="Times New Roman" panose="02020603050405020304" pitchFamily="18" charset="0"/>
              </a:rPr>
              <a:t>Values that are very small or very large relative to the majority of the values in a data set are called </a:t>
            </a:r>
            <a:r>
              <a:rPr lang="en-GB" b="1" i="1" u="sng" dirty="0">
                <a:latin typeface="Times New Roman" panose="02020603050405020304" pitchFamily="18" charset="0"/>
                <a:cs typeface="Times New Roman" panose="02020603050405020304" pitchFamily="18" charset="0"/>
              </a:rPr>
              <a:t>outliers or extreme values</a:t>
            </a:r>
            <a:r>
              <a:rPr lang="en-GB"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5878012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Example 2-12</a:t>
            </a:r>
          </a:p>
        </p:txBody>
      </p:sp>
      <p:sp>
        <p:nvSpPr>
          <p:cNvPr id="2" name="Content Placeholder 1">
            <a:extLst>
              <a:ext uri="{FF2B5EF4-FFF2-40B4-BE49-F238E27FC236}">
                <a16:creationId xmlns:a16="http://schemas.microsoft.com/office/drawing/2014/main" id="{53B7189A-0548-4CCE-824D-1B3F2BAA94A5}"/>
              </a:ext>
            </a:extLst>
          </p:cNvPr>
          <p:cNvSpPr>
            <a:spLocks noGrp="1"/>
          </p:cNvSpPr>
          <p:nvPr>
            <p:ph sz="quarter" idx="15"/>
          </p:nvPr>
        </p:nvSpPr>
        <p:spPr>
          <a:xfrm>
            <a:off x="380060" y="1447800"/>
            <a:ext cx="8534400" cy="1509711"/>
          </a:xfrm>
        </p:spPr>
        <p:txBody>
          <a:bodyPr/>
          <a:lstStyle/>
          <a:p>
            <a:pPr algn="l"/>
            <a:r>
              <a:rPr lang="en-US" sz="2400" dirty="0">
                <a:latin typeface="Times New Roman" panose="02020603050405020304" pitchFamily="18" charset="0"/>
                <a:cs typeface="Times New Roman" panose="02020603050405020304" pitchFamily="18" charset="0"/>
              </a:rPr>
              <a:t>A statistics class that meets once a week at night from 7:00 PM to 9:45 PM has 33 students. The following data give the ages (in years) of these students. Create a </a:t>
            </a:r>
            <a:r>
              <a:rPr lang="en-US" sz="2400" dirty="0" err="1">
                <a:latin typeface="Times New Roman" panose="02020603050405020304" pitchFamily="18" charset="0"/>
                <a:cs typeface="Times New Roman" panose="02020603050405020304" pitchFamily="18" charset="0"/>
              </a:rPr>
              <a:t>dotplot</a:t>
            </a:r>
            <a:r>
              <a:rPr lang="en-US" sz="2400" dirty="0">
                <a:latin typeface="Times New Roman" panose="02020603050405020304" pitchFamily="18" charset="0"/>
                <a:cs typeface="Times New Roman" panose="02020603050405020304" pitchFamily="18" charset="0"/>
              </a:rPr>
              <a:t> for these data.</a:t>
            </a:r>
          </a:p>
        </p:txBody>
      </p:sp>
      <p:graphicFrame>
        <p:nvGraphicFramePr>
          <p:cNvPr id="5" name="Group 42">
            <a:extLst>
              <a:ext uri="{FF2B5EF4-FFF2-40B4-BE49-F238E27FC236}">
                <a16:creationId xmlns:a16="http://schemas.microsoft.com/office/drawing/2014/main" id="{A7E59A88-14D7-423C-89DA-D6EB14567F37}"/>
              </a:ext>
            </a:extLst>
          </p:cNvPr>
          <p:cNvGraphicFramePr>
            <a:graphicFrameLocks noGrp="1"/>
          </p:cNvGraphicFramePr>
          <p:nvPr>
            <p:ph type="tbl" sz="quarter" idx="17"/>
            <p:extLst>
              <p:ext uri="{D42A27DB-BD31-4B8C-83A1-F6EECF244321}">
                <p14:modId xmlns:p14="http://schemas.microsoft.com/office/powerpoint/2010/main" val="1022203191"/>
              </p:ext>
            </p:extLst>
          </p:nvPr>
        </p:nvGraphicFramePr>
        <p:xfrm>
          <a:off x="484187" y="3306130"/>
          <a:ext cx="8175625" cy="1188720"/>
        </p:xfrm>
        <a:graphic>
          <a:graphicData uri="http://schemas.openxmlformats.org/drawingml/2006/table">
            <a:tbl>
              <a:tblPr firstRow="1"/>
              <a:tblGrid>
                <a:gridCol w="743501">
                  <a:extLst>
                    <a:ext uri="{9D8B030D-6E8A-4147-A177-3AD203B41FA5}">
                      <a16:colId xmlns:a16="http://schemas.microsoft.com/office/drawing/2014/main" val="20000"/>
                    </a:ext>
                  </a:extLst>
                </a:gridCol>
                <a:gridCol w="743501">
                  <a:extLst>
                    <a:ext uri="{9D8B030D-6E8A-4147-A177-3AD203B41FA5}">
                      <a16:colId xmlns:a16="http://schemas.microsoft.com/office/drawing/2014/main" val="20001"/>
                    </a:ext>
                  </a:extLst>
                </a:gridCol>
                <a:gridCol w="743501">
                  <a:extLst>
                    <a:ext uri="{9D8B030D-6E8A-4147-A177-3AD203B41FA5}">
                      <a16:colId xmlns:a16="http://schemas.microsoft.com/office/drawing/2014/main" val="20002"/>
                    </a:ext>
                  </a:extLst>
                </a:gridCol>
                <a:gridCol w="743501">
                  <a:extLst>
                    <a:ext uri="{9D8B030D-6E8A-4147-A177-3AD203B41FA5}">
                      <a16:colId xmlns:a16="http://schemas.microsoft.com/office/drawing/2014/main" val="20003"/>
                    </a:ext>
                  </a:extLst>
                </a:gridCol>
                <a:gridCol w="743501">
                  <a:extLst>
                    <a:ext uri="{9D8B030D-6E8A-4147-A177-3AD203B41FA5}">
                      <a16:colId xmlns:a16="http://schemas.microsoft.com/office/drawing/2014/main" val="20004"/>
                    </a:ext>
                  </a:extLst>
                </a:gridCol>
                <a:gridCol w="742058">
                  <a:extLst>
                    <a:ext uri="{9D8B030D-6E8A-4147-A177-3AD203B41FA5}">
                      <a16:colId xmlns:a16="http://schemas.microsoft.com/office/drawing/2014/main" val="20005"/>
                    </a:ext>
                  </a:extLst>
                </a:gridCol>
                <a:gridCol w="743501">
                  <a:extLst>
                    <a:ext uri="{9D8B030D-6E8A-4147-A177-3AD203B41FA5}">
                      <a16:colId xmlns:a16="http://schemas.microsoft.com/office/drawing/2014/main" val="20006"/>
                    </a:ext>
                  </a:extLst>
                </a:gridCol>
                <a:gridCol w="742058">
                  <a:extLst>
                    <a:ext uri="{9D8B030D-6E8A-4147-A177-3AD203B41FA5}">
                      <a16:colId xmlns:a16="http://schemas.microsoft.com/office/drawing/2014/main" val="20007"/>
                    </a:ext>
                  </a:extLst>
                </a:gridCol>
                <a:gridCol w="743501">
                  <a:extLst>
                    <a:ext uri="{9D8B030D-6E8A-4147-A177-3AD203B41FA5}">
                      <a16:colId xmlns:a16="http://schemas.microsoft.com/office/drawing/2014/main" val="20008"/>
                    </a:ext>
                  </a:extLst>
                </a:gridCol>
                <a:gridCol w="743501">
                  <a:extLst>
                    <a:ext uri="{9D8B030D-6E8A-4147-A177-3AD203B41FA5}">
                      <a16:colId xmlns:a16="http://schemas.microsoft.com/office/drawing/2014/main" val="20009"/>
                    </a:ext>
                  </a:extLst>
                </a:gridCol>
                <a:gridCol w="743501">
                  <a:extLst>
                    <a:ext uri="{9D8B030D-6E8A-4147-A177-3AD203B41FA5}">
                      <a16:colId xmlns:a16="http://schemas.microsoft.com/office/drawing/2014/main" val="634853610"/>
                    </a:ext>
                  </a:extLst>
                </a:gridCol>
              </a:tblGrid>
              <a:tr h="161241">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anose="02020603050405020304" pitchFamily="18" charset="0"/>
                          <a:ea typeface="ＭＳ Ｐゴシック" charset="-128"/>
                          <a:cs typeface="Times New Roman" panose="02020603050405020304" pitchFamily="18" charset="0"/>
                        </a:rPr>
                        <a:t>34</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anose="02020603050405020304" pitchFamily="18" charset="0"/>
                          <a:ea typeface="ＭＳ Ｐゴシック" charset="-128"/>
                          <a:cs typeface="Times New Roman" panose="02020603050405020304" pitchFamily="18" charset="0"/>
                        </a:rPr>
                        <a:t>21</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anose="02020603050405020304" pitchFamily="18" charset="0"/>
                          <a:ea typeface="ＭＳ Ｐゴシック" charset="-128"/>
                          <a:cs typeface="Times New Roman" panose="02020603050405020304" pitchFamily="18" charset="0"/>
                        </a:rPr>
                        <a:t>49</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anose="02020603050405020304" pitchFamily="18" charset="0"/>
                          <a:ea typeface="ＭＳ Ｐゴシック" charset="-128"/>
                          <a:cs typeface="Times New Roman" panose="02020603050405020304" pitchFamily="18" charset="0"/>
                        </a:rPr>
                        <a:t>37</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anose="02020603050405020304" pitchFamily="18" charset="0"/>
                          <a:ea typeface="ＭＳ Ｐゴシック" charset="-128"/>
                          <a:cs typeface="Times New Roman" panose="02020603050405020304" pitchFamily="18" charset="0"/>
                        </a:rPr>
                        <a:t>23</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anose="02020603050405020304" pitchFamily="18" charset="0"/>
                          <a:ea typeface="ＭＳ Ｐゴシック" charset="-128"/>
                          <a:cs typeface="Times New Roman" panose="02020603050405020304" pitchFamily="18" charset="0"/>
                        </a:rPr>
                        <a:t>22</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anose="02020603050405020304" pitchFamily="18" charset="0"/>
                          <a:ea typeface="ＭＳ Ｐゴシック" charset="-128"/>
                          <a:cs typeface="Times New Roman" panose="02020603050405020304" pitchFamily="18" charset="0"/>
                        </a:rPr>
                        <a:t>33</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anose="02020603050405020304" pitchFamily="18" charset="0"/>
                          <a:ea typeface="ＭＳ Ｐゴシック" charset="-128"/>
                          <a:cs typeface="Times New Roman" panose="02020603050405020304" pitchFamily="18" charset="0"/>
                        </a:rPr>
                        <a:t>23</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anose="02020603050405020304" pitchFamily="18" charset="0"/>
                          <a:ea typeface="ＭＳ Ｐゴシック" charset="-128"/>
                          <a:cs typeface="Times New Roman" panose="02020603050405020304" pitchFamily="18" charset="0"/>
                        </a:rPr>
                        <a:t>21</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anose="02020603050405020304" pitchFamily="18" charset="0"/>
                          <a:ea typeface="ＭＳ Ｐゴシック" charset="-128"/>
                          <a:cs typeface="Times New Roman" panose="02020603050405020304" pitchFamily="18" charset="0"/>
                        </a:rPr>
                        <a:t>20</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anose="02020603050405020304" pitchFamily="18" charset="0"/>
                          <a:ea typeface="ＭＳ Ｐゴシック" charset="-128"/>
                          <a:cs typeface="Times New Roman" panose="02020603050405020304" pitchFamily="18" charset="0"/>
                        </a:rPr>
                        <a:t>19</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161241">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anose="02020603050405020304" pitchFamily="18" charset="0"/>
                          <a:ea typeface="ＭＳ Ｐゴシック" charset="-128"/>
                          <a:cs typeface="Times New Roman" panose="02020603050405020304" pitchFamily="18" charset="0"/>
                        </a:rPr>
                        <a:t>33</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anose="02020603050405020304" pitchFamily="18" charset="0"/>
                          <a:ea typeface="ＭＳ Ｐゴシック" charset="-128"/>
                          <a:cs typeface="Times New Roman" panose="02020603050405020304" pitchFamily="18" charset="0"/>
                        </a:rPr>
                        <a:t>23</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anose="02020603050405020304" pitchFamily="18" charset="0"/>
                          <a:ea typeface="ＭＳ Ｐゴシック" charset="-128"/>
                          <a:cs typeface="Times New Roman" panose="02020603050405020304" pitchFamily="18" charset="0"/>
                        </a:rPr>
                        <a:t>38</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anose="02020603050405020304" pitchFamily="18" charset="0"/>
                          <a:ea typeface="ＭＳ Ｐゴシック" charset="-128"/>
                          <a:cs typeface="Times New Roman" panose="02020603050405020304" pitchFamily="18" charset="0"/>
                        </a:rPr>
                        <a:t>32</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anose="02020603050405020304" pitchFamily="18" charset="0"/>
                          <a:ea typeface="ＭＳ Ｐゴシック" charset="-128"/>
                          <a:cs typeface="Times New Roman" panose="02020603050405020304" pitchFamily="18" charset="0"/>
                        </a:rPr>
                        <a:t>31</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anose="02020603050405020304" pitchFamily="18" charset="0"/>
                          <a:ea typeface="ＭＳ Ｐゴシック" charset="-128"/>
                          <a:cs typeface="Times New Roman" panose="02020603050405020304" pitchFamily="18" charset="0"/>
                        </a:rPr>
                        <a:t>22</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anose="02020603050405020304" pitchFamily="18" charset="0"/>
                          <a:ea typeface="ＭＳ Ｐゴシック" charset="-128"/>
                          <a:cs typeface="Times New Roman" panose="02020603050405020304" pitchFamily="18" charset="0"/>
                        </a:rPr>
                        <a:t>20</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anose="02020603050405020304" pitchFamily="18" charset="0"/>
                          <a:ea typeface="ＭＳ Ｐゴシック" charset="-128"/>
                          <a:cs typeface="Times New Roman" panose="02020603050405020304" pitchFamily="18" charset="0"/>
                        </a:rPr>
                        <a:t>24</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anose="02020603050405020304" pitchFamily="18" charset="0"/>
                          <a:ea typeface="ＭＳ Ｐゴシック" charset="-128"/>
                          <a:cs typeface="Times New Roman" panose="02020603050405020304" pitchFamily="18" charset="0"/>
                        </a:rPr>
                        <a:t>27</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anose="02020603050405020304" pitchFamily="18" charset="0"/>
                          <a:ea typeface="ＭＳ Ｐゴシック" charset="-128"/>
                          <a:cs typeface="Times New Roman" panose="02020603050405020304" pitchFamily="18" charset="0"/>
                        </a:rPr>
                        <a:t>33</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anose="02020603050405020304" pitchFamily="18" charset="0"/>
                          <a:ea typeface="ＭＳ Ｐゴシック" charset="-128"/>
                          <a:cs typeface="Times New Roman" panose="02020603050405020304" pitchFamily="18" charset="0"/>
                        </a:rPr>
                        <a:t>19</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3671899316"/>
                  </a:ext>
                </a:extLst>
              </a:tr>
              <a:tr h="161241">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anose="02020603050405020304" pitchFamily="18" charset="0"/>
                          <a:ea typeface="ＭＳ Ｐゴシック" charset="-128"/>
                          <a:cs typeface="Times New Roman" panose="02020603050405020304" pitchFamily="18" charset="0"/>
                        </a:rPr>
                        <a:t>23</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anose="02020603050405020304" pitchFamily="18" charset="0"/>
                          <a:ea typeface="ＭＳ Ｐゴシック" charset="-128"/>
                          <a:cs typeface="Times New Roman" panose="02020603050405020304" pitchFamily="18" charset="0"/>
                        </a:rPr>
                        <a:t>21</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anose="02020603050405020304" pitchFamily="18" charset="0"/>
                          <a:ea typeface="ＭＳ Ｐゴシック" charset="-128"/>
                          <a:cs typeface="Times New Roman" panose="02020603050405020304" pitchFamily="18" charset="0"/>
                        </a:rPr>
                        <a:t>31</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anose="02020603050405020304" pitchFamily="18" charset="0"/>
                          <a:ea typeface="ＭＳ Ｐゴシック" charset="-128"/>
                          <a:cs typeface="Times New Roman" panose="02020603050405020304" pitchFamily="18" charset="0"/>
                        </a:rPr>
                        <a:t>31</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anose="02020603050405020304" pitchFamily="18" charset="0"/>
                          <a:ea typeface="ＭＳ Ｐゴシック" charset="-128"/>
                          <a:cs typeface="Times New Roman" panose="02020603050405020304" pitchFamily="18" charset="0"/>
                        </a:rPr>
                        <a:t>22</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anose="02020603050405020304" pitchFamily="18" charset="0"/>
                          <a:ea typeface="ＭＳ Ｐゴシック" charset="-128"/>
                          <a:cs typeface="Times New Roman" panose="02020603050405020304" pitchFamily="18" charset="0"/>
                        </a:rPr>
                        <a:t>20</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anose="02020603050405020304" pitchFamily="18" charset="0"/>
                          <a:ea typeface="ＭＳ Ｐゴシック" charset="-128"/>
                          <a:cs typeface="Times New Roman" panose="02020603050405020304" pitchFamily="18" charset="0"/>
                        </a:rPr>
                        <a:t>34</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anose="02020603050405020304" pitchFamily="18" charset="0"/>
                          <a:ea typeface="ＭＳ Ｐゴシック" charset="-128"/>
                          <a:cs typeface="Times New Roman" panose="02020603050405020304" pitchFamily="18" charset="0"/>
                        </a:rPr>
                        <a:t>21</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anose="02020603050405020304" pitchFamily="18" charset="0"/>
                          <a:ea typeface="ＭＳ Ｐゴシック" charset="-128"/>
                          <a:cs typeface="Times New Roman" panose="02020603050405020304" pitchFamily="18" charset="0"/>
                        </a:rPr>
                        <a:t>33</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anose="02020603050405020304" pitchFamily="18" charset="0"/>
                          <a:ea typeface="ＭＳ Ｐゴシック" charset="-128"/>
                          <a:cs typeface="Times New Roman" panose="02020603050405020304" pitchFamily="18" charset="0"/>
                        </a:rPr>
                        <a:t>27</a:t>
                      </a:r>
                    </a:p>
                  </a:txBody>
                  <a:tcPr horzOverflow="overflow">
                    <a:lnL>
                      <a:noFill/>
                    </a:lnL>
                    <a:lnR>
                      <a:noFill/>
                    </a:lnR>
                    <a:lnT>
                      <a:noFill/>
                    </a:lnT>
                    <a:lnB>
                      <a:noFill/>
                    </a:lnB>
                    <a:lnTlToBr>
                      <a:noFill/>
                    </a:lnTlToBr>
                    <a:lnBlToTr>
                      <a:noFill/>
                    </a:lnBlToTr>
                    <a:noFill/>
                  </a:tcPr>
                </a:tc>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anose="02020603050405020304" pitchFamily="18" charset="0"/>
                          <a:ea typeface="ＭＳ Ｐゴシック" charset="-128"/>
                          <a:cs typeface="Times New Roman" panose="02020603050405020304" pitchFamily="18" charset="0"/>
                        </a:rPr>
                        <a:t>21</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906624904"/>
                  </a:ext>
                </a:extLst>
              </a:tr>
            </a:tbl>
          </a:graphicData>
        </a:graphic>
      </p:graphicFrame>
    </p:spTree>
    <p:extLst>
      <p:ext uri="{BB962C8B-B14F-4D97-AF65-F5344CB8AC3E}">
        <p14:creationId xmlns:p14="http://schemas.microsoft.com/office/powerpoint/2010/main" val="94131940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28D55-14C7-4658-BA71-C0A613B4AA64}"/>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Example 2-12: Solution (1 of 2)</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60F7B55-5C75-46EA-8217-FA5CC34BEFA4}"/>
              </a:ext>
            </a:extLst>
          </p:cNvPr>
          <p:cNvSpPr>
            <a:spLocks noGrp="1"/>
          </p:cNvSpPr>
          <p:nvPr>
            <p:ph sz="quarter" idx="15"/>
          </p:nvPr>
        </p:nvSpPr>
        <p:spPr>
          <a:xfrm>
            <a:off x="380060" y="1531938"/>
            <a:ext cx="8534400" cy="982662"/>
          </a:xfrm>
        </p:spPr>
        <p:txBody>
          <a:bodyPr/>
          <a:lstStyle/>
          <a:p>
            <a:pPr algn="l">
              <a:lnSpc>
                <a:spcPct val="100000"/>
              </a:lnSpc>
            </a:pPr>
            <a:r>
              <a:rPr lang="en-GB" sz="2600" dirty="0">
                <a:latin typeface="Times New Roman" panose="02020603050405020304" pitchFamily="18" charset="0"/>
                <a:cs typeface="Times New Roman" panose="02020603050405020304" pitchFamily="18" charset="0"/>
              </a:rPr>
              <a:t>Step1. Draw a horizontal line with numbers that cover the given data as shown in Figure 2.22</a:t>
            </a:r>
          </a:p>
        </p:txBody>
      </p:sp>
      <p:pic>
        <p:nvPicPr>
          <p:cNvPr id="16" name="Picture 2" descr="A number line ranges from 19 to 49 in increments of 2 units.">
            <a:extLst>
              <a:ext uri="{FF2B5EF4-FFF2-40B4-BE49-F238E27FC236}">
                <a16:creationId xmlns:a16="http://schemas.microsoft.com/office/drawing/2014/main" id="{29B4883D-A22A-42BF-9F47-D33F81BC566D}"/>
              </a:ext>
            </a:extLst>
          </p:cNvPr>
          <p:cNvPicPr>
            <a:picLocks noGrp="1" noChangeAspect="1" noChangeArrowheads="1"/>
          </p:cNvPicPr>
          <p:nvPr>
            <p:ph sz="quarter" idx="16"/>
          </p:nvPr>
        </p:nvPicPr>
        <p:blipFill>
          <a:blip r:embed="rId2">
            <a:extLst>
              <a:ext uri="{28A0092B-C50C-407E-A947-70E740481C1C}">
                <a14:useLocalDpi xmlns:a14="http://schemas.microsoft.com/office/drawing/2010/main" val="0"/>
              </a:ext>
            </a:extLst>
          </a:blip>
          <a:stretch>
            <a:fillRect/>
          </a:stretch>
        </p:blipFill>
        <p:spPr bwMode="auto">
          <a:xfrm>
            <a:off x="443041" y="2667000"/>
            <a:ext cx="8102342" cy="34145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5">
            <a:extLst>
              <a:ext uri="{FF2B5EF4-FFF2-40B4-BE49-F238E27FC236}">
                <a16:creationId xmlns:a16="http://schemas.microsoft.com/office/drawing/2014/main" id="{314D2BBC-C202-46CC-885D-B49A9248E692}"/>
              </a:ext>
            </a:extLst>
          </p:cNvPr>
          <p:cNvSpPr>
            <a:spLocks noGrp="1"/>
          </p:cNvSpPr>
          <p:nvPr>
            <p:ph sz="quarter" idx="18"/>
          </p:nvPr>
        </p:nvSpPr>
        <p:spPr>
          <a:xfrm>
            <a:off x="380060" y="3124200"/>
            <a:ext cx="8334022" cy="1447800"/>
          </a:xfrm>
        </p:spPr>
        <p:txBody>
          <a:bodyPr/>
          <a:lstStyle/>
          <a:p>
            <a:pPr marL="0" indent="0">
              <a:buNone/>
            </a:pPr>
            <a:r>
              <a:rPr lang="en-GB" sz="2600" dirty="0">
                <a:latin typeface="Times New Roman" panose="02020603050405020304" pitchFamily="18" charset="0"/>
                <a:cs typeface="Times New Roman" panose="02020603050405020304" pitchFamily="18" charset="0"/>
              </a:rPr>
              <a:t>Step 2. Place a dot above the value on the numbers line that represents each of the ages listed above.  After all the dots are placed, Figure 2.23 gives the complete </a:t>
            </a:r>
            <a:r>
              <a:rPr lang="en-GB" sz="2600" dirty="0" err="1">
                <a:latin typeface="Times New Roman" panose="02020603050405020304" pitchFamily="18" charset="0"/>
                <a:cs typeface="Times New Roman" panose="02020603050405020304" pitchFamily="18" charset="0"/>
              </a:rPr>
              <a:t>dotplot</a:t>
            </a:r>
            <a:r>
              <a:rPr lang="en-GB" sz="2600" dirty="0">
                <a:latin typeface="Times New Roman" panose="02020603050405020304" pitchFamily="18" charset="0"/>
                <a:cs typeface="Times New Roman" panose="02020603050405020304" pitchFamily="18" charset="0"/>
              </a:rPr>
              <a:t>.</a:t>
            </a:r>
          </a:p>
        </p:txBody>
      </p:sp>
      <p:pic>
        <p:nvPicPr>
          <p:cNvPr id="17" name="Picture 3" descr="A dot plot depicts the ages of students in a statistics class. The horizontal arrow pointing towards the right ranges from 19 to 49 in increments of 2 years. The dots are plotted as follows: 2 dots above 19, 3 dots above 20, 5 dots above 21, 3 dots above 22, 4 dots above 23, 1 dot above 24, 2 dots above 27, 3 dots above 31, 1 dot above 32, 4 dots above 33, 2 dots above 34, 1 dot above 37, 1 dot above 38, and 1 dot above 49.">
            <a:extLst>
              <a:ext uri="{FF2B5EF4-FFF2-40B4-BE49-F238E27FC236}">
                <a16:creationId xmlns:a16="http://schemas.microsoft.com/office/drawing/2014/main" id="{6BD1FCD0-F374-4898-82BF-1057DB72CCBE}"/>
              </a:ext>
            </a:extLst>
          </p:cNvPr>
          <p:cNvPicPr>
            <a:picLocks noGrp="1" noChangeAspect="1" noChangeArrowheads="1"/>
          </p:cNvPicPr>
          <p:nvPr>
            <p:ph type="pic" sz="quarter" idx="19"/>
          </p:nvPr>
        </p:nvPicPr>
        <p:blipFill>
          <a:blip r:embed="rId3">
            <a:extLst>
              <a:ext uri="{28A0092B-C50C-407E-A947-70E740481C1C}">
                <a14:useLocalDpi xmlns:a14="http://schemas.microsoft.com/office/drawing/2010/main" val="0"/>
              </a:ext>
            </a:extLst>
          </a:blip>
          <a:stretch>
            <a:fillRect/>
          </a:stretch>
        </p:blipFill>
        <p:spPr bwMode="auto">
          <a:xfrm>
            <a:off x="1528296" y="4626539"/>
            <a:ext cx="6087409" cy="162186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262192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lstStyle/>
          <a:p>
            <a:r>
              <a:rPr lang="en-GB" dirty="0">
                <a:latin typeface="Times New Roman" panose="02020603050405020304" pitchFamily="18" charset="0"/>
                <a:cs typeface="Times New Roman" panose="02020603050405020304" pitchFamily="18" charset="0"/>
              </a:rPr>
              <a:t>Example 2-12: Solution (2 of 2)</a:t>
            </a:r>
            <a:endParaRPr lang="en-US"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53B7189A-0548-4CCE-824D-1B3F2BAA94A5}"/>
              </a:ext>
            </a:extLst>
          </p:cNvPr>
          <p:cNvSpPr>
            <a:spLocks noGrp="1"/>
          </p:cNvSpPr>
          <p:nvPr>
            <p:ph sz="quarter" idx="10"/>
          </p:nvPr>
        </p:nvSpPr>
        <p:spPr/>
        <p:txBody>
          <a:bodyPr/>
          <a:lstStyle/>
          <a:p>
            <a:pPr marL="0" indent="0">
              <a:buNone/>
            </a:pPr>
            <a:r>
              <a:rPr lang="en-GB" sz="2600" dirty="0">
                <a:latin typeface="Times New Roman" panose="02020603050405020304" pitchFamily="18" charset="0"/>
                <a:cs typeface="Times New Roman" panose="02020603050405020304" pitchFamily="18" charset="0"/>
              </a:rPr>
              <a:t>As we examine the </a:t>
            </a:r>
            <a:r>
              <a:rPr lang="en-GB" sz="2600" dirty="0" err="1">
                <a:latin typeface="Times New Roman" panose="02020603050405020304" pitchFamily="18" charset="0"/>
                <a:cs typeface="Times New Roman" panose="02020603050405020304" pitchFamily="18" charset="0"/>
              </a:rPr>
              <a:t>dotplot</a:t>
            </a:r>
            <a:r>
              <a:rPr lang="en-GB" sz="2600" dirty="0">
                <a:latin typeface="Times New Roman" panose="02020603050405020304" pitchFamily="18" charset="0"/>
                <a:cs typeface="Times New Roman" panose="02020603050405020304" pitchFamily="18" charset="0"/>
              </a:rPr>
              <a:t> of Figure 2.23, we notice that there are two clusters (groups) of data. </a:t>
            </a:r>
            <a:r>
              <a:rPr lang="en-US" sz="2600" dirty="0">
                <a:latin typeface="Times New Roman" panose="02020603050405020304" pitchFamily="18" charset="0"/>
                <a:cs typeface="Times New Roman" panose="02020603050405020304" pitchFamily="18" charset="0"/>
              </a:rPr>
              <a:t>Eighteen of the 33 students (which is almost 55%) are 19 to 24 years old, and 10 of the 33 students (which is about 30%) are 31 to 34 years old. There is one student who is 49 years old and is an outlier.</a:t>
            </a:r>
            <a:endParaRPr lang="en-GB"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837202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TI-84 Color/TI-84 (1 of 4)</a:t>
            </a:r>
          </a:p>
        </p:txBody>
      </p:sp>
      <p:pic>
        <p:nvPicPr>
          <p:cNvPr id="16" name="Picture 2" descr="A graphing calculator screen. The screen shows a horizontal menu bar at the top, which reads, from left to right, as follows: normal, float, auto, real, radian, and M P. Below the menu is a table, which has 5 columns. The column headers are as follows: L subscript 1, L subscript 2, L subscript 3, L subscript 4, and L subscript 5. The row wise data in the table are as follows:&#10;Row 1: L subscript 1, 124; L subscript 2, No Data; L subscript 3, No Data; L subscript 4, No Data; L subscript 5, No Data.&#10;Row 2: L subscript 1, 129; L subscript 2, No Data; L subscript 3, No Data; L subscript 4, No Data; L subscript 5, No Data.&#10;Row 3: L subscript 1, 109; L subscript 2, No Data; L subscript 3, No Data; L subscript 4, No Data; L subscript 5, No Data.&#10;Row 4: L subscript 1, 119; L subscript 2, No Data; L subscript 3, No Data; L subscript 4, No Data; L subscript 5, No Data.&#10;Row 5: L subscript 1, 147; L subscript 2, No Data; L subscript 3, No Data; L subscript 4, No Data; L subscript 5, No Data.&#10;Row 6: L subscript 1, 127; L subscript 2, No Data; L subscript 3, No Data; L subscript 4, No Data; L subscript 5, No Data.&#10;Row 7: L subscript 1, 133; L subscript 2, No Data; L subscript 3, No Data; L subscript 4, No Data; L subscript 5, No Data.&#10;Row 8: L subscript 1, 114; L subscript 2, No Data; L subscript 3, No Data; L subscript 4, No Data; L subscript 5, No Data.&#10;Row 9: L subscript 1, 139; L subscript 2, No Data; L subscript 3, No Data; L subscript 4, No Data; L 5, No Data.&#10;Row 10: L subscript 1, 127; L subscript 2, No Data; L subscript 3, No Data; L subscript 4, No Data; L subscript 5, No Data.&#10;A horizontal dashed line is displayed at the end of Column 1, and an expression below Column 1 reads, L subscript 1, left parenthesis, 31, right parenthesis, equals.">
            <a:extLst>
              <a:ext uri="{FF2B5EF4-FFF2-40B4-BE49-F238E27FC236}">
                <a16:creationId xmlns:a16="http://schemas.microsoft.com/office/drawing/2014/main" id="{718460F9-5104-467C-BD55-D231D916F841}"/>
              </a:ext>
            </a:extLst>
          </p:cNvPr>
          <p:cNvPicPr>
            <a:picLocks noGrp="1" noChangeAspect="1" noChangeArrowheads="1"/>
          </p:cNvPicPr>
          <p:nvPr>
            <p:ph sz="quarter" idx="16"/>
          </p:nvPr>
        </p:nvPicPr>
        <p:blipFill>
          <a:blip r:embed="rId2">
            <a:extLst>
              <a:ext uri="{28A0092B-C50C-407E-A947-70E740481C1C}">
                <a14:useLocalDpi xmlns:a14="http://schemas.microsoft.com/office/drawing/2010/main" val="0"/>
              </a:ext>
            </a:extLst>
          </a:blip>
          <a:stretch>
            <a:fillRect/>
          </a:stretch>
        </p:blipFill>
        <p:spPr bwMode="auto">
          <a:xfrm>
            <a:off x="1502491" y="1371600"/>
            <a:ext cx="6139018" cy="461905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169059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TI-84 Color/TI-84 (2 of 4)</a:t>
            </a:r>
          </a:p>
        </p:txBody>
      </p:sp>
      <p:pic>
        <p:nvPicPr>
          <p:cNvPr id="5" name="Picture 2" descr="A graphing calculator screen. The screen shows a horizontal menu bar at the top, which reads, from left to right, as follows: normal, float, auto, real, radian, and M P. Below the menu is a text that reads, Press left arrow key, right arrow key, to select an option. The data listed in the screen are as follows:&#10;Line 1: Plot 1 (highlighted); Plot 2; Plot 3&#10;Line 2: On (highlighted); Off&#10;Line 3: Type, colon, followed by six icons, as follows: Scatter plot icon, Spaghetti Plot icon, Histogram icon (highlighted), Box plot icon, Box Plot icon, Line Graph icon. &#10;Line 2: X List, colon, followed by the value, L subscript 1.&#10;Line 3: Frequency, colon, followed by the value, 1.&#10;Line 4: Color, colon, followed by the value, Blue, and the left and right arrow keys for toggle.">
            <a:extLst>
              <a:ext uri="{FF2B5EF4-FFF2-40B4-BE49-F238E27FC236}">
                <a16:creationId xmlns:a16="http://schemas.microsoft.com/office/drawing/2014/main" id="{7225A5FC-81F1-4C58-9B89-B272CF2A124B}"/>
              </a:ext>
            </a:extLst>
          </p:cNvPr>
          <p:cNvPicPr>
            <a:picLocks noGrp="1" noChangeAspect="1" noChangeArrowheads="1"/>
          </p:cNvPicPr>
          <p:nvPr>
            <p:ph sz="quarter" idx="16"/>
          </p:nvPr>
        </p:nvPicPr>
        <p:blipFill>
          <a:blip r:embed="rId2">
            <a:extLst>
              <a:ext uri="{28A0092B-C50C-407E-A947-70E740481C1C}">
                <a14:useLocalDpi xmlns:a14="http://schemas.microsoft.com/office/drawing/2010/main" val="0"/>
              </a:ext>
            </a:extLst>
          </a:blip>
          <a:stretch>
            <a:fillRect/>
          </a:stretch>
        </p:blipFill>
        <p:spPr bwMode="auto">
          <a:xfrm>
            <a:off x="1179276" y="1645198"/>
            <a:ext cx="6785449" cy="422220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697028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TI-84 Color/TI-84 (3 of 4)</a:t>
            </a:r>
          </a:p>
        </p:txBody>
      </p:sp>
      <p:pic>
        <p:nvPicPr>
          <p:cNvPr id="6" name="Picture 2" descr="A graphing calculator screen. The screen shows a horizontal menu bar at the top, which reads, from left to right, as follows: normal, float, auto, real, radian, M P. Below the menu bar, the screen displays a right skewed histogram, which has 9 vertical bars. The heights of the bars corresponding to the vertical axis increase incrementally from the first to the third bar, remains the same for the fourth bar, then decrease decrementally from the fifth to the seventh bar.">
            <a:extLst>
              <a:ext uri="{FF2B5EF4-FFF2-40B4-BE49-F238E27FC236}">
                <a16:creationId xmlns:a16="http://schemas.microsoft.com/office/drawing/2014/main" id="{4155B807-F91D-485C-971F-B6B19D057366}"/>
              </a:ext>
            </a:extLst>
          </p:cNvPr>
          <p:cNvPicPr>
            <a:picLocks noGrp="1" noChangeAspect="1" noChangeArrowheads="1"/>
          </p:cNvPicPr>
          <p:nvPr>
            <p:ph sz="quarter" idx="16"/>
          </p:nvPr>
        </p:nvPicPr>
        <p:blipFill>
          <a:blip r:embed="rId2">
            <a:extLst>
              <a:ext uri="{28A0092B-C50C-407E-A947-70E740481C1C}">
                <a14:useLocalDpi xmlns:a14="http://schemas.microsoft.com/office/drawing/2010/main" val="0"/>
              </a:ext>
            </a:extLst>
          </a:blip>
          <a:stretch>
            <a:fillRect/>
          </a:stretch>
        </p:blipFill>
        <p:spPr bwMode="auto">
          <a:xfrm>
            <a:off x="1754654" y="1614497"/>
            <a:ext cx="5634692" cy="425290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814183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TI-84 Color/TI-84 (4 of 4)</a:t>
            </a:r>
          </a:p>
        </p:txBody>
      </p:sp>
      <p:pic>
        <p:nvPicPr>
          <p:cNvPr id="5" name="Picture 2" descr="A graphing calculator screen. The screen shows a horizontal menu bar at the top, which reads, from left to right, as follows: normal, float, auto, real, radian, M P. Below the menu bar, the screen displays a right skewed histogram, which has 9 vertical bars. The heights of the bars corresponding to the vertical axis increase incrementally from the first to the third bar, remains the same for the fourth bar, then decrease decrementally from the fifth to the seventh bar. A text at the top left corner of the histogram reads, Plot 1, colon, L subscript 1. An expression at the bottom left corner of the histogram reads, Line 1: minimum equals 101; Line 2: Maximum less than 109; n equals 3.">
            <a:extLst>
              <a:ext uri="{FF2B5EF4-FFF2-40B4-BE49-F238E27FC236}">
                <a16:creationId xmlns:a16="http://schemas.microsoft.com/office/drawing/2014/main" id="{5DDA9F1F-30E2-46E1-B2FC-F6A80A7B6AD1}"/>
              </a:ext>
            </a:extLst>
          </p:cNvPr>
          <p:cNvPicPr>
            <a:picLocks noGrp="1" noChangeAspect="1" noChangeArrowheads="1"/>
          </p:cNvPicPr>
          <p:nvPr>
            <p:ph sz="quarter" idx="16"/>
          </p:nvPr>
        </p:nvPicPr>
        <p:blipFill>
          <a:blip r:embed="rId2">
            <a:extLst>
              <a:ext uri="{28A0092B-C50C-407E-A947-70E740481C1C}">
                <a14:useLocalDpi xmlns:a14="http://schemas.microsoft.com/office/drawing/2010/main" val="0"/>
              </a:ext>
            </a:extLst>
          </a:blip>
          <a:stretch>
            <a:fillRect/>
          </a:stretch>
        </p:blipFill>
        <p:spPr bwMode="auto">
          <a:xfrm>
            <a:off x="1781053" y="1752600"/>
            <a:ext cx="5581894" cy="423651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124181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Minitab (1 of 5)</a:t>
            </a:r>
          </a:p>
        </p:txBody>
      </p:sp>
      <p:pic>
        <p:nvPicPr>
          <p:cNvPr id="15" name="Picture 2" descr="A bar graph is titled, Chart of Favorite Donut. The vertical axis, labeled Count, ranges from 0 to 9 in increments of 1. The horizontal axis, labeled Favorite Donut, is labeled from left to right, as follows: filled, frosted, glazed, other, and plain. The heights of the bars are as follows: filled, 7; frosted, 5; glazed, 8; other, 7; and plain, 3.">
            <a:extLst>
              <a:ext uri="{FF2B5EF4-FFF2-40B4-BE49-F238E27FC236}">
                <a16:creationId xmlns:a16="http://schemas.microsoft.com/office/drawing/2014/main" id="{631EA07A-805E-470E-A815-0F6473C3CF0C}"/>
              </a:ext>
            </a:extLst>
          </p:cNvPr>
          <p:cNvPicPr>
            <a:picLocks noGrp="1" noChangeAspect="1" noChangeArrowheads="1"/>
          </p:cNvPicPr>
          <p:nvPr>
            <p:ph sz="quarter" idx="16"/>
          </p:nvPr>
        </p:nvPicPr>
        <p:blipFill>
          <a:blip r:embed="rId2">
            <a:extLst>
              <a:ext uri="{28A0092B-C50C-407E-A947-70E740481C1C}">
                <a14:useLocalDpi xmlns:a14="http://schemas.microsoft.com/office/drawing/2010/main" val="0"/>
              </a:ext>
            </a:extLst>
          </a:blip>
          <a:stretch>
            <a:fillRect/>
          </a:stretch>
        </p:blipFill>
        <p:spPr bwMode="auto">
          <a:xfrm>
            <a:off x="1206778" y="1447800"/>
            <a:ext cx="6730445" cy="451259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3689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Example 2-1 (1 of 2)</a:t>
            </a:r>
          </a:p>
        </p:txBody>
      </p:sp>
      <p:sp>
        <p:nvSpPr>
          <p:cNvPr id="10" name="Content Placeholder 9">
            <a:extLst>
              <a:ext uri="{FF2B5EF4-FFF2-40B4-BE49-F238E27FC236}">
                <a16:creationId xmlns:a16="http://schemas.microsoft.com/office/drawing/2014/main" id="{49150157-0ED2-4078-834C-CAA36CE9CB89}"/>
              </a:ext>
            </a:extLst>
          </p:cNvPr>
          <p:cNvSpPr>
            <a:spLocks noGrp="1"/>
          </p:cNvSpPr>
          <p:nvPr>
            <p:ph sz="quarter" idx="10"/>
          </p:nvPr>
        </p:nvSpPr>
        <p:spPr/>
        <p:txBody>
          <a:bodyPr/>
          <a:lstStyle/>
          <a:p>
            <a:pPr marL="0" indent="0">
              <a:buNone/>
            </a:pPr>
            <a:r>
              <a:rPr lang="en-US" dirty="0">
                <a:latin typeface="Times New Roman" panose="02020603050405020304" pitchFamily="18" charset="0"/>
                <a:cs typeface="Times New Roman" panose="02020603050405020304" pitchFamily="18" charset="0"/>
              </a:rPr>
              <a:t>A sample of 30 persons who often consume donuts were asked what variety of donuts is their favorite. The responses from these 30 persons are as follows:</a:t>
            </a:r>
          </a:p>
        </p:txBody>
      </p:sp>
    </p:spTree>
    <p:extLst>
      <p:ext uri="{BB962C8B-B14F-4D97-AF65-F5344CB8AC3E}">
        <p14:creationId xmlns:p14="http://schemas.microsoft.com/office/powerpoint/2010/main" val="346084347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Minitab (2 of 5)</a:t>
            </a:r>
          </a:p>
        </p:txBody>
      </p:sp>
      <p:pic>
        <p:nvPicPr>
          <p:cNvPr id="5" name="Picture 2" descr="A pie chart, titled Favorite Donut, is divided into 5 sectors. The sectors are labeled from the top right, moving in clockwise direction as follows: Filled, 23.3 percent; Frosted, 16.7 percent; Glazed, 26.7 percent; Other, 23.3 percent; and Plain, 10.0 percent.">
            <a:extLst>
              <a:ext uri="{FF2B5EF4-FFF2-40B4-BE49-F238E27FC236}">
                <a16:creationId xmlns:a16="http://schemas.microsoft.com/office/drawing/2014/main" id="{CB5C93A1-FA99-46D4-8E23-8266D8E81324}"/>
              </a:ext>
            </a:extLst>
          </p:cNvPr>
          <p:cNvPicPr>
            <a:picLocks noGrp="1" noChangeAspect="1" noChangeArrowheads="1"/>
          </p:cNvPicPr>
          <p:nvPr>
            <p:ph sz="quarter" idx="16"/>
          </p:nvPr>
        </p:nvPicPr>
        <p:blipFill>
          <a:blip r:embed="rId2">
            <a:extLst>
              <a:ext uri="{28A0092B-C50C-407E-A947-70E740481C1C}">
                <a14:useLocalDpi xmlns:a14="http://schemas.microsoft.com/office/drawing/2010/main" val="0"/>
              </a:ext>
            </a:extLst>
          </a:blip>
          <a:stretch>
            <a:fillRect/>
          </a:stretch>
        </p:blipFill>
        <p:spPr bwMode="auto">
          <a:xfrm>
            <a:off x="1368137" y="1690255"/>
            <a:ext cx="6407727" cy="432954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04719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Minitab (3 of 5)</a:t>
            </a:r>
          </a:p>
        </p:txBody>
      </p:sp>
      <p:pic>
        <p:nvPicPr>
          <p:cNvPr id="6" name="Picture 2" descr="A histogram of Systolic blood pressure. The vertical axis, labeled Frequency, ranges from 0 to 5 in increments of 1 unit. The horizontal axis, labeled Systolic blood pressure, ranges from 100 to 150 in increments of 5. The width of each bar is 5 units along the horizontal axis. The heights of the bars corresponding to the vertical axis are as follows: 100, 1; 105, 2; 110, 3; 115, 3; 120, 5; 125, 5; 130, 4; 135, 3; 140, 1; 145, 2; and 150, 1.">
            <a:extLst>
              <a:ext uri="{FF2B5EF4-FFF2-40B4-BE49-F238E27FC236}">
                <a16:creationId xmlns:a16="http://schemas.microsoft.com/office/drawing/2014/main" id="{0FDCDCF2-1927-4F95-9BA0-61D56A4DBA86}"/>
              </a:ext>
            </a:extLst>
          </p:cNvPr>
          <p:cNvPicPr>
            <a:picLocks noGrp="1" noChangeAspect="1" noChangeArrowheads="1"/>
          </p:cNvPicPr>
          <p:nvPr>
            <p:ph sz="quarter" idx="16"/>
          </p:nvPr>
        </p:nvPicPr>
        <p:blipFill>
          <a:blip r:embed="rId2">
            <a:extLst>
              <a:ext uri="{28A0092B-C50C-407E-A947-70E740481C1C}">
                <a14:useLocalDpi xmlns:a14="http://schemas.microsoft.com/office/drawing/2010/main" val="0"/>
              </a:ext>
            </a:extLst>
          </a:blip>
          <a:stretch>
            <a:fillRect/>
          </a:stretch>
        </p:blipFill>
        <p:spPr bwMode="auto">
          <a:xfrm>
            <a:off x="1294954" y="1447800"/>
            <a:ext cx="6554093" cy="441420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891773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Minitab (4 of 5)</a:t>
            </a:r>
          </a:p>
        </p:txBody>
      </p:sp>
      <p:pic>
        <p:nvPicPr>
          <p:cNvPr id="5" name="Picture 2" descr="A screenshot of a worksheet titled, Stem and Leaf Display: Test Scores. The worksheet has a sub heading which reads, Stem and leaf of Test Scores, N equals 30. It is followed by a stem and leaf plot and the data are as follows: &#10;Row 1: 2; 5; 0; 2&#10;Row 2: 3; 5; 7&#10;Row 3: 5; 6; 1; 4&#10;Row 4: 8; 6; 5; 8; 9&#10;Row 5: 12; 7; 1; 1; 2; 2&#10;Row 6: Left parenthesis, 5, right parenthesis; 7; 5; 6; 7; 9; 9&#10;Row 7: 13; 8; 0; 1; 3; 4&#10;Row 8: 9; 8; 6; 7; 7&#10;Row 9: 6; 9; 2; 2; 3&#10;Row 10: 3; 9; 5; 6; 8&#10;An equation below the table reads, Leaf Unit equals 1.">
            <a:extLst>
              <a:ext uri="{FF2B5EF4-FFF2-40B4-BE49-F238E27FC236}">
                <a16:creationId xmlns:a16="http://schemas.microsoft.com/office/drawing/2014/main" id="{3EB294D1-1060-43E9-8036-1EE0E9AE2D00}"/>
              </a:ext>
            </a:extLst>
          </p:cNvPr>
          <p:cNvPicPr>
            <a:picLocks noGrp="1" noChangeAspect="1" noChangeArrowheads="1"/>
          </p:cNvPicPr>
          <p:nvPr>
            <p:ph sz="quarter" idx="16"/>
          </p:nvPr>
        </p:nvPicPr>
        <p:blipFill>
          <a:blip r:embed="rId2">
            <a:extLst>
              <a:ext uri="{28A0092B-C50C-407E-A947-70E740481C1C}">
                <a14:useLocalDpi xmlns:a14="http://schemas.microsoft.com/office/drawing/2010/main" val="0"/>
              </a:ext>
            </a:extLst>
          </a:blip>
          <a:stretch>
            <a:fillRect/>
          </a:stretch>
        </p:blipFill>
        <p:spPr bwMode="auto">
          <a:xfrm>
            <a:off x="2398504" y="1447800"/>
            <a:ext cx="4346993" cy="454216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11946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Minitab (5 of 5)</a:t>
            </a:r>
          </a:p>
        </p:txBody>
      </p:sp>
      <p:pic>
        <p:nvPicPr>
          <p:cNvPr id="6" name="Picture 2" descr="A dot plot depicts the ages of students. The horizontal scale ranges from 20 to 50 in increments of 5 units. The dots are plotted as follows:&#10;2 dots above 19, 3 dots above 20, 5 dots above 21, 3 dots above 22, 4 dots above 23, 1 dot above 24, 2 dots above 27, 3 dots above 31, 1 dot above 32, 4 dots above 33, 2 dots above 34, 1 dot above 37, 1 dot above 38, and 1 dot above 49.">
            <a:extLst>
              <a:ext uri="{FF2B5EF4-FFF2-40B4-BE49-F238E27FC236}">
                <a16:creationId xmlns:a16="http://schemas.microsoft.com/office/drawing/2014/main" id="{F69DE1EB-D877-409F-A278-96EE37F82404}"/>
              </a:ext>
            </a:extLst>
          </p:cNvPr>
          <p:cNvPicPr>
            <a:picLocks noGrp="1" noChangeAspect="1" noChangeArrowheads="1"/>
          </p:cNvPicPr>
          <p:nvPr>
            <p:ph sz="quarter" idx="16"/>
          </p:nvPr>
        </p:nvPicPr>
        <p:blipFill>
          <a:blip r:embed="rId2">
            <a:extLst>
              <a:ext uri="{28A0092B-C50C-407E-A947-70E740481C1C}">
                <a14:useLocalDpi xmlns:a14="http://schemas.microsoft.com/office/drawing/2010/main" val="0"/>
              </a:ext>
            </a:extLst>
          </a:blip>
          <a:stretch>
            <a:fillRect/>
          </a:stretch>
        </p:blipFill>
        <p:spPr bwMode="auto">
          <a:xfrm>
            <a:off x="940634" y="1750240"/>
            <a:ext cx="7262732" cy="415773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667652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Excel (1</a:t>
            </a:r>
            <a:r>
              <a:rPr lang="en-US" baseline="0" dirty="0">
                <a:latin typeface="Times New Roman" panose="02020603050405020304" pitchFamily="18" charset="0"/>
                <a:cs typeface="Times New Roman" panose="02020603050405020304" pitchFamily="18" charset="0"/>
              </a:rPr>
              <a:t> of 3</a:t>
            </a:r>
            <a:r>
              <a:rPr lang="en-US" dirty="0">
                <a:latin typeface="Times New Roman" panose="02020603050405020304" pitchFamily="18" charset="0"/>
                <a:cs typeface="Times New Roman" panose="02020603050405020304" pitchFamily="18" charset="0"/>
              </a:rPr>
              <a:t>)</a:t>
            </a:r>
          </a:p>
        </p:txBody>
      </p:sp>
      <p:pic>
        <p:nvPicPr>
          <p:cNvPr id="5" name="Picture 2" descr="A screenshot of a spreadsheet shows entries in columns, A and B in five rows. The row wise data in the spreadsheet are as follows:&#10;Row 1: Glazed; 8.&#10;Row 2: Filled; 7.&#10;Row 3: Frosted; 5.&#10;Row 4: Plain; 3.&#10;Row 5: Other; 7.">
            <a:extLst>
              <a:ext uri="{FF2B5EF4-FFF2-40B4-BE49-F238E27FC236}">
                <a16:creationId xmlns:a16="http://schemas.microsoft.com/office/drawing/2014/main" id="{8ECEDE83-7D76-45D0-BBEB-6F7824C16C10}"/>
              </a:ext>
            </a:extLst>
          </p:cNvPr>
          <p:cNvPicPr>
            <a:picLocks noGrp="1" noChangeAspect="1" noChangeArrowheads="1"/>
          </p:cNvPicPr>
          <p:nvPr>
            <p:ph sz="quarter" idx="16"/>
          </p:nvPr>
        </p:nvPicPr>
        <p:blipFill>
          <a:blip r:embed="rId2">
            <a:extLst>
              <a:ext uri="{28A0092B-C50C-407E-A947-70E740481C1C}">
                <a14:useLocalDpi xmlns:a14="http://schemas.microsoft.com/office/drawing/2010/main" val="0"/>
              </a:ext>
            </a:extLst>
          </a:blip>
          <a:stretch>
            <a:fillRect/>
          </a:stretch>
        </p:blipFill>
        <p:spPr bwMode="auto">
          <a:xfrm>
            <a:off x="1419662" y="1784925"/>
            <a:ext cx="6304677" cy="38787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140923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Excel (2 of 3)</a:t>
            </a:r>
          </a:p>
        </p:txBody>
      </p:sp>
      <p:pic>
        <p:nvPicPr>
          <p:cNvPr id="6" name="Picture 2" descr="A pie chart, titled Favorite Donut, has five sectors. The sectors are labeled, from the top right, moving in clockwise direction, as follows: Glazed, 27 percent; Filled, 23 percent; Frosted, 17 percent; Plain, 10 percent; and Other, 23 percent.">
            <a:extLst>
              <a:ext uri="{FF2B5EF4-FFF2-40B4-BE49-F238E27FC236}">
                <a16:creationId xmlns:a16="http://schemas.microsoft.com/office/drawing/2014/main" id="{AB8777F9-9938-46B0-A539-3DECC80929DE}"/>
              </a:ext>
            </a:extLst>
          </p:cNvPr>
          <p:cNvPicPr>
            <a:picLocks noGrp="1" noChangeAspect="1" noChangeArrowheads="1"/>
          </p:cNvPicPr>
          <p:nvPr>
            <p:ph sz="quarter" idx="16"/>
          </p:nvPr>
        </p:nvPicPr>
        <p:blipFill>
          <a:blip r:embed="rId2">
            <a:extLst>
              <a:ext uri="{28A0092B-C50C-407E-A947-70E740481C1C}">
                <a14:useLocalDpi xmlns:a14="http://schemas.microsoft.com/office/drawing/2010/main" val="0"/>
              </a:ext>
            </a:extLst>
          </a:blip>
          <a:stretch>
            <a:fillRect/>
          </a:stretch>
        </p:blipFill>
        <p:spPr bwMode="auto">
          <a:xfrm>
            <a:off x="2350303" y="1510935"/>
            <a:ext cx="4443395" cy="454098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891723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7A4FE8F-15E4-47DE-B129-44CC37C01CD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Excel (3 of 3)</a:t>
            </a:r>
          </a:p>
        </p:txBody>
      </p:sp>
      <p:pic>
        <p:nvPicPr>
          <p:cNvPr id="5" name="Picture 2" descr="A screenshot of a spreadsheet shows a table and a histogram. The table has 2 columns and six rows. The column headers are as follows: bin and frequency. The row wise data in the table are as follows:&#10;Row 1: Bin, 110; Frequency, 5.&#10;Row 2: Bin, 120; Frequency, 7.&#10;Row 3: Bin, 130; Frequency, 9.&#10;Row 4: Bin, 140; Frequency, 6.&#10;Row 5: Bin, 150; Frequency, 3.&#10;Row 6: Bin, More; Frequency, 0.&#10;The histogram plots frequency against bin. The vertical axis, labeled Frequency, ranges from 0 to 10 in increments of 5 units. The horizontal axis, labeled Bin, is labeled, from left to right, as follows: 110, 120, 130, 140, 150, and More. The heights of the bars are as follows:110, 5; 120, 7;130, 9;140, 6; and 150, 3.">
            <a:extLst>
              <a:ext uri="{FF2B5EF4-FFF2-40B4-BE49-F238E27FC236}">
                <a16:creationId xmlns:a16="http://schemas.microsoft.com/office/drawing/2014/main" id="{477E321A-A093-4A8B-883E-E2D2455383E9}"/>
              </a:ext>
            </a:extLst>
          </p:cNvPr>
          <p:cNvPicPr>
            <a:picLocks noGrp="1" noChangeAspect="1" noChangeArrowheads="1"/>
          </p:cNvPicPr>
          <p:nvPr>
            <p:ph sz="quarter" idx="16"/>
          </p:nvPr>
        </p:nvPicPr>
        <p:blipFill>
          <a:blip r:embed="rId2">
            <a:extLst>
              <a:ext uri="{28A0092B-C50C-407E-A947-70E740481C1C}">
                <a14:useLocalDpi xmlns:a14="http://schemas.microsoft.com/office/drawing/2010/main" val="0"/>
              </a:ext>
            </a:extLst>
          </a:blip>
          <a:stretch>
            <a:fillRect/>
          </a:stretch>
        </p:blipFill>
        <p:spPr bwMode="auto">
          <a:xfrm>
            <a:off x="546871" y="1981200"/>
            <a:ext cx="8050259" cy="331883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553364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85775"/>
            <a:ext cx="8534400" cy="990600"/>
          </a:xfrm>
        </p:spPr>
        <p:txBody>
          <a:bodyPr/>
          <a:lstStyle/>
          <a:p>
            <a:r>
              <a:rPr lang="en-US" b="1" dirty="0">
                <a:solidFill>
                  <a:srgbClr val="007787"/>
                </a:solidFill>
                <a:latin typeface="Times New Roman" panose="02020603050405020304" pitchFamily="18" charset="0"/>
                <a:cs typeface="Times New Roman" panose="02020603050405020304" pitchFamily="18" charset="0"/>
              </a:rPr>
              <a:t>Copyright</a:t>
            </a:r>
          </a:p>
        </p:txBody>
      </p:sp>
      <p:sp>
        <p:nvSpPr>
          <p:cNvPr id="3" name="Content Placeholder 2"/>
          <p:cNvSpPr>
            <a:spLocks noGrp="1"/>
          </p:cNvSpPr>
          <p:nvPr>
            <p:ph sz="quarter" idx="16"/>
          </p:nvPr>
        </p:nvSpPr>
        <p:spPr/>
        <p:txBody>
          <a:bodyPr/>
          <a:lstStyle/>
          <a:p>
            <a:r>
              <a:rPr lang="en-US" sz="2400" b="1" dirty="0">
                <a:latin typeface="Times New Roman" panose="02020603050405020304" pitchFamily="18" charset="0"/>
                <a:cs typeface="Times New Roman" panose="02020603050405020304" pitchFamily="18" charset="0"/>
              </a:rPr>
              <a:t>Copyright © 2021 John Wiley &amp; Sons, Inc.</a:t>
            </a:r>
          </a:p>
          <a:p>
            <a:pPr>
              <a:lnSpc>
                <a:spcPct val="150000"/>
              </a:lnSpc>
            </a:pPr>
            <a:r>
              <a:rPr lang="en-US" sz="1800" dirty="0">
                <a:latin typeface="Times New Roman" panose="02020603050405020304" pitchFamily="18" charset="0"/>
                <a:cs typeface="Times New Roman" panose="02020603050405020304" pitchFamily="18" charset="0"/>
              </a:rPr>
              <a:t>All rights reserved. Reproduction or translation of this work beyond that permitted in Section 117 of the 1976 United States Act without the express written permission of the copyright owner is unlawful. Request for further information should be addressed to the Permissions Department, John Wiley &amp; Sons, Inc. The purchaser may make back-up copies for his/her own use only and not for distribution or resale. The Publisher assumes no responsibility for errors, omissions, or damages, caused by the use of these programs or from the use of the information contained herein.</a:t>
            </a:r>
          </a:p>
        </p:txBody>
      </p:sp>
    </p:spTree>
    <p:extLst>
      <p:ext uri="{BB962C8B-B14F-4D97-AF65-F5344CB8AC3E}">
        <p14:creationId xmlns:p14="http://schemas.microsoft.com/office/powerpoint/2010/main" val="289797399"/>
      </p:ext>
    </p:extLst>
  </p:cSld>
  <p:clrMapOvr>
    <a:masterClrMapping/>
  </p:clrMapOvr>
</p:sld>
</file>

<file path=ppt/theme/theme1.xml><?xml version="1.0" encoding="utf-8"?>
<a:theme xmlns:a="http://schemas.openxmlformats.org/drawingml/2006/main" name="Opener">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apter Outline">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Learning Objectives">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oncept Check Question">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Key Term">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Image Slide Master">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Custom Design">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3309</Words>
  <Application>Microsoft Office PowerPoint</Application>
  <PresentationFormat>On-screen Show (4:3)</PresentationFormat>
  <Paragraphs>661</Paragraphs>
  <Slides>97</Slides>
  <Notes>2</Notes>
  <HiddenSlides>0</HiddenSlides>
  <MMClips>0</MMClips>
  <ScaleCrop>false</ScaleCrop>
  <HeadingPairs>
    <vt:vector size="8" baseType="variant">
      <vt:variant>
        <vt:lpstr>Fonts Used</vt:lpstr>
      </vt:variant>
      <vt:variant>
        <vt:i4>10</vt:i4>
      </vt:variant>
      <vt:variant>
        <vt:lpstr>Theme</vt:lpstr>
      </vt:variant>
      <vt:variant>
        <vt:i4>7</vt:i4>
      </vt:variant>
      <vt:variant>
        <vt:lpstr>Embedded OLE Servers</vt:lpstr>
      </vt:variant>
      <vt:variant>
        <vt:i4>1</vt:i4>
      </vt:variant>
      <vt:variant>
        <vt:lpstr>Slide Titles</vt:lpstr>
      </vt:variant>
      <vt:variant>
        <vt:i4>97</vt:i4>
      </vt:variant>
    </vt:vector>
  </HeadingPairs>
  <TitlesOfParts>
    <vt:vector size="115" baseType="lpstr">
      <vt:lpstr>Arial</vt:lpstr>
      <vt:lpstr>Calibri</vt:lpstr>
      <vt:lpstr>Courier New</vt:lpstr>
      <vt:lpstr>MinionPro-Regular</vt:lpstr>
      <vt:lpstr>Source Sans Pro</vt:lpstr>
      <vt:lpstr>STIX</vt:lpstr>
      <vt:lpstr>STIXTwoText</vt:lpstr>
      <vt:lpstr>STIXTwoText-Bold</vt:lpstr>
      <vt:lpstr>Times New Roman</vt:lpstr>
      <vt:lpstr>Wingdings</vt:lpstr>
      <vt:lpstr>Opener</vt:lpstr>
      <vt:lpstr>Chapter Outline</vt:lpstr>
      <vt:lpstr>Learning Objectives</vt:lpstr>
      <vt:lpstr>Concept Check Question</vt:lpstr>
      <vt:lpstr>Key Term</vt:lpstr>
      <vt:lpstr>Image Slide Master</vt:lpstr>
      <vt:lpstr>Custom Design</vt:lpstr>
      <vt:lpstr>Equation</vt:lpstr>
      <vt:lpstr>Introductory Statistics</vt:lpstr>
      <vt:lpstr>Opening Example</vt:lpstr>
      <vt:lpstr>2.1 Organizing and Graphing Qualitative Data</vt:lpstr>
      <vt:lpstr>Table 2.1 Ages of 50 Students</vt:lpstr>
      <vt:lpstr>Table 2.2 Status of 50 Students</vt:lpstr>
      <vt:lpstr>Organizing and Graphing Qualitative Data</vt:lpstr>
      <vt:lpstr>Table 2.3 Support for Proposals to Reduce use of Fossil Fuels</vt:lpstr>
      <vt:lpstr>Frequency Distributions</vt:lpstr>
      <vt:lpstr>Example 2-1 (1 of 2)</vt:lpstr>
      <vt:lpstr>Example 2-1 (2 of 2)</vt:lpstr>
      <vt:lpstr>Example 2-1: Solution Table 2.4 Frequency Distribution of Favorite Donut Variety</vt:lpstr>
      <vt:lpstr>Relative Frequency and Percentage Distributions (1 of 2)</vt:lpstr>
      <vt:lpstr>Relative Frequency and Percentage Distributions (2 of 2)</vt:lpstr>
      <vt:lpstr>Example 2-2</vt:lpstr>
      <vt:lpstr>Example 2-2: Solution Table 2.5 Relative Frequency and Percentage Distributions of Favorite Donut Variety</vt:lpstr>
      <vt:lpstr>Case Study 2-1 Confidence in Charitable and Nongovernmental Organizations</vt:lpstr>
      <vt:lpstr>Graphical Presentation of Qualitative Data (1 of 2)</vt:lpstr>
      <vt:lpstr>Figure 2.1 Bar Graph for the Frequency Distribution of Table 2.4</vt:lpstr>
      <vt:lpstr>Graphical Presentation of Qualitative Data (2 of 2)</vt:lpstr>
      <vt:lpstr>Figure 2.2 Pareto Chart for the Frequency Distribution of Table 2.4</vt:lpstr>
      <vt:lpstr>Case Study 2-2 Single-Payer Health Care System Where the Federal Government Provides Coverage for Everyone</vt:lpstr>
      <vt:lpstr>Graphical Presentation of Qualitative Data</vt:lpstr>
      <vt:lpstr>Figure 2.3 Pie Chart for the Percentage Distribution of Table 2.5.</vt:lpstr>
      <vt:lpstr>2.2 Organizing and Graphing Quantitative Data</vt:lpstr>
      <vt:lpstr>Table 2.6 Weekly Earnings of 100 Employees of a Company</vt:lpstr>
      <vt:lpstr>Frequency Distributions for Quantitative Data (1 of 3)</vt:lpstr>
      <vt:lpstr>Frequency Distributions for Quantitative Data (2 of 3)</vt:lpstr>
      <vt:lpstr>Frequency Distributions for Quantitative Data (3 of 3)</vt:lpstr>
      <vt:lpstr>Constructing Frequency Distribution Table</vt:lpstr>
      <vt:lpstr>Table 2.7 Class Widths and Class Midpoints for Table 2.6</vt:lpstr>
      <vt:lpstr>Example 2-3 (1 of 2)</vt:lpstr>
      <vt:lpstr>Example 2-3 (2 of 2)</vt:lpstr>
      <vt:lpstr>Example 2-3: Solution</vt:lpstr>
      <vt:lpstr>Table 2.8 Frequency Distribution of the Systolic Blood Pressures</vt:lpstr>
      <vt:lpstr>Relative Frequency and Percentage Distributions</vt:lpstr>
      <vt:lpstr>Example 2-4</vt:lpstr>
      <vt:lpstr>Example 2-4: Solution Table 2.9 Systolic Blood Pressure of Adults - Constructing Relative Frequency and Percentage Distributions</vt:lpstr>
      <vt:lpstr>Graphing Grouped Data (1 of 2)</vt:lpstr>
      <vt:lpstr>Figure 2.4 Frequency Histogram for Table 2.8</vt:lpstr>
      <vt:lpstr>Figure 2.5 Relative Frequency Histogram for Table 2.9</vt:lpstr>
      <vt:lpstr>Case Study 2-3 Average Starting Salaries of Teachers</vt:lpstr>
      <vt:lpstr>Graphing Grouped Data (2 of 2)</vt:lpstr>
      <vt:lpstr>Figure 2.6 Frequency Polygon for Table 2.8</vt:lpstr>
      <vt:lpstr>Case Study 2-4 Mom, I Am Hungry</vt:lpstr>
      <vt:lpstr>Figure 2.7 Frequency Distribution Curve</vt:lpstr>
      <vt:lpstr>Example 2-5 (1 of 2)</vt:lpstr>
      <vt:lpstr>Example 2-5 (2 of 2)</vt:lpstr>
      <vt:lpstr>Example 2-5: Solution</vt:lpstr>
      <vt:lpstr>Table 2.10 Frequency, Relative Frequency, and Percentage Distributions of the Percent of Adults with No Bank Account</vt:lpstr>
      <vt:lpstr>Case Study 2-5 How Many Cups of Coffee Do You Drink a Day?</vt:lpstr>
      <vt:lpstr>Example 2-6</vt:lpstr>
      <vt:lpstr>Example 2-6: Solution Table 2.11 Frequency Distribution of Vehicles Owned</vt:lpstr>
      <vt:lpstr>Figure 2.8 Bar Graph for Table 2.11</vt:lpstr>
      <vt:lpstr>Cumulative Frequency Distribution</vt:lpstr>
      <vt:lpstr>Example 2-7</vt:lpstr>
      <vt:lpstr>Example 2-7: Solution Table 2.13 Cumulative Frequency Distribution of Systolic Blood Pressure of Adults</vt:lpstr>
      <vt:lpstr>Cumulative Frequency Distributions</vt:lpstr>
      <vt:lpstr>Table 2.14 Cumulative Relative Frequency and Cumulative Percentage Distributions of Systolic Blood Pressures</vt:lpstr>
      <vt:lpstr>Shapes of Histograms</vt:lpstr>
      <vt:lpstr>Figure 2.9 Symmetric Histograms</vt:lpstr>
      <vt:lpstr>Figure 2.10  (a) A Histogram Skewed to the Right;  (b) A Histogram Skewed to the Left</vt:lpstr>
      <vt:lpstr>Figure 2.11 A Histogram with Uniform Distribution</vt:lpstr>
      <vt:lpstr>Figure 2.12 (a) and (b) Symmetric Frequency Curves; (c) Frequency Curve Skewed to the Right; (d) Frequency Curve Skewed to the Left</vt:lpstr>
      <vt:lpstr>Truncating Axes</vt:lpstr>
      <vt:lpstr>Figure 2.13 Bar Graph without Truncation of the Vertical Axis</vt:lpstr>
      <vt:lpstr>Figure 2.13 Bar Graph with Truncation of the Vertical Axis</vt:lpstr>
      <vt:lpstr>2.3 Stem-and-Leaf Displays</vt:lpstr>
      <vt:lpstr>Example 2-8</vt:lpstr>
      <vt:lpstr>Example 2-8: Solution (1 of 3)</vt:lpstr>
      <vt:lpstr>Figure 2.15 Stem-and-Leaf Display</vt:lpstr>
      <vt:lpstr>Example 2-8: Solution (2 of 3)</vt:lpstr>
      <vt:lpstr>Figure 2.16 Stem-and-Leaf Display of Test Scores</vt:lpstr>
      <vt:lpstr>Example 2-8: Solution (3 of 3)</vt:lpstr>
      <vt:lpstr>Figure 2.17 Ranked Stem-and-Leaf Display of Test Scores</vt:lpstr>
      <vt:lpstr>Example 2-9</vt:lpstr>
      <vt:lpstr>Example 2-9: Solution Figure 2.18 Stem-and-Leaf Display of Rents</vt:lpstr>
      <vt:lpstr>Example 2-10</vt:lpstr>
      <vt:lpstr>Example 2-10: Solution Figure 2.19 Grouped Stem-and-Leaf Display</vt:lpstr>
      <vt:lpstr>Example 2-11</vt:lpstr>
      <vt:lpstr>Example 2-11: Solution Figure 2.20 &amp; 2.21 Split Stem-and-Leaf Display</vt:lpstr>
      <vt:lpstr>2.4 Dotplots</vt:lpstr>
      <vt:lpstr>Example 2-12</vt:lpstr>
      <vt:lpstr>Example 2-12: Solution (1 of 2)</vt:lpstr>
      <vt:lpstr>Example 2-12: Solution (2 of 2)</vt:lpstr>
      <vt:lpstr>TI-84 Color/TI-84 (1 of 4)</vt:lpstr>
      <vt:lpstr>TI-84 Color/TI-84 (2 of 4)</vt:lpstr>
      <vt:lpstr>TI-84 Color/TI-84 (3 of 4)</vt:lpstr>
      <vt:lpstr>TI-84 Color/TI-84 (4 of 4)</vt:lpstr>
      <vt:lpstr>Minitab (1 of 5)</vt:lpstr>
      <vt:lpstr>Minitab (2 of 5)</vt:lpstr>
      <vt:lpstr>Minitab (3 of 5)</vt:lpstr>
      <vt:lpstr>Minitab (4 of 5)</vt:lpstr>
      <vt:lpstr>Minitab (5 of 5)</vt:lpstr>
      <vt:lpstr>Excel (1 of 3)</vt:lpstr>
      <vt:lpstr>Excel (2 of 3)</vt:lpstr>
      <vt:lpstr>Excel (3 of 3)</vt:lpstr>
      <vt:lpstr>Copyright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Organizing and Graphing Data</dc:title>
  <dc:creator/>
  <cp:lastModifiedBy/>
  <cp:revision>1</cp:revision>
  <dcterms:modified xsi:type="dcterms:W3CDTF">2020-08-18T12:42:49Z</dcterms:modified>
</cp:coreProperties>
</file>