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0"/>
  </p:notesMasterIdLst>
  <p:sldIdLst>
    <p:sldId id="256" r:id="rId2"/>
    <p:sldId id="571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618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8 - Book 2" id="{EA92D718-5F0E-4164-B9BB-DBEEB189B315}">
          <p14:sldIdLst>
            <p14:sldId id="571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ter 9 - Book 2" id="{0458A74C-09FA-4525-9D88-5AE5BE6A4383}">
          <p14:sldIdLst>
            <p14:sldId id="618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26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3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5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26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33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5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A6E7D-8850-4185-B4F8-E9CADEE88C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ED420-F444-4E82-B4ED-938ED6F986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Overview:</a:t>
          </a:r>
        </a:p>
      </dgm:t>
    </dgm:pt>
    <dgm:pt modelId="{C1CD734E-EDB4-44F6-9D6D-D9A4B8C2531D}" type="parTrans" cxnId="{365248FD-0219-42EF-89ED-F8B58D81514F}">
      <dgm:prSet/>
      <dgm:spPr/>
      <dgm:t>
        <a:bodyPr/>
        <a:lstStyle/>
        <a:p>
          <a:endParaRPr lang="en-US"/>
        </a:p>
      </dgm:t>
    </dgm:pt>
    <dgm:pt modelId="{0D5B192E-25FD-4341-8AD2-5709B0572025}" type="sibTrans" cxnId="{365248FD-0219-42EF-89ED-F8B58D81514F}">
      <dgm:prSet/>
      <dgm:spPr/>
      <dgm:t>
        <a:bodyPr/>
        <a:lstStyle/>
        <a:p>
          <a:endParaRPr lang="en-US"/>
        </a:p>
      </dgm:t>
    </dgm:pt>
    <dgm:pt modelId="{FCFCB26C-B59C-45DB-B093-AE8824D90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Collection of cloud-based mapping services.</a:t>
          </a:r>
        </a:p>
      </dgm:t>
    </dgm:pt>
    <dgm:pt modelId="{927F6A16-E3C8-466D-A26C-C8BDD949B677}" type="parTrans" cxnId="{06AA7124-FB40-460C-B7D3-2112932D236F}">
      <dgm:prSet/>
      <dgm:spPr/>
      <dgm:t>
        <a:bodyPr/>
        <a:lstStyle/>
        <a:p>
          <a:endParaRPr lang="en-US"/>
        </a:p>
      </dgm:t>
    </dgm:pt>
    <dgm:pt modelId="{1BFAC709-DC66-402E-A79C-5839C192399B}" type="sibTrans" cxnId="{06AA7124-FB40-460C-B7D3-2112932D236F}">
      <dgm:prSet/>
      <dgm:spPr/>
      <dgm:t>
        <a:bodyPr/>
        <a:lstStyle/>
        <a:p>
          <a:endParaRPr lang="en-US"/>
        </a:p>
      </dgm:t>
    </dgm:pt>
    <dgm:pt modelId="{EF8CB6F3-9E97-498E-8E9E-80A1D7E8B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Geospatial assistance for web and mobile applications.</a:t>
          </a:r>
        </a:p>
      </dgm:t>
    </dgm:pt>
    <dgm:pt modelId="{A5EBF716-895B-492D-889D-8E6F0B8BABD4}" type="parTrans" cxnId="{7D44B2CE-BB2C-483E-BCA7-D9CDC7A6E50B}">
      <dgm:prSet/>
      <dgm:spPr/>
      <dgm:t>
        <a:bodyPr/>
        <a:lstStyle/>
        <a:p>
          <a:endParaRPr lang="en-US"/>
        </a:p>
      </dgm:t>
    </dgm:pt>
    <dgm:pt modelId="{B1F5955B-E703-4A0E-8297-EEEED64C54F5}" type="sibTrans" cxnId="{7D44B2CE-BB2C-483E-BCA7-D9CDC7A6E50B}">
      <dgm:prSet/>
      <dgm:spPr/>
      <dgm:t>
        <a:bodyPr/>
        <a:lstStyle/>
        <a:p>
          <a:endParaRPr lang="en-US"/>
        </a:p>
      </dgm:t>
    </dgm:pt>
    <dgm:pt modelId="{921B7A87-373E-42A5-A80B-32093B783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SDKs for mapping data and geographic features.</a:t>
          </a:r>
        </a:p>
      </dgm:t>
    </dgm:pt>
    <dgm:pt modelId="{97101711-E1C9-496F-9DFC-E8561BEE3D7D}" type="parTrans" cxnId="{EBA24164-D014-46A5-9435-0E97A6B525C8}">
      <dgm:prSet/>
      <dgm:spPr/>
      <dgm:t>
        <a:bodyPr/>
        <a:lstStyle/>
        <a:p>
          <a:endParaRPr lang="en-US"/>
        </a:p>
      </dgm:t>
    </dgm:pt>
    <dgm:pt modelId="{1982D5F3-5197-47EE-B299-9B4BD914EA0F}" type="sibTrans" cxnId="{EBA24164-D014-46A5-9435-0E97A6B525C8}">
      <dgm:prSet/>
      <dgm:spPr/>
      <dgm:t>
        <a:bodyPr/>
        <a:lstStyle/>
        <a:p>
          <a:endParaRPr lang="en-US"/>
        </a:p>
      </dgm:t>
    </dgm:pt>
    <dgm:pt modelId="{5C724627-7962-49E6-9C01-CD48450C01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Features of Azure Maps:</a:t>
          </a:r>
        </a:p>
      </dgm:t>
    </dgm:pt>
    <dgm:pt modelId="{EA5EF5CF-DC4E-4913-96C8-88DEFFB200E0}" type="parTrans" cxnId="{28C8CEDA-8EC6-477D-904E-89D175B5D7B7}">
      <dgm:prSet/>
      <dgm:spPr/>
      <dgm:t>
        <a:bodyPr/>
        <a:lstStyle/>
        <a:p>
          <a:endParaRPr lang="en-US"/>
        </a:p>
      </dgm:t>
    </dgm:pt>
    <dgm:pt modelId="{3C24A6B0-F8A7-4E5C-AF88-6B56B5C747E6}" type="sibTrans" cxnId="{28C8CEDA-8EC6-477D-904E-89D175B5D7B7}">
      <dgm:prSet/>
      <dgm:spPr/>
      <dgm:t>
        <a:bodyPr/>
        <a:lstStyle/>
        <a:p>
          <a:endParaRPr lang="en-US"/>
        </a:p>
      </dgm:t>
    </dgm:pt>
    <dgm:pt modelId="{151F8DD2-48DE-40F3-8891-6D7262013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Geospatial Services: REST APIs for geocoding, routing, traffic data.</a:t>
          </a:r>
        </a:p>
      </dgm:t>
    </dgm:pt>
    <dgm:pt modelId="{2AF7E8D1-63E9-44A1-981A-32AB02ED1447}" type="parTrans" cxnId="{4E87BCB4-FBA5-4FCB-A020-EA6D8A00AAE3}">
      <dgm:prSet/>
      <dgm:spPr/>
      <dgm:t>
        <a:bodyPr/>
        <a:lstStyle/>
        <a:p>
          <a:endParaRPr lang="en-US"/>
        </a:p>
      </dgm:t>
    </dgm:pt>
    <dgm:pt modelId="{486E0EAF-060F-400E-B186-A8DC6E4F31A1}" type="sibTrans" cxnId="{4E87BCB4-FBA5-4FCB-A020-EA6D8A00AAE3}">
      <dgm:prSet/>
      <dgm:spPr/>
      <dgm:t>
        <a:bodyPr/>
        <a:lstStyle/>
        <a:p>
          <a:endParaRPr lang="en-US"/>
        </a:p>
      </dgm:t>
    </dgm:pt>
    <dgm:pt modelId="{F427D99D-B02A-47FE-A392-B3439A0F0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Maps: Web-based control for adding maps to applications.</a:t>
          </a:r>
        </a:p>
      </dgm:t>
    </dgm:pt>
    <dgm:pt modelId="{BCCD261F-FDA6-4A27-827C-084AFD4C3EDE}" type="parTrans" cxnId="{34A78E95-5C36-4F27-A809-AA1DDDDBCB22}">
      <dgm:prSet/>
      <dgm:spPr/>
      <dgm:t>
        <a:bodyPr/>
        <a:lstStyle/>
        <a:p>
          <a:endParaRPr lang="en-US"/>
        </a:p>
      </dgm:t>
    </dgm:pt>
    <dgm:pt modelId="{E9DD08D3-911B-4A13-BC77-8E79F43BC483}" type="sibTrans" cxnId="{34A78E95-5C36-4F27-A809-AA1DDDDBCB22}">
      <dgm:prSet/>
      <dgm:spPr/>
      <dgm:t>
        <a:bodyPr/>
        <a:lstStyle/>
        <a:p>
          <a:endParaRPr lang="en-US"/>
        </a:p>
      </dgm:t>
    </dgm:pt>
    <dgm:pt modelId="{585C3F49-16B8-4EB2-B179-9986862EC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 APIs: Access to points of interest and geofencing data.</a:t>
          </a:r>
        </a:p>
      </dgm:t>
    </dgm:pt>
    <dgm:pt modelId="{DE96BFDA-3A78-482D-9013-C6EC879A5D7E}" type="parTrans" cxnId="{B8DE72C7-3182-4ABF-9AAE-3E42FE643CE7}">
      <dgm:prSet/>
      <dgm:spPr/>
      <dgm:t>
        <a:bodyPr/>
        <a:lstStyle/>
        <a:p>
          <a:endParaRPr lang="en-US"/>
        </a:p>
      </dgm:t>
    </dgm:pt>
    <dgm:pt modelId="{F5C93872-3670-43B2-A8D2-F4104F898DC8}" type="sibTrans" cxnId="{B8DE72C7-3182-4ABF-9AAE-3E42FE643CE7}">
      <dgm:prSet/>
      <dgm:spPr/>
      <dgm:t>
        <a:bodyPr/>
        <a:lstStyle/>
        <a:p>
          <a:endParaRPr lang="en-US"/>
        </a:p>
      </dgm:t>
    </dgm:pt>
    <dgm:pt modelId="{20A27E79-8C53-4125-A7A4-2340BB5489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Advanced Features:</a:t>
          </a:r>
        </a:p>
      </dgm:t>
    </dgm:pt>
    <dgm:pt modelId="{2B8AF239-A108-46CA-927C-8688421B109F}" type="parTrans" cxnId="{3754FD94-BE0A-417B-B788-77DBF3820C0C}">
      <dgm:prSet/>
      <dgm:spPr/>
      <dgm:t>
        <a:bodyPr/>
        <a:lstStyle/>
        <a:p>
          <a:endParaRPr lang="en-US"/>
        </a:p>
      </dgm:t>
    </dgm:pt>
    <dgm:pt modelId="{ED14F378-26C7-43F2-A7A9-27D209CF63B7}" type="sibTrans" cxnId="{3754FD94-BE0A-417B-B788-77DBF3820C0C}">
      <dgm:prSet/>
      <dgm:spPr/>
      <dgm:t>
        <a:bodyPr/>
        <a:lstStyle/>
        <a:p>
          <a:endParaRPr lang="en-US"/>
        </a:p>
      </dgm:t>
    </dgm:pt>
    <dgm:pt modelId="{5F943230-2AB4-4863-AD24-0BB33D851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Spatial Operations: APIs for geofencing, buffering, spatial analysis.</a:t>
          </a:r>
        </a:p>
      </dgm:t>
    </dgm:pt>
    <dgm:pt modelId="{3D203F6B-759F-4A84-B149-EB845A3ED1B2}" type="parTrans" cxnId="{8EE1C5B3-B7D8-4A87-ADBF-CA4B7FD36598}">
      <dgm:prSet/>
      <dgm:spPr/>
      <dgm:t>
        <a:bodyPr/>
        <a:lstStyle/>
        <a:p>
          <a:endParaRPr lang="en-US"/>
        </a:p>
      </dgm:t>
    </dgm:pt>
    <dgm:pt modelId="{E489F098-1D63-44DA-8A1A-67B55B8A9152}" type="sibTrans" cxnId="{8EE1C5B3-B7D8-4A87-ADBF-CA4B7FD36598}">
      <dgm:prSet/>
      <dgm:spPr/>
      <dgm:t>
        <a:bodyPr/>
        <a:lstStyle/>
        <a:p>
          <a:endParaRPr lang="en-US"/>
        </a:p>
      </dgm:t>
    </dgm:pt>
    <dgm:pt modelId="{E9031C57-7102-4530-94FB-9FEDB1F35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Traffic: Access to incidents, congestion, traffic flow data.</a:t>
          </a:r>
        </a:p>
      </dgm:t>
    </dgm:pt>
    <dgm:pt modelId="{C2E20CA3-D34F-4582-8D33-169D62C8A9A5}" type="parTrans" cxnId="{BC780919-A3B4-4196-A178-5C76289F6393}">
      <dgm:prSet/>
      <dgm:spPr/>
      <dgm:t>
        <a:bodyPr/>
        <a:lstStyle/>
        <a:p>
          <a:endParaRPr lang="en-US"/>
        </a:p>
      </dgm:t>
    </dgm:pt>
    <dgm:pt modelId="{B8162B7D-4418-479F-8B61-C925B0BD163F}" type="sibTrans" cxnId="{BC780919-A3B4-4196-A178-5C76289F6393}">
      <dgm:prSet/>
      <dgm:spPr/>
      <dgm:t>
        <a:bodyPr/>
        <a:lstStyle/>
        <a:p>
          <a:endParaRPr lang="en-US"/>
        </a:p>
      </dgm:t>
    </dgm:pt>
    <dgm:pt modelId="{55156C96-0871-4F01-ABAF-F6A0B47738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Mobility Services: Public transit and electric vehicle charging locations.</a:t>
          </a:r>
        </a:p>
      </dgm:t>
    </dgm:pt>
    <dgm:pt modelId="{F165D644-A558-4DF3-AE63-A9E02EC65713}" type="parTrans" cxnId="{464C8D0C-87C5-408E-B32A-2A6D4E8DBE22}">
      <dgm:prSet/>
      <dgm:spPr/>
      <dgm:t>
        <a:bodyPr/>
        <a:lstStyle/>
        <a:p>
          <a:endParaRPr lang="en-US"/>
        </a:p>
      </dgm:t>
    </dgm:pt>
    <dgm:pt modelId="{348E2024-102F-4851-9A26-F0619D0C1AB1}" type="sibTrans" cxnId="{464C8D0C-87C5-408E-B32A-2A6D4E8DBE22}">
      <dgm:prSet/>
      <dgm:spPr/>
      <dgm:t>
        <a:bodyPr/>
        <a:lstStyle/>
        <a:p>
          <a:endParaRPr lang="en-US"/>
        </a:p>
      </dgm:t>
    </dgm:pt>
    <dgm:pt modelId="{01D8E232-CAF1-4C7D-8F35-68CECE522FF7}" type="pres">
      <dgm:prSet presAssocID="{D47A6E7D-8850-4185-B4F8-E9CADEE88CD2}" presName="root" presStyleCnt="0">
        <dgm:presLayoutVars>
          <dgm:dir/>
          <dgm:resizeHandles val="exact"/>
        </dgm:presLayoutVars>
      </dgm:prSet>
      <dgm:spPr/>
    </dgm:pt>
    <dgm:pt modelId="{8DAB6388-5DC6-449A-9EBD-FB01565D24C8}" type="pres">
      <dgm:prSet presAssocID="{26BED420-F444-4E82-B4ED-938ED6F9865D}" presName="compNode" presStyleCnt="0"/>
      <dgm:spPr/>
    </dgm:pt>
    <dgm:pt modelId="{8014ED4A-09CF-4E9A-8B3C-DBA3B75E835B}" type="pres">
      <dgm:prSet presAssocID="{26BED420-F444-4E82-B4ED-938ED6F986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342FEB74-443F-417B-ACEA-B5CABB7931EB}" type="pres">
      <dgm:prSet presAssocID="{26BED420-F444-4E82-B4ED-938ED6F9865D}" presName="iconSpace" presStyleCnt="0"/>
      <dgm:spPr/>
    </dgm:pt>
    <dgm:pt modelId="{8C081B1A-7D13-4345-BF5A-AD57C0073B16}" type="pres">
      <dgm:prSet presAssocID="{26BED420-F444-4E82-B4ED-938ED6F9865D}" presName="parTx" presStyleLbl="revTx" presStyleIdx="0" presStyleCnt="6">
        <dgm:presLayoutVars>
          <dgm:chMax val="0"/>
          <dgm:chPref val="0"/>
        </dgm:presLayoutVars>
      </dgm:prSet>
      <dgm:spPr/>
    </dgm:pt>
    <dgm:pt modelId="{0F702D9B-314C-4231-89C1-AC18FE15418E}" type="pres">
      <dgm:prSet presAssocID="{26BED420-F444-4E82-B4ED-938ED6F9865D}" presName="txSpace" presStyleCnt="0"/>
      <dgm:spPr/>
    </dgm:pt>
    <dgm:pt modelId="{846D1D13-7E96-45FA-A731-925B43BD0987}" type="pres">
      <dgm:prSet presAssocID="{26BED420-F444-4E82-B4ED-938ED6F9865D}" presName="desTx" presStyleLbl="revTx" presStyleIdx="1" presStyleCnt="6">
        <dgm:presLayoutVars/>
      </dgm:prSet>
      <dgm:spPr/>
    </dgm:pt>
    <dgm:pt modelId="{1A7EC008-2DCF-4912-8DF6-9CE46D89FF97}" type="pres">
      <dgm:prSet presAssocID="{0D5B192E-25FD-4341-8AD2-5709B0572025}" presName="sibTrans" presStyleCnt="0"/>
      <dgm:spPr/>
    </dgm:pt>
    <dgm:pt modelId="{E2DEE89C-D784-47B7-9327-D6BA69A0A896}" type="pres">
      <dgm:prSet presAssocID="{5C724627-7962-49E6-9C01-CD48450C0192}" presName="compNode" presStyleCnt="0"/>
      <dgm:spPr/>
    </dgm:pt>
    <dgm:pt modelId="{0660A4F9-0D0E-4BDF-8B1F-9478DA69CC84}" type="pres">
      <dgm:prSet presAssocID="{5C724627-7962-49E6-9C01-CD48450C01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934D7C9-AE2B-4BA5-B248-0C11296A575C}" type="pres">
      <dgm:prSet presAssocID="{5C724627-7962-49E6-9C01-CD48450C0192}" presName="iconSpace" presStyleCnt="0"/>
      <dgm:spPr/>
    </dgm:pt>
    <dgm:pt modelId="{13EB6201-CC6D-4B8E-B272-916B4DF33A0C}" type="pres">
      <dgm:prSet presAssocID="{5C724627-7962-49E6-9C01-CD48450C0192}" presName="parTx" presStyleLbl="revTx" presStyleIdx="2" presStyleCnt="6">
        <dgm:presLayoutVars>
          <dgm:chMax val="0"/>
          <dgm:chPref val="0"/>
        </dgm:presLayoutVars>
      </dgm:prSet>
      <dgm:spPr/>
    </dgm:pt>
    <dgm:pt modelId="{2319EF2B-2779-4F0E-99BF-5CBA9E0D4447}" type="pres">
      <dgm:prSet presAssocID="{5C724627-7962-49E6-9C01-CD48450C0192}" presName="txSpace" presStyleCnt="0"/>
      <dgm:spPr/>
    </dgm:pt>
    <dgm:pt modelId="{6C4C55A4-4F14-4B9E-8BE4-423F1A07AD05}" type="pres">
      <dgm:prSet presAssocID="{5C724627-7962-49E6-9C01-CD48450C0192}" presName="desTx" presStyleLbl="revTx" presStyleIdx="3" presStyleCnt="6">
        <dgm:presLayoutVars/>
      </dgm:prSet>
      <dgm:spPr/>
    </dgm:pt>
    <dgm:pt modelId="{80140BDE-E157-43F3-A071-1353F8C1BEBA}" type="pres">
      <dgm:prSet presAssocID="{3C24A6B0-F8A7-4E5C-AF88-6B56B5C747E6}" presName="sibTrans" presStyleCnt="0"/>
      <dgm:spPr/>
    </dgm:pt>
    <dgm:pt modelId="{263D45B2-16AF-4297-A5BA-4DAB047CED71}" type="pres">
      <dgm:prSet presAssocID="{20A27E79-8C53-4125-A7A4-2340BB548998}" presName="compNode" presStyleCnt="0"/>
      <dgm:spPr/>
    </dgm:pt>
    <dgm:pt modelId="{D70023A0-E09F-4395-B28A-B9E02241D131}" type="pres">
      <dgm:prSet presAssocID="{20A27E79-8C53-4125-A7A4-2340BB5489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C5C7E54-5D48-44A0-95C2-01042A9D9C41}" type="pres">
      <dgm:prSet presAssocID="{20A27E79-8C53-4125-A7A4-2340BB548998}" presName="iconSpace" presStyleCnt="0"/>
      <dgm:spPr/>
    </dgm:pt>
    <dgm:pt modelId="{36E23211-A97B-4448-9F2D-7102524D5C3D}" type="pres">
      <dgm:prSet presAssocID="{20A27E79-8C53-4125-A7A4-2340BB548998}" presName="parTx" presStyleLbl="revTx" presStyleIdx="4" presStyleCnt="6">
        <dgm:presLayoutVars>
          <dgm:chMax val="0"/>
          <dgm:chPref val="0"/>
        </dgm:presLayoutVars>
      </dgm:prSet>
      <dgm:spPr/>
    </dgm:pt>
    <dgm:pt modelId="{02A96707-609B-44CF-981C-FA92CC927058}" type="pres">
      <dgm:prSet presAssocID="{20A27E79-8C53-4125-A7A4-2340BB548998}" presName="txSpace" presStyleCnt="0"/>
      <dgm:spPr/>
    </dgm:pt>
    <dgm:pt modelId="{0F39895D-A4E9-4C77-9B18-5D17A8AFA4BB}" type="pres">
      <dgm:prSet presAssocID="{20A27E79-8C53-4125-A7A4-2340BB548998}" presName="desTx" presStyleLbl="revTx" presStyleIdx="5" presStyleCnt="6">
        <dgm:presLayoutVars/>
      </dgm:prSet>
      <dgm:spPr/>
    </dgm:pt>
  </dgm:ptLst>
  <dgm:cxnLst>
    <dgm:cxn modelId="{37855B09-E240-4CA2-B290-7012FB109472}" type="presOf" srcId="{55156C96-0871-4F01-ABAF-F6A0B4773845}" destId="{0F39895D-A4E9-4C77-9B18-5D17A8AFA4BB}" srcOrd="0" destOrd="2" presId="urn:microsoft.com/office/officeart/2018/2/layout/IconLabelDescriptionList"/>
    <dgm:cxn modelId="{464C8D0C-87C5-408E-B32A-2A6D4E8DBE22}" srcId="{20A27E79-8C53-4125-A7A4-2340BB548998}" destId="{55156C96-0871-4F01-ABAF-F6A0B4773845}" srcOrd="2" destOrd="0" parTransId="{F165D644-A558-4DF3-AE63-A9E02EC65713}" sibTransId="{348E2024-102F-4851-9A26-F0619D0C1AB1}"/>
    <dgm:cxn modelId="{BF45980E-5B80-4B7E-8A50-3B81C04A90E8}" type="presOf" srcId="{E9031C57-7102-4530-94FB-9FEDB1F35654}" destId="{0F39895D-A4E9-4C77-9B18-5D17A8AFA4BB}" srcOrd="0" destOrd="1" presId="urn:microsoft.com/office/officeart/2018/2/layout/IconLabelDescriptionList"/>
    <dgm:cxn modelId="{8E7E1210-5EF4-4D57-9A77-17F8A43FB079}" type="presOf" srcId="{921B7A87-373E-42A5-A80B-32093B783127}" destId="{846D1D13-7E96-45FA-A731-925B43BD0987}" srcOrd="0" destOrd="2" presId="urn:microsoft.com/office/officeart/2018/2/layout/IconLabelDescriptionList"/>
    <dgm:cxn modelId="{BC780919-A3B4-4196-A178-5C76289F6393}" srcId="{20A27E79-8C53-4125-A7A4-2340BB548998}" destId="{E9031C57-7102-4530-94FB-9FEDB1F35654}" srcOrd="1" destOrd="0" parTransId="{C2E20CA3-D34F-4582-8D33-169D62C8A9A5}" sibTransId="{B8162B7D-4418-479F-8B61-C925B0BD163F}"/>
    <dgm:cxn modelId="{06AA7124-FB40-460C-B7D3-2112932D236F}" srcId="{26BED420-F444-4E82-B4ED-938ED6F9865D}" destId="{FCFCB26C-B59C-45DB-B093-AE8824D9083C}" srcOrd="0" destOrd="0" parTransId="{927F6A16-E3C8-466D-A26C-C8BDD949B677}" sibTransId="{1BFAC709-DC66-402E-A79C-5839C192399B}"/>
    <dgm:cxn modelId="{84A7AF61-8858-4B7C-9FE4-81DA554DD7B8}" type="presOf" srcId="{D47A6E7D-8850-4185-B4F8-E9CADEE88CD2}" destId="{01D8E232-CAF1-4C7D-8F35-68CECE522FF7}" srcOrd="0" destOrd="0" presId="urn:microsoft.com/office/officeart/2018/2/layout/IconLabelDescriptionList"/>
    <dgm:cxn modelId="{EBA24164-D014-46A5-9435-0E97A6B525C8}" srcId="{26BED420-F444-4E82-B4ED-938ED6F9865D}" destId="{921B7A87-373E-42A5-A80B-32093B783127}" srcOrd="2" destOrd="0" parTransId="{97101711-E1C9-496F-9DFC-E8561BEE3D7D}" sibTransId="{1982D5F3-5197-47EE-B299-9B4BD914EA0F}"/>
    <dgm:cxn modelId="{F4579B6F-0080-474A-8AA8-0D1D6C433B7F}" type="presOf" srcId="{151F8DD2-48DE-40F3-8891-6D72620133D1}" destId="{6C4C55A4-4F14-4B9E-8BE4-423F1A07AD05}" srcOrd="0" destOrd="0" presId="urn:microsoft.com/office/officeart/2018/2/layout/IconLabelDescriptionList"/>
    <dgm:cxn modelId="{3E33C172-E9DC-4508-9797-DF8446D0D314}" type="presOf" srcId="{EF8CB6F3-9E97-498E-8E9E-80A1D7E8B493}" destId="{846D1D13-7E96-45FA-A731-925B43BD0987}" srcOrd="0" destOrd="1" presId="urn:microsoft.com/office/officeart/2018/2/layout/IconLabelDescriptionList"/>
    <dgm:cxn modelId="{596B567E-7871-4C99-9C69-1DCC74CB7F9E}" type="presOf" srcId="{26BED420-F444-4E82-B4ED-938ED6F9865D}" destId="{8C081B1A-7D13-4345-BF5A-AD57C0073B16}" srcOrd="0" destOrd="0" presId="urn:microsoft.com/office/officeart/2018/2/layout/IconLabelDescriptionList"/>
    <dgm:cxn modelId="{3754FD94-BE0A-417B-B788-77DBF3820C0C}" srcId="{D47A6E7D-8850-4185-B4F8-E9CADEE88CD2}" destId="{20A27E79-8C53-4125-A7A4-2340BB548998}" srcOrd="2" destOrd="0" parTransId="{2B8AF239-A108-46CA-927C-8688421B109F}" sibTransId="{ED14F378-26C7-43F2-A7A9-27D209CF63B7}"/>
    <dgm:cxn modelId="{34A78E95-5C36-4F27-A809-AA1DDDDBCB22}" srcId="{5C724627-7962-49E6-9C01-CD48450C0192}" destId="{F427D99D-B02A-47FE-A392-B3439A0F03E7}" srcOrd="1" destOrd="0" parTransId="{BCCD261F-FDA6-4A27-827C-084AFD4C3EDE}" sibTransId="{E9DD08D3-911B-4A13-BC77-8E79F43BC483}"/>
    <dgm:cxn modelId="{D1597CAA-5715-4317-B323-35A977F4265B}" type="presOf" srcId="{FCFCB26C-B59C-45DB-B093-AE8824D9083C}" destId="{846D1D13-7E96-45FA-A731-925B43BD0987}" srcOrd="0" destOrd="0" presId="urn:microsoft.com/office/officeart/2018/2/layout/IconLabelDescriptionList"/>
    <dgm:cxn modelId="{8EE1C5B3-B7D8-4A87-ADBF-CA4B7FD36598}" srcId="{20A27E79-8C53-4125-A7A4-2340BB548998}" destId="{5F943230-2AB4-4863-AD24-0BB33D851579}" srcOrd="0" destOrd="0" parTransId="{3D203F6B-759F-4A84-B149-EB845A3ED1B2}" sibTransId="{E489F098-1D63-44DA-8A1A-67B55B8A9152}"/>
    <dgm:cxn modelId="{4E87BCB4-FBA5-4FCB-A020-EA6D8A00AAE3}" srcId="{5C724627-7962-49E6-9C01-CD48450C0192}" destId="{151F8DD2-48DE-40F3-8891-6D72620133D1}" srcOrd="0" destOrd="0" parTransId="{2AF7E8D1-63E9-44A1-981A-32AB02ED1447}" sibTransId="{486E0EAF-060F-400E-B186-A8DC6E4F31A1}"/>
    <dgm:cxn modelId="{EFEA92BD-8668-4D0A-84B1-3C92790D433B}" type="presOf" srcId="{20A27E79-8C53-4125-A7A4-2340BB548998}" destId="{36E23211-A97B-4448-9F2D-7102524D5C3D}" srcOrd="0" destOrd="0" presId="urn:microsoft.com/office/officeart/2018/2/layout/IconLabelDescriptionList"/>
    <dgm:cxn modelId="{AD8894BE-D47E-47F1-B21E-92974D2D246C}" type="presOf" srcId="{F427D99D-B02A-47FE-A392-B3439A0F03E7}" destId="{6C4C55A4-4F14-4B9E-8BE4-423F1A07AD05}" srcOrd="0" destOrd="1" presId="urn:microsoft.com/office/officeart/2018/2/layout/IconLabelDescriptionList"/>
    <dgm:cxn modelId="{B8DE72C7-3182-4ABF-9AAE-3E42FE643CE7}" srcId="{5C724627-7962-49E6-9C01-CD48450C0192}" destId="{585C3F49-16B8-4EB2-B179-9986862ECBA5}" srcOrd="2" destOrd="0" parTransId="{DE96BFDA-3A78-482D-9013-C6EC879A5D7E}" sibTransId="{F5C93872-3670-43B2-A8D2-F4104F898DC8}"/>
    <dgm:cxn modelId="{7D44B2CE-BB2C-483E-BCA7-D9CDC7A6E50B}" srcId="{26BED420-F444-4E82-B4ED-938ED6F9865D}" destId="{EF8CB6F3-9E97-498E-8E9E-80A1D7E8B493}" srcOrd="1" destOrd="0" parTransId="{A5EBF716-895B-492D-889D-8E6F0B8BABD4}" sibTransId="{B1F5955B-E703-4A0E-8297-EEEED64C54F5}"/>
    <dgm:cxn modelId="{28C8CEDA-8EC6-477D-904E-89D175B5D7B7}" srcId="{D47A6E7D-8850-4185-B4F8-E9CADEE88CD2}" destId="{5C724627-7962-49E6-9C01-CD48450C0192}" srcOrd="1" destOrd="0" parTransId="{EA5EF5CF-DC4E-4913-96C8-88DEFFB200E0}" sibTransId="{3C24A6B0-F8A7-4E5C-AF88-6B56B5C747E6}"/>
    <dgm:cxn modelId="{D0EE7BDF-B3CF-4F3B-8817-AE4D5886DAE3}" type="presOf" srcId="{5F943230-2AB4-4863-AD24-0BB33D851579}" destId="{0F39895D-A4E9-4C77-9B18-5D17A8AFA4BB}" srcOrd="0" destOrd="0" presId="urn:microsoft.com/office/officeart/2018/2/layout/IconLabelDescriptionList"/>
    <dgm:cxn modelId="{BF4E5EF8-ECA5-41A5-B49E-FDA19E5C137D}" type="presOf" srcId="{5C724627-7962-49E6-9C01-CD48450C0192}" destId="{13EB6201-CC6D-4B8E-B272-916B4DF33A0C}" srcOrd="0" destOrd="0" presId="urn:microsoft.com/office/officeart/2018/2/layout/IconLabelDescriptionList"/>
    <dgm:cxn modelId="{365248FD-0219-42EF-89ED-F8B58D81514F}" srcId="{D47A6E7D-8850-4185-B4F8-E9CADEE88CD2}" destId="{26BED420-F444-4E82-B4ED-938ED6F9865D}" srcOrd="0" destOrd="0" parTransId="{C1CD734E-EDB4-44F6-9D6D-D9A4B8C2531D}" sibTransId="{0D5B192E-25FD-4341-8AD2-5709B0572025}"/>
    <dgm:cxn modelId="{A1227DFE-1EBB-4560-9E60-BC530C342F49}" type="presOf" srcId="{585C3F49-16B8-4EB2-B179-9986862ECBA5}" destId="{6C4C55A4-4F14-4B9E-8BE4-423F1A07AD05}" srcOrd="0" destOrd="2" presId="urn:microsoft.com/office/officeart/2018/2/layout/IconLabelDescriptionList"/>
    <dgm:cxn modelId="{3BE5EE22-6681-4DB0-91FF-C4493D7C10BD}" type="presParOf" srcId="{01D8E232-CAF1-4C7D-8F35-68CECE522FF7}" destId="{8DAB6388-5DC6-449A-9EBD-FB01565D24C8}" srcOrd="0" destOrd="0" presId="urn:microsoft.com/office/officeart/2018/2/layout/IconLabelDescriptionList"/>
    <dgm:cxn modelId="{5ABB8E4F-2517-4F38-8EDE-137093132DE7}" type="presParOf" srcId="{8DAB6388-5DC6-449A-9EBD-FB01565D24C8}" destId="{8014ED4A-09CF-4E9A-8B3C-DBA3B75E835B}" srcOrd="0" destOrd="0" presId="urn:microsoft.com/office/officeart/2018/2/layout/IconLabelDescriptionList"/>
    <dgm:cxn modelId="{64D1FE58-C717-4424-BC46-BB1FAF70D535}" type="presParOf" srcId="{8DAB6388-5DC6-449A-9EBD-FB01565D24C8}" destId="{342FEB74-443F-417B-ACEA-B5CABB7931EB}" srcOrd="1" destOrd="0" presId="urn:microsoft.com/office/officeart/2018/2/layout/IconLabelDescriptionList"/>
    <dgm:cxn modelId="{33E3355D-0A7B-4922-9AA4-DB6EF4325043}" type="presParOf" srcId="{8DAB6388-5DC6-449A-9EBD-FB01565D24C8}" destId="{8C081B1A-7D13-4345-BF5A-AD57C0073B16}" srcOrd="2" destOrd="0" presId="urn:microsoft.com/office/officeart/2018/2/layout/IconLabelDescriptionList"/>
    <dgm:cxn modelId="{F0EEB76F-31D3-4AE5-B2A6-B97217712D32}" type="presParOf" srcId="{8DAB6388-5DC6-449A-9EBD-FB01565D24C8}" destId="{0F702D9B-314C-4231-89C1-AC18FE15418E}" srcOrd="3" destOrd="0" presId="urn:microsoft.com/office/officeart/2018/2/layout/IconLabelDescriptionList"/>
    <dgm:cxn modelId="{BE26EA3C-A1C7-4887-BF39-FB8A3E3691A7}" type="presParOf" srcId="{8DAB6388-5DC6-449A-9EBD-FB01565D24C8}" destId="{846D1D13-7E96-45FA-A731-925B43BD0987}" srcOrd="4" destOrd="0" presId="urn:microsoft.com/office/officeart/2018/2/layout/IconLabelDescriptionList"/>
    <dgm:cxn modelId="{DFC3AA00-FDAF-4968-906E-FD763FC7EDEC}" type="presParOf" srcId="{01D8E232-CAF1-4C7D-8F35-68CECE522FF7}" destId="{1A7EC008-2DCF-4912-8DF6-9CE46D89FF97}" srcOrd="1" destOrd="0" presId="urn:microsoft.com/office/officeart/2018/2/layout/IconLabelDescriptionList"/>
    <dgm:cxn modelId="{878719B9-30C3-4E66-94E8-E3007B6DD84C}" type="presParOf" srcId="{01D8E232-CAF1-4C7D-8F35-68CECE522FF7}" destId="{E2DEE89C-D784-47B7-9327-D6BA69A0A896}" srcOrd="2" destOrd="0" presId="urn:microsoft.com/office/officeart/2018/2/layout/IconLabelDescriptionList"/>
    <dgm:cxn modelId="{F584097E-3792-4415-9651-F8EF42B7394A}" type="presParOf" srcId="{E2DEE89C-D784-47B7-9327-D6BA69A0A896}" destId="{0660A4F9-0D0E-4BDF-8B1F-9478DA69CC84}" srcOrd="0" destOrd="0" presId="urn:microsoft.com/office/officeart/2018/2/layout/IconLabelDescriptionList"/>
    <dgm:cxn modelId="{218CF4C3-3C58-422A-B920-CAC09814F980}" type="presParOf" srcId="{E2DEE89C-D784-47B7-9327-D6BA69A0A896}" destId="{8934D7C9-AE2B-4BA5-B248-0C11296A575C}" srcOrd="1" destOrd="0" presId="urn:microsoft.com/office/officeart/2018/2/layout/IconLabelDescriptionList"/>
    <dgm:cxn modelId="{899BDF78-B2F1-457B-B4D0-91FFE4106268}" type="presParOf" srcId="{E2DEE89C-D784-47B7-9327-D6BA69A0A896}" destId="{13EB6201-CC6D-4B8E-B272-916B4DF33A0C}" srcOrd="2" destOrd="0" presId="urn:microsoft.com/office/officeart/2018/2/layout/IconLabelDescriptionList"/>
    <dgm:cxn modelId="{7B1FDE47-094F-430F-88AB-A02B9184920B}" type="presParOf" srcId="{E2DEE89C-D784-47B7-9327-D6BA69A0A896}" destId="{2319EF2B-2779-4F0E-99BF-5CBA9E0D4447}" srcOrd="3" destOrd="0" presId="urn:microsoft.com/office/officeart/2018/2/layout/IconLabelDescriptionList"/>
    <dgm:cxn modelId="{2A460892-7920-4675-88E1-1E1C409A3574}" type="presParOf" srcId="{E2DEE89C-D784-47B7-9327-D6BA69A0A896}" destId="{6C4C55A4-4F14-4B9E-8BE4-423F1A07AD05}" srcOrd="4" destOrd="0" presId="urn:microsoft.com/office/officeart/2018/2/layout/IconLabelDescriptionList"/>
    <dgm:cxn modelId="{A9E93D0E-D6F4-4956-8A0A-1F713AC214B8}" type="presParOf" srcId="{01D8E232-CAF1-4C7D-8F35-68CECE522FF7}" destId="{80140BDE-E157-43F3-A071-1353F8C1BEBA}" srcOrd="3" destOrd="0" presId="urn:microsoft.com/office/officeart/2018/2/layout/IconLabelDescriptionList"/>
    <dgm:cxn modelId="{B32ED57C-99A7-49AD-B47B-EF5AB181B985}" type="presParOf" srcId="{01D8E232-CAF1-4C7D-8F35-68CECE522FF7}" destId="{263D45B2-16AF-4297-A5BA-4DAB047CED71}" srcOrd="4" destOrd="0" presId="urn:microsoft.com/office/officeart/2018/2/layout/IconLabelDescriptionList"/>
    <dgm:cxn modelId="{A105BAE9-5E59-441B-A576-08399F40E632}" type="presParOf" srcId="{263D45B2-16AF-4297-A5BA-4DAB047CED71}" destId="{D70023A0-E09F-4395-B28A-B9E02241D131}" srcOrd="0" destOrd="0" presId="urn:microsoft.com/office/officeart/2018/2/layout/IconLabelDescriptionList"/>
    <dgm:cxn modelId="{00D06E13-1C89-4847-9A1F-8FB27E51776A}" type="presParOf" srcId="{263D45B2-16AF-4297-A5BA-4DAB047CED71}" destId="{8C5C7E54-5D48-44A0-95C2-01042A9D9C41}" srcOrd="1" destOrd="0" presId="urn:microsoft.com/office/officeart/2018/2/layout/IconLabelDescriptionList"/>
    <dgm:cxn modelId="{D09D62EF-1133-4361-9159-14A13F0BC043}" type="presParOf" srcId="{263D45B2-16AF-4297-A5BA-4DAB047CED71}" destId="{36E23211-A97B-4448-9F2D-7102524D5C3D}" srcOrd="2" destOrd="0" presId="urn:microsoft.com/office/officeart/2018/2/layout/IconLabelDescriptionList"/>
    <dgm:cxn modelId="{303D37C8-78EF-4262-A372-D98254A0727A}" type="presParOf" srcId="{263D45B2-16AF-4297-A5BA-4DAB047CED71}" destId="{02A96707-609B-44CF-981C-FA92CC927058}" srcOrd="3" destOrd="0" presId="urn:microsoft.com/office/officeart/2018/2/layout/IconLabelDescriptionList"/>
    <dgm:cxn modelId="{958F5E97-55AA-4662-8C81-B561FBBD509A}" type="presParOf" srcId="{263D45B2-16AF-4297-A5BA-4DAB047CED71}" destId="{0F39895D-A4E9-4C77-9B18-5D17A8AFA4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2390C1-6A4F-472D-A7BE-4C329D855FB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D46893-CFE6-495F-9CDA-4A4F54EBE144}">
      <dgm:prSet/>
      <dgm:spPr/>
      <dgm:t>
        <a:bodyPr/>
        <a:lstStyle/>
        <a:p>
          <a:pPr>
            <a:defRPr b="1"/>
          </a:pPr>
          <a:r>
            <a:rPr lang="en-US"/>
            <a:t>Azure Identity and Access Management (IAM) :</a:t>
          </a:r>
        </a:p>
      </dgm:t>
    </dgm:pt>
    <dgm:pt modelId="{8B0DCB7B-F871-4F21-BB1F-C4A5F6441558}" type="parTrans" cxnId="{FE23211A-11CC-40E9-BA27-C4B3B082AD31}">
      <dgm:prSet/>
      <dgm:spPr/>
      <dgm:t>
        <a:bodyPr/>
        <a:lstStyle/>
        <a:p>
          <a:endParaRPr lang="en-US"/>
        </a:p>
      </dgm:t>
    </dgm:pt>
    <dgm:pt modelId="{D4590EB9-D1DD-42F5-A340-F671401CC060}" type="sibTrans" cxnId="{FE23211A-11CC-40E9-BA27-C4B3B082AD31}">
      <dgm:prSet/>
      <dgm:spPr/>
      <dgm:t>
        <a:bodyPr/>
        <a:lstStyle/>
        <a:p>
          <a:endParaRPr lang="en-US"/>
        </a:p>
      </dgm:t>
    </dgm:pt>
    <dgm:pt modelId="{337604A2-ECE7-4ECB-B4F4-75BEDBE06918}">
      <dgm:prSet/>
      <dgm:spPr/>
      <dgm:t>
        <a:bodyPr/>
        <a:lstStyle/>
        <a:p>
          <a:r>
            <a:rPr lang="en-US"/>
            <a:t>IAM controls user identities and access to resources based on roles</a:t>
          </a:r>
        </a:p>
      </dgm:t>
    </dgm:pt>
    <dgm:pt modelId="{42894EA8-7B4E-4E9E-833B-864FD37283FF}" type="parTrans" cxnId="{341F7A3B-AF25-449D-8CFC-2ADF1B3F9A24}">
      <dgm:prSet/>
      <dgm:spPr/>
      <dgm:t>
        <a:bodyPr/>
        <a:lstStyle/>
        <a:p>
          <a:endParaRPr lang="en-US"/>
        </a:p>
      </dgm:t>
    </dgm:pt>
    <dgm:pt modelId="{4001316E-A6B2-4B70-BB0C-6856EBE0EBF3}" type="sibTrans" cxnId="{341F7A3B-AF25-449D-8CFC-2ADF1B3F9A24}">
      <dgm:prSet/>
      <dgm:spPr/>
      <dgm:t>
        <a:bodyPr/>
        <a:lstStyle/>
        <a:p>
          <a:endParaRPr lang="en-US"/>
        </a:p>
      </dgm:t>
    </dgm:pt>
    <dgm:pt modelId="{E1FA4A78-D022-43A8-A7BD-8D22167C6678}">
      <dgm:prSet/>
      <dgm:spPr/>
      <dgm:t>
        <a:bodyPr/>
        <a:lstStyle/>
        <a:p>
          <a:r>
            <a:rPr lang="en-US"/>
            <a:t>Differentiating between Authentication (who you are) and Authorization (what you can do)</a:t>
          </a:r>
        </a:p>
      </dgm:t>
    </dgm:pt>
    <dgm:pt modelId="{18731251-9CDA-4442-8FA4-150FEB7835BC}" type="parTrans" cxnId="{878FF446-762C-4FEC-A5C8-445B35B2E9D6}">
      <dgm:prSet/>
      <dgm:spPr/>
      <dgm:t>
        <a:bodyPr/>
        <a:lstStyle/>
        <a:p>
          <a:endParaRPr lang="en-US"/>
        </a:p>
      </dgm:t>
    </dgm:pt>
    <dgm:pt modelId="{036CFD37-805E-40B6-BDA8-D19AE6307BF6}" type="sibTrans" cxnId="{878FF446-762C-4FEC-A5C8-445B35B2E9D6}">
      <dgm:prSet/>
      <dgm:spPr/>
      <dgm:t>
        <a:bodyPr/>
        <a:lstStyle/>
        <a:p>
          <a:endParaRPr lang="en-US"/>
        </a:p>
      </dgm:t>
    </dgm:pt>
    <dgm:pt modelId="{C8BF15D7-BB53-413A-863D-C93871FF937C}">
      <dgm:prSet/>
      <dgm:spPr/>
      <dgm:t>
        <a:bodyPr/>
        <a:lstStyle/>
        <a:p>
          <a:r>
            <a:rPr lang="en-US"/>
            <a:t>Microsoft Entra ID for secure authentication</a:t>
          </a:r>
        </a:p>
      </dgm:t>
    </dgm:pt>
    <dgm:pt modelId="{CA4F4A7C-AE41-42F9-AD73-3D3AE152FC9E}" type="parTrans" cxnId="{431AD128-CB33-47FE-A3AB-7A676F98D16E}">
      <dgm:prSet/>
      <dgm:spPr/>
      <dgm:t>
        <a:bodyPr/>
        <a:lstStyle/>
        <a:p>
          <a:endParaRPr lang="en-US"/>
        </a:p>
      </dgm:t>
    </dgm:pt>
    <dgm:pt modelId="{A74A2876-48D4-49B1-B954-E2148EDCDA4A}" type="sibTrans" cxnId="{431AD128-CB33-47FE-A3AB-7A676F98D16E}">
      <dgm:prSet/>
      <dgm:spPr/>
      <dgm:t>
        <a:bodyPr/>
        <a:lstStyle/>
        <a:p>
          <a:endParaRPr lang="en-US"/>
        </a:p>
      </dgm:t>
    </dgm:pt>
    <dgm:pt modelId="{C8C45C51-375F-41FB-A6D4-FB5C1DA58468}">
      <dgm:prSet/>
      <dgm:spPr/>
      <dgm:t>
        <a:bodyPr/>
        <a:lstStyle/>
        <a:p>
          <a:r>
            <a:rPr lang="en-US"/>
            <a:t>Use of Multi-Factor Authentication (MFA) for enhanced security</a:t>
          </a:r>
        </a:p>
      </dgm:t>
    </dgm:pt>
    <dgm:pt modelId="{8AF2BA18-E314-4EC8-877E-F4B7A0DF00C4}" type="parTrans" cxnId="{9EE5F453-47E9-4418-BF58-0561A854038F}">
      <dgm:prSet/>
      <dgm:spPr/>
      <dgm:t>
        <a:bodyPr/>
        <a:lstStyle/>
        <a:p>
          <a:endParaRPr lang="en-US"/>
        </a:p>
      </dgm:t>
    </dgm:pt>
    <dgm:pt modelId="{89A0377A-A119-4C1B-ABE7-10222473A67D}" type="sibTrans" cxnId="{9EE5F453-47E9-4418-BF58-0561A854038F}">
      <dgm:prSet/>
      <dgm:spPr/>
      <dgm:t>
        <a:bodyPr/>
        <a:lstStyle/>
        <a:p>
          <a:endParaRPr lang="en-US"/>
        </a:p>
      </dgm:t>
    </dgm:pt>
    <dgm:pt modelId="{72BC1AA7-20F2-475E-B371-643599D51C28}">
      <dgm:prSet/>
      <dgm:spPr/>
      <dgm:t>
        <a:bodyPr/>
        <a:lstStyle/>
        <a:p>
          <a:r>
            <a:rPr lang="en-US" dirty="0"/>
            <a:t>Integration with external identity providers (social identities, on-premises AD)</a:t>
          </a:r>
        </a:p>
      </dgm:t>
    </dgm:pt>
    <dgm:pt modelId="{632027BA-5487-455B-9060-1961E61081F1}" type="parTrans" cxnId="{6593B09B-D74A-4688-9EA1-412AE44FE536}">
      <dgm:prSet/>
      <dgm:spPr/>
      <dgm:t>
        <a:bodyPr/>
        <a:lstStyle/>
        <a:p>
          <a:endParaRPr lang="en-US"/>
        </a:p>
      </dgm:t>
    </dgm:pt>
    <dgm:pt modelId="{9D634058-ECE4-47B4-B218-6E861028F828}" type="sibTrans" cxnId="{6593B09B-D74A-4688-9EA1-412AE44FE536}">
      <dgm:prSet/>
      <dgm:spPr/>
      <dgm:t>
        <a:bodyPr/>
        <a:lstStyle/>
        <a:p>
          <a:endParaRPr lang="en-US"/>
        </a:p>
      </dgm:t>
    </dgm:pt>
    <dgm:pt modelId="{E21B9B8A-BB1A-4565-8F2C-C95B67E8F8FA}">
      <dgm:prSet/>
      <dgm:spPr/>
      <dgm:t>
        <a:bodyPr/>
        <a:lstStyle/>
        <a:p>
          <a:pPr>
            <a:defRPr b="1"/>
          </a:pPr>
          <a:r>
            <a:rPr lang="en-US"/>
            <a:t>Authentication and Authorization in IAM:</a:t>
          </a:r>
        </a:p>
      </dgm:t>
    </dgm:pt>
    <dgm:pt modelId="{D452EEDD-421E-4491-9540-510C794E62F0}" type="parTrans" cxnId="{13090B55-699C-42A6-A35A-B5156B9AB67A}">
      <dgm:prSet/>
      <dgm:spPr/>
      <dgm:t>
        <a:bodyPr/>
        <a:lstStyle/>
        <a:p>
          <a:endParaRPr lang="en-US"/>
        </a:p>
      </dgm:t>
    </dgm:pt>
    <dgm:pt modelId="{63DB38A6-4AC1-4C32-930F-9306A8E677B5}" type="sibTrans" cxnId="{13090B55-699C-42A6-A35A-B5156B9AB67A}">
      <dgm:prSet/>
      <dgm:spPr/>
      <dgm:t>
        <a:bodyPr/>
        <a:lstStyle/>
        <a:p>
          <a:endParaRPr lang="en-US"/>
        </a:p>
      </dgm:t>
    </dgm:pt>
    <dgm:pt modelId="{BF69CDE5-A147-4DB6-8A3B-B82A43DA053C}">
      <dgm:prSet/>
      <dgm:spPr/>
      <dgm:t>
        <a:bodyPr/>
        <a:lstStyle/>
        <a:p>
          <a:r>
            <a:rPr lang="en-US"/>
            <a:t>Authentication: Verifying identity (via Microsoft Entra ID and MFA)</a:t>
          </a:r>
        </a:p>
      </dgm:t>
    </dgm:pt>
    <dgm:pt modelId="{30A3FD00-6B94-47A9-A2B1-90FD8985B706}" type="parTrans" cxnId="{FDE1A9BA-2B5C-426C-9B41-53D46F9D3C97}">
      <dgm:prSet/>
      <dgm:spPr/>
      <dgm:t>
        <a:bodyPr/>
        <a:lstStyle/>
        <a:p>
          <a:endParaRPr lang="en-US"/>
        </a:p>
      </dgm:t>
    </dgm:pt>
    <dgm:pt modelId="{40A8D8C4-1256-4CF1-8D6D-0B5E8D8C3823}" type="sibTrans" cxnId="{FDE1A9BA-2B5C-426C-9B41-53D46F9D3C97}">
      <dgm:prSet/>
      <dgm:spPr/>
      <dgm:t>
        <a:bodyPr/>
        <a:lstStyle/>
        <a:p>
          <a:endParaRPr lang="en-US"/>
        </a:p>
      </dgm:t>
    </dgm:pt>
    <dgm:pt modelId="{456458CF-B17B-418C-B603-4330289FBFCB}">
      <dgm:prSet/>
      <dgm:spPr/>
      <dgm:t>
        <a:bodyPr/>
        <a:lstStyle/>
        <a:p>
          <a:r>
            <a:rPr lang="en-US"/>
            <a:t>Authorization: Determining access levels to resources</a:t>
          </a:r>
        </a:p>
      </dgm:t>
    </dgm:pt>
    <dgm:pt modelId="{A7CF480B-D796-4375-9A5D-F8617AC75E15}" type="parTrans" cxnId="{3335AC9A-A15C-4E79-A6F9-5AF2E0C9F43C}">
      <dgm:prSet/>
      <dgm:spPr/>
      <dgm:t>
        <a:bodyPr/>
        <a:lstStyle/>
        <a:p>
          <a:endParaRPr lang="en-US"/>
        </a:p>
      </dgm:t>
    </dgm:pt>
    <dgm:pt modelId="{D5F44667-DF37-433D-B9A6-EE3631D7887C}" type="sibTrans" cxnId="{3335AC9A-A15C-4E79-A6F9-5AF2E0C9F43C}">
      <dgm:prSet/>
      <dgm:spPr/>
      <dgm:t>
        <a:bodyPr/>
        <a:lstStyle/>
        <a:p>
          <a:endParaRPr lang="en-US"/>
        </a:p>
      </dgm:t>
    </dgm:pt>
    <dgm:pt modelId="{CC1C3E19-2567-4D54-88E9-1E15A76C2535}">
      <dgm:prSet/>
      <dgm:spPr/>
      <dgm:t>
        <a:bodyPr/>
        <a:lstStyle/>
        <a:p>
          <a:r>
            <a:rPr lang="en-US"/>
            <a:t>Role-Based Access Control (RBAC) simplifies management by assigning permissions based on roles</a:t>
          </a:r>
        </a:p>
      </dgm:t>
    </dgm:pt>
    <dgm:pt modelId="{58F2C25E-3818-4437-8AC8-F19203D3428E}" type="parTrans" cxnId="{32D01425-02EB-40BC-8348-F83922046662}">
      <dgm:prSet/>
      <dgm:spPr/>
      <dgm:t>
        <a:bodyPr/>
        <a:lstStyle/>
        <a:p>
          <a:endParaRPr lang="en-US"/>
        </a:p>
      </dgm:t>
    </dgm:pt>
    <dgm:pt modelId="{75C52BB8-1EB3-4B7F-9FE6-2C3AAE3AB71A}" type="sibTrans" cxnId="{32D01425-02EB-40BC-8348-F83922046662}">
      <dgm:prSet/>
      <dgm:spPr/>
      <dgm:t>
        <a:bodyPr/>
        <a:lstStyle/>
        <a:p>
          <a:endParaRPr lang="en-US"/>
        </a:p>
      </dgm:t>
    </dgm:pt>
    <dgm:pt modelId="{DC8C4171-27CB-46E0-B879-181F5A5AF9A0}">
      <dgm:prSet/>
      <dgm:spPr/>
      <dgm:t>
        <a:bodyPr/>
        <a:lstStyle/>
        <a:p>
          <a:r>
            <a:rPr lang="en-US"/>
            <a:t>IAM helps protect cloud resources from unauthorized access</a:t>
          </a:r>
        </a:p>
      </dgm:t>
    </dgm:pt>
    <dgm:pt modelId="{0C11CEB0-5DEB-4B86-AF9C-7BE7B5152C89}" type="parTrans" cxnId="{C6A8EE07-6F38-4167-BA8E-D9EBA913B425}">
      <dgm:prSet/>
      <dgm:spPr/>
      <dgm:t>
        <a:bodyPr/>
        <a:lstStyle/>
        <a:p>
          <a:endParaRPr lang="en-US"/>
        </a:p>
      </dgm:t>
    </dgm:pt>
    <dgm:pt modelId="{BFD4B8AD-BBDC-488C-B937-A59B6E4C59AF}" type="sibTrans" cxnId="{C6A8EE07-6F38-4167-BA8E-D9EBA913B425}">
      <dgm:prSet/>
      <dgm:spPr/>
      <dgm:t>
        <a:bodyPr/>
        <a:lstStyle/>
        <a:p>
          <a:endParaRPr lang="en-US"/>
        </a:p>
      </dgm:t>
    </dgm:pt>
    <dgm:pt modelId="{E8EDB796-0F6E-469E-BE32-5066C959D846}">
      <dgm:prSet/>
      <dgm:spPr/>
      <dgm:t>
        <a:bodyPr/>
        <a:lstStyle/>
        <a:p>
          <a:r>
            <a:rPr lang="en-US"/>
            <a:t>Security auditing and compliance enabled through RBAC</a:t>
          </a:r>
        </a:p>
      </dgm:t>
    </dgm:pt>
    <dgm:pt modelId="{E63245F2-30E6-4CCA-9168-79D604158446}" type="parTrans" cxnId="{9EB43596-4B9C-4A8F-9A4B-01B1B5B01F71}">
      <dgm:prSet/>
      <dgm:spPr/>
      <dgm:t>
        <a:bodyPr/>
        <a:lstStyle/>
        <a:p>
          <a:endParaRPr lang="en-US"/>
        </a:p>
      </dgm:t>
    </dgm:pt>
    <dgm:pt modelId="{526709DA-2166-4D99-BDD2-561ACA4A43DE}" type="sibTrans" cxnId="{9EB43596-4B9C-4A8F-9A4B-01B1B5B01F71}">
      <dgm:prSet/>
      <dgm:spPr/>
      <dgm:t>
        <a:bodyPr/>
        <a:lstStyle/>
        <a:p>
          <a:endParaRPr lang="en-US"/>
        </a:p>
      </dgm:t>
    </dgm:pt>
    <dgm:pt modelId="{B946D237-37B0-4454-99B7-5BC48530AB49}" type="pres">
      <dgm:prSet presAssocID="{722390C1-6A4F-472D-A7BE-4C329D855FBF}" presName="root" presStyleCnt="0">
        <dgm:presLayoutVars>
          <dgm:dir/>
          <dgm:resizeHandles val="exact"/>
        </dgm:presLayoutVars>
      </dgm:prSet>
      <dgm:spPr/>
    </dgm:pt>
    <dgm:pt modelId="{6DCE9D96-A599-4B47-94D7-355B05CEDEA4}" type="pres">
      <dgm:prSet presAssocID="{EDD46893-CFE6-495F-9CDA-4A4F54EBE144}" presName="compNode" presStyleCnt="0"/>
      <dgm:spPr/>
    </dgm:pt>
    <dgm:pt modelId="{650BEC0F-0426-4A2B-B5EF-1587A51B80F9}" type="pres">
      <dgm:prSet presAssocID="{EDD46893-CFE6-495F-9CDA-4A4F54EBE1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496A57-2F92-4619-B702-828961013165}" type="pres">
      <dgm:prSet presAssocID="{EDD46893-CFE6-495F-9CDA-4A4F54EBE144}" presName="iconSpace" presStyleCnt="0"/>
      <dgm:spPr/>
    </dgm:pt>
    <dgm:pt modelId="{2D09E2AC-564F-4FE2-B101-10F41545F484}" type="pres">
      <dgm:prSet presAssocID="{EDD46893-CFE6-495F-9CDA-4A4F54EBE144}" presName="parTx" presStyleLbl="revTx" presStyleIdx="0" presStyleCnt="4">
        <dgm:presLayoutVars>
          <dgm:chMax val="0"/>
          <dgm:chPref val="0"/>
        </dgm:presLayoutVars>
      </dgm:prSet>
      <dgm:spPr/>
    </dgm:pt>
    <dgm:pt modelId="{914C0D43-B877-4133-B086-EF298BD471DE}" type="pres">
      <dgm:prSet presAssocID="{EDD46893-CFE6-495F-9CDA-4A4F54EBE144}" presName="txSpace" presStyleCnt="0"/>
      <dgm:spPr/>
    </dgm:pt>
    <dgm:pt modelId="{57684A39-2E39-474B-A7F1-806047B5E333}" type="pres">
      <dgm:prSet presAssocID="{EDD46893-CFE6-495F-9CDA-4A4F54EBE144}" presName="desTx" presStyleLbl="revTx" presStyleIdx="1" presStyleCnt="4">
        <dgm:presLayoutVars/>
      </dgm:prSet>
      <dgm:spPr/>
    </dgm:pt>
    <dgm:pt modelId="{A1B6194C-8295-4A86-BCD2-EDF8CB4FC9AB}" type="pres">
      <dgm:prSet presAssocID="{D4590EB9-D1DD-42F5-A340-F671401CC060}" presName="sibTrans" presStyleCnt="0"/>
      <dgm:spPr/>
    </dgm:pt>
    <dgm:pt modelId="{BFB4F87E-400A-48DE-876A-722168A96E26}" type="pres">
      <dgm:prSet presAssocID="{E21B9B8A-BB1A-4565-8F2C-C95B67E8F8FA}" presName="compNode" presStyleCnt="0"/>
      <dgm:spPr/>
    </dgm:pt>
    <dgm:pt modelId="{2E647FB0-EE0F-4BD7-A88A-1ABB6935CC3F}" type="pres">
      <dgm:prSet presAssocID="{E21B9B8A-BB1A-4565-8F2C-C95B67E8F8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C4E0870-F750-4F84-AD53-CA47E0A8E91B}" type="pres">
      <dgm:prSet presAssocID="{E21B9B8A-BB1A-4565-8F2C-C95B67E8F8FA}" presName="iconSpace" presStyleCnt="0"/>
      <dgm:spPr/>
    </dgm:pt>
    <dgm:pt modelId="{2E48D80B-C050-4BDE-84FD-2B24F90D63C0}" type="pres">
      <dgm:prSet presAssocID="{E21B9B8A-BB1A-4565-8F2C-C95B67E8F8FA}" presName="parTx" presStyleLbl="revTx" presStyleIdx="2" presStyleCnt="4">
        <dgm:presLayoutVars>
          <dgm:chMax val="0"/>
          <dgm:chPref val="0"/>
        </dgm:presLayoutVars>
      </dgm:prSet>
      <dgm:spPr/>
    </dgm:pt>
    <dgm:pt modelId="{3475E835-7635-4E25-83C3-31DAEADB9C84}" type="pres">
      <dgm:prSet presAssocID="{E21B9B8A-BB1A-4565-8F2C-C95B67E8F8FA}" presName="txSpace" presStyleCnt="0"/>
      <dgm:spPr/>
    </dgm:pt>
    <dgm:pt modelId="{08EC23D5-4E5E-4BBB-A0E2-87CEC9F0F326}" type="pres">
      <dgm:prSet presAssocID="{E21B9B8A-BB1A-4565-8F2C-C95B67E8F8FA}" presName="desTx" presStyleLbl="revTx" presStyleIdx="3" presStyleCnt="4">
        <dgm:presLayoutVars/>
      </dgm:prSet>
      <dgm:spPr/>
    </dgm:pt>
  </dgm:ptLst>
  <dgm:cxnLst>
    <dgm:cxn modelId="{C6A8EE07-6F38-4167-BA8E-D9EBA913B425}" srcId="{E21B9B8A-BB1A-4565-8F2C-C95B67E8F8FA}" destId="{DC8C4171-27CB-46E0-B879-181F5A5AF9A0}" srcOrd="3" destOrd="0" parTransId="{0C11CEB0-5DEB-4B86-AF9C-7BE7B5152C89}" sibTransId="{BFD4B8AD-BBDC-488C-B937-A59B6E4C59AF}"/>
    <dgm:cxn modelId="{7A011711-B5CF-4005-83C0-2ACBC5044A44}" type="presOf" srcId="{456458CF-B17B-418C-B603-4330289FBFCB}" destId="{08EC23D5-4E5E-4BBB-A0E2-87CEC9F0F326}" srcOrd="0" destOrd="1" presId="urn:microsoft.com/office/officeart/2018/2/layout/IconLabelDescriptionList"/>
    <dgm:cxn modelId="{B0910319-7A0D-400C-80F1-F8D773505A59}" type="presOf" srcId="{EDD46893-CFE6-495F-9CDA-4A4F54EBE144}" destId="{2D09E2AC-564F-4FE2-B101-10F41545F484}" srcOrd="0" destOrd="0" presId="urn:microsoft.com/office/officeart/2018/2/layout/IconLabelDescriptionList"/>
    <dgm:cxn modelId="{FE23211A-11CC-40E9-BA27-C4B3B082AD31}" srcId="{722390C1-6A4F-472D-A7BE-4C329D855FBF}" destId="{EDD46893-CFE6-495F-9CDA-4A4F54EBE144}" srcOrd="0" destOrd="0" parTransId="{8B0DCB7B-F871-4F21-BB1F-C4A5F6441558}" sibTransId="{D4590EB9-D1DD-42F5-A340-F671401CC060}"/>
    <dgm:cxn modelId="{2CA6A224-3827-4DA7-B692-1B7EBF6398F4}" type="presOf" srcId="{E8EDB796-0F6E-469E-BE32-5066C959D846}" destId="{08EC23D5-4E5E-4BBB-A0E2-87CEC9F0F326}" srcOrd="0" destOrd="4" presId="urn:microsoft.com/office/officeart/2018/2/layout/IconLabelDescriptionList"/>
    <dgm:cxn modelId="{32D01425-02EB-40BC-8348-F83922046662}" srcId="{E21B9B8A-BB1A-4565-8F2C-C95B67E8F8FA}" destId="{CC1C3E19-2567-4D54-88E9-1E15A76C2535}" srcOrd="2" destOrd="0" parTransId="{58F2C25E-3818-4437-8AC8-F19203D3428E}" sibTransId="{75C52BB8-1EB3-4B7F-9FE6-2C3AAE3AB71A}"/>
    <dgm:cxn modelId="{431AD128-CB33-47FE-A3AB-7A676F98D16E}" srcId="{EDD46893-CFE6-495F-9CDA-4A4F54EBE144}" destId="{C8BF15D7-BB53-413A-863D-C93871FF937C}" srcOrd="2" destOrd="0" parTransId="{CA4F4A7C-AE41-42F9-AD73-3D3AE152FC9E}" sibTransId="{A74A2876-48D4-49B1-B954-E2148EDCDA4A}"/>
    <dgm:cxn modelId="{94F75B29-594E-47AE-9714-BCA65906ADE5}" type="presOf" srcId="{CC1C3E19-2567-4D54-88E9-1E15A76C2535}" destId="{08EC23D5-4E5E-4BBB-A0E2-87CEC9F0F326}" srcOrd="0" destOrd="2" presId="urn:microsoft.com/office/officeart/2018/2/layout/IconLabelDescriptionList"/>
    <dgm:cxn modelId="{341F7A3B-AF25-449D-8CFC-2ADF1B3F9A24}" srcId="{EDD46893-CFE6-495F-9CDA-4A4F54EBE144}" destId="{337604A2-ECE7-4ECB-B4F4-75BEDBE06918}" srcOrd="0" destOrd="0" parTransId="{42894EA8-7B4E-4E9E-833B-864FD37283FF}" sibTransId="{4001316E-A6B2-4B70-BB0C-6856EBE0EBF3}"/>
    <dgm:cxn modelId="{550DB65E-3A7F-4C72-B3C5-AE1443250403}" type="presOf" srcId="{C8BF15D7-BB53-413A-863D-C93871FF937C}" destId="{57684A39-2E39-474B-A7F1-806047B5E333}" srcOrd="0" destOrd="2" presId="urn:microsoft.com/office/officeart/2018/2/layout/IconLabelDescriptionList"/>
    <dgm:cxn modelId="{1EE29941-51E1-41DC-A277-16AC7ABB2220}" type="presOf" srcId="{C8C45C51-375F-41FB-A6D4-FB5C1DA58468}" destId="{57684A39-2E39-474B-A7F1-806047B5E333}" srcOrd="0" destOrd="3" presId="urn:microsoft.com/office/officeart/2018/2/layout/IconLabelDescriptionList"/>
    <dgm:cxn modelId="{991B8045-D966-4FBD-906C-3573344A8D9A}" type="presOf" srcId="{DC8C4171-27CB-46E0-B879-181F5A5AF9A0}" destId="{08EC23D5-4E5E-4BBB-A0E2-87CEC9F0F326}" srcOrd="0" destOrd="3" presId="urn:microsoft.com/office/officeart/2018/2/layout/IconLabelDescriptionList"/>
    <dgm:cxn modelId="{878FF446-762C-4FEC-A5C8-445B35B2E9D6}" srcId="{EDD46893-CFE6-495F-9CDA-4A4F54EBE144}" destId="{E1FA4A78-D022-43A8-A7BD-8D22167C6678}" srcOrd="1" destOrd="0" parTransId="{18731251-9CDA-4442-8FA4-150FEB7835BC}" sibTransId="{036CFD37-805E-40B6-BDA8-D19AE6307BF6}"/>
    <dgm:cxn modelId="{C4472C67-5F6F-419A-AB8A-D35E8056210E}" type="presOf" srcId="{722390C1-6A4F-472D-A7BE-4C329D855FBF}" destId="{B946D237-37B0-4454-99B7-5BC48530AB49}" srcOrd="0" destOrd="0" presId="urn:microsoft.com/office/officeart/2018/2/layout/IconLabelDescriptionList"/>
    <dgm:cxn modelId="{9730774A-A195-4130-84EC-A830A1C90DAF}" type="presOf" srcId="{72BC1AA7-20F2-475E-B371-643599D51C28}" destId="{57684A39-2E39-474B-A7F1-806047B5E333}" srcOrd="0" destOrd="4" presId="urn:microsoft.com/office/officeart/2018/2/layout/IconLabelDescriptionList"/>
    <dgm:cxn modelId="{FAD07B6D-A028-4F8E-9FB0-F6B3B4F5A459}" type="presOf" srcId="{BF69CDE5-A147-4DB6-8A3B-B82A43DA053C}" destId="{08EC23D5-4E5E-4BBB-A0E2-87CEC9F0F326}" srcOrd="0" destOrd="0" presId="urn:microsoft.com/office/officeart/2018/2/layout/IconLabelDescriptionList"/>
    <dgm:cxn modelId="{F6F51F73-0C8C-485A-823F-8A1EF9D8FD3E}" type="presOf" srcId="{337604A2-ECE7-4ECB-B4F4-75BEDBE06918}" destId="{57684A39-2E39-474B-A7F1-806047B5E333}" srcOrd="0" destOrd="0" presId="urn:microsoft.com/office/officeart/2018/2/layout/IconLabelDescriptionList"/>
    <dgm:cxn modelId="{9EE5F453-47E9-4418-BF58-0561A854038F}" srcId="{EDD46893-CFE6-495F-9CDA-4A4F54EBE144}" destId="{C8C45C51-375F-41FB-A6D4-FB5C1DA58468}" srcOrd="3" destOrd="0" parTransId="{8AF2BA18-E314-4EC8-877E-F4B7A0DF00C4}" sibTransId="{89A0377A-A119-4C1B-ABE7-10222473A67D}"/>
    <dgm:cxn modelId="{13090B55-699C-42A6-A35A-B5156B9AB67A}" srcId="{722390C1-6A4F-472D-A7BE-4C329D855FBF}" destId="{E21B9B8A-BB1A-4565-8F2C-C95B67E8F8FA}" srcOrd="1" destOrd="0" parTransId="{D452EEDD-421E-4491-9540-510C794E62F0}" sibTransId="{63DB38A6-4AC1-4C32-930F-9306A8E677B5}"/>
    <dgm:cxn modelId="{837B8C94-BA62-49E8-A96E-6432E7458B12}" type="presOf" srcId="{E21B9B8A-BB1A-4565-8F2C-C95B67E8F8FA}" destId="{2E48D80B-C050-4BDE-84FD-2B24F90D63C0}" srcOrd="0" destOrd="0" presId="urn:microsoft.com/office/officeart/2018/2/layout/IconLabelDescriptionList"/>
    <dgm:cxn modelId="{9EB43596-4B9C-4A8F-9A4B-01B1B5B01F71}" srcId="{E21B9B8A-BB1A-4565-8F2C-C95B67E8F8FA}" destId="{E8EDB796-0F6E-469E-BE32-5066C959D846}" srcOrd="4" destOrd="0" parTransId="{E63245F2-30E6-4CCA-9168-79D604158446}" sibTransId="{526709DA-2166-4D99-BDD2-561ACA4A43DE}"/>
    <dgm:cxn modelId="{3335AC9A-A15C-4E79-A6F9-5AF2E0C9F43C}" srcId="{E21B9B8A-BB1A-4565-8F2C-C95B67E8F8FA}" destId="{456458CF-B17B-418C-B603-4330289FBFCB}" srcOrd="1" destOrd="0" parTransId="{A7CF480B-D796-4375-9A5D-F8617AC75E15}" sibTransId="{D5F44667-DF37-433D-B9A6-EE3631D7887C}"/>
    <dgm:cxn modelId="{6593B09B-D74A-4688-9EA1-412AE44FE536}" srcId="{EDD46893-CFE6-495F-9CDA-4A4F54EBE144}" destId="{72BC1AA7-20F2-475E-B371-643599D51C28}" srcOrd="4" destOrd="0" parTransId="{632027BA-5487-455B-9060-1961E61081F1}" sibTransId="{9D634058-ECE4-47B4-B218-6E861028F828}"/>
    <dgm:cxn modelId="{FDE1A9BA-2B5C-426C-9B41-53D46F9D3C97}" srcId="{E21B9B8A-BB1A-4565-8F2C-C95B67E8F8FA}" destId="{BF69CDE5-A147-4DB6-8A3B-B82A43DA053C}" srcOrd="0" destOrd="0" parTransId="{30A3FD00-6B94-47A9-A2B1-90FD8985B706}" sibTransId="{40A8D8C4-1256-4CF1-8D6D-0B5E8D8C3823}"/>
    <dgm:cxn modelId="{D08798FC-F595-4C13-ADE3-A1821EAD1379}" type="presOf" srcId="{E1FA4A78-D022-43A8-A7BD-8D22167C6678}" destId="{57684A39-2E39-474B-A7F1-806047B5E333}" srcOrd="0" destOrd="1" presId="urn:microsoft.com/office/officeart/2018/2/layout/IconLabelDescriptionList"/>
    <dgm:cxn modelId="{DDEC94A6-A922-47EC-A2C0-7436A968598D}" type="presParOf" srcId="{B946D237-37B0-4454-99B7-5BC48530AB49}" destId="{6DCE9D96-A599-4B47-94D7-355B05CEDEA4}" srcOrd="0" destOrd="0" presId="urn:microsoft.com/office/officeart/2018/2/layout/IconLabelDescriptionList"/>
    <dgm:cxn modelId="{F418DC20-452B-4A79-BAF0-9385EDFCDDB6}" type="presParOf" srcId="{6DCE9D96-A599-4B47-94D7-355B05CEDEA4}" destId="{650BEC0F-0426-4A2B-B5EF-1587A51B80F9}" srcOrd="0" destOrd="0" presId="urn:microsoft.com/office/officeart/2018/2/layout/IconLabelDescriptionList"/>
    <dgm:cxn modelId="{AA53C875-4965-477A-920C-0671DA107613}" type="presParOf" srcId="{6DCE9D96-A599-4B47-94D7-355B05CEDEA4}" destId="{16496A57-2F92-4619-B702-828961013165}" srcOrd="1" destOrd="0" presId="urn:microsoft.com/office/officeart/2018/2/layout/IconLabelDescriptionList"/>
    <dgm:cxn modelId="{DE0C24DF-2434-450E-A1B6-51F85C8882A1}" type="presParOf" srcId="{6DCE9D96-A599-4B47-94D7-355B05CEDEA4}" destId="{2D09E2AC-564F-4FE2-B101-10F41545F484}" srcOrd="2" destOrd="0" presId="urn:microsoft.com/office/officeart/2018/2/layout/IconLabelDescriptionList"/>
    <dgm:cxn modelId="{CFF37DDE-167E-4A4B-BD89-29CB82BBBEDA}" type="presParOf" srcId="{6DCE9D96-A599-4B47-94D7-355B05CEDEA4}" destId="{914C0D43-B877-4133-B086-EF298BD471DE}" srcOrd="3" destOrd="0" presId="urn:microsoft.com/office/officeart/2018/2/layout/IconLabelDescriptionList"/>
    <dgm:cxn modelId="{8BD3E1B4-D55E-47E1-9F88-11F45D0D0CE2}" type="presParOf" srcId="{6DCE9D96-A599-4B47-94D7-355B05CEDEA4}" destId="{57684A39-2E39-474B-A7F1-806047B5E333}" srcOrd="4" destOrd="0" presId="urn:microsoft.com/office/officeart/2018/2/layout/IconLabelDescriptionList"/>
    <dgm:cxn modelId="{F578100E-3187-434F-957E-E190932EF082}" type="presParOf" srcId="{B946D237-37B0-4454-99B7-5BC48530AB49}" destId="{A1B6194C-8295-4A86-BCD2-EDF8CB4FC9AB}" srcOrd="1" destOrd="0" presId="urn:microsoft.com/office/officeart/2018/2/layout/IconLabelDescriptionList"/>
    <dgm:cxn modelId="{3D87BE77-3EAE-4326-A5D5-264FF47E729E}" type="presParOf" srcId="{B946D237-37B0-4454-99B7-5BC48530AB49}" destId="{BFB4F87E-400A-48DE-876A-722168A96E26}" srcOrd="2" destOrd="0" presId="urn:microsoft.com/office/officeart/2018/2/layout/IconLabelDescriptionList"/>
    <dgm:cxn modelId="{D8341E13-460B-458C-B6CC-2FA4F5A5E9D0}" type="presParOf" srcId="{BFB4F87E-400A-48DE-876A-722168A96E26}" destId="{2E647FB0-EE0F-4BD7-A88A-1ABB6935CC3F}" srcOrd="0" destOrd="0" presId="urn:microsoft.com/office/officeart/2018/2/layout/IconLabelDescriptionList"/>
    <dgm:cxn modelId="{A265E8DD-F01D-4659-8DBF-2536CCD566C2}" type="presParOf" srcId="{BFB4F87E-400A-48DE-876A-722168A96E26}" destId="{AC4E0870-F750-4F84-AD53-CA47E0A8E91B}" srcOrd="1" destOrd="0" presId="urn:microsoft.com/office/officeart/2018/2/layout/IconLabelDescriptionList"/>
    <dgm:cxn modelId="{41A8E2F1-CAA0-4452-8102-1EA45E7146B1}" type="presParOf" srcId="{BFB4F87E-400A-48DE-876A-722168A96E26}" destId="{2E48D80B-C050-4BDE-84FD-2B24F90D63C0}" srcOrd="2" destOrd="0" presId="urn:microsoft.com/office/officeart/2018/2/layout/IconLabelDescriptionList"/>
    <dgm:cxn modelId="{FACA136F-785E-49BE-8E71-09D0EFCE82B2}" type="presParOf" srcId="{BFB4F87E-400A-48DE-876A-722168A96E26}" destId="{3475E835-7635-4E25-83C3-31DAEADB9C84}" srcOrd="3" destOrd="0" presId="urn:microsoft.com/office/officeart/2018/2/layout/IconLabelDescriptionList"/>
    <dgm:cxn modelId="{BCA457DA-13C6-40D7-9079-BEC58FAE0786}" type="presParOf" srcId="{BFB4F87E-400A-48DE-876A-722168A96E26}" destId="{08EC23D5-4E5E-4BBB-A0E2-87CEC9F0F3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2CC822-E85C-4A2B-9B9F-1CD5262CA5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E3CEBC-8413-4FDA-925B-521244976F3B}">
      <dgm:prSet/>
      <dgm:spPr/>
      <dgm:t>
        <a:bodyPr/>
        <a:lstStyle/>
        <a:p>
          <a:r>
            <a:rPr lang="en-US"/>
            <a:t>Microsoft Entra ID Features:</a:t>
          </a:r>
        </a:p>
      </dgm:t>
    </dgm:pt>
    <dgm:pt modelId="{ECC79729-8D49-4185-B13B-BCE5CF6FEEFB}" type="parTrans" cxnId="{684667BC-6EC1-401A-B857-77B34952E3CC}">
      <dgm:prSet/>
      <dgm:spPr/>
      <dgm:t>
        <a:bodyPr/>
        <a:lstStyle/>
        <a:p>
          <a:endParaRPr lang="en-US"/>
        </a:p>
      </dgm:t>
    </dgm:pt>
    <dgm:pt modelId="{1CB4AFE1-2CEA-4793-A7A7-4AADF8E56EFE}" type="sibTrans" cxnId="{684667BC-6EC1-401A-B857-77B34952E3CC}">
      <dgm:prSet/>
      <dgm:spPr/>
      <dgm:t>
        <a:bodyPr/>
        <a:lstStyle/>
        <a:p>
          <a:endParaRPr lang="en-US"/>
        </a:p>
      </dgm:t>
    </dgm:pt>
    <dgm:pt modelId="{78AE3DB9-A6A0-4DCC-9E78-CC9CB6F9D6CE}">
      <dgm:prSet/>
      <dgm:spPr/>
      <dgm:t>
        <a:bodyPr/>
        <a:lstStyle/>
        <a:p>
          <a:r>
            <a:rPr lang="en-US"/>
            <a:t>Manage users and access to internal/external resources (Microsoft 365, Azure Portal, SaaS apps)</a:t>
          </a:r>
        </a:p>
      </dgm:t>
    </dgm:pt>
    <dgm:pt modelId="{6DF5B4F6-C8BB-412D-AB24-302ABADE756A}" type="parTrans" cxnId="{EC78F03A-840A-42E6-9E08-67E00738D8DE}">
      <dgm:prSet/>
      <dgm:spPr/>
      <dgm:t>
        <a:bodyPr/>
        <a:lstStyle/>
        <a:p>
          <a:endParaRPr lang="en-US"/>
        </a:p>
      </dgm:t>
    </dgm:pt>
    <dgm:pt modelId="{8F95886B-A842-48DD-B256-0CDADC8585BE}" type="sibTrans" cxnId="{EC78F03A-840A-42E6-9E08-67E00738D8DE}">
      <dgm:prSet/>
      <dgm:spPr/>
      <dgm:t>
        <a:bodyPr/>
        <a:lstStyle/>
        <a:p>
          <a:endParaRPr lang="en-US"/>
        </a:p>
      </dgm:t>
    </dgm:pt>
    <dgm:pt modelId="{DA312157-77EC-4530-904F-427A6FAC2168}">
      <dgm:prSet/>
      <dgm:spPr/>
      <dgm:t>
        <a:bodyPr/>
        <a:lstStyle/>
        <a:p>
          <a:r>
            <a:rPr lang="en-US"/>
            <a:t>Centralized IAM simplifies access management and enhances security</a:t>
          </a:r>
        </a:p>
      </dgm:t>
    </dgm:pt>
    <dgm:pt modelId="{BA1A67ED-8521-4F17-860A-34AA4D3C8F83}" type="parTrans" cxnId="{BFD696BF-32CB-4B20-8718-9FCD3EBF8D1C}">
      <dgm:prSet/>
      <dgm:spPr/>
      <dgm:t>
        <a:bodyPr/>
        <a:lstStyle/>
        <a:p>
          <a:endParaRPr lang="en-US"/>
        </a:p>
      </dgm:t>
    </dgm:pt>
    <dgm:pt modelId="{768F7726-8659-4350-8948-90DBC787870B}" type="sibTrans" cxnId="{BFD696BF-32CB-4B20-8718-9FCD3EBF8D1C}">
      <dgm:prSet/>
      <dgm:spPr/>
      <dgm:t>
        <a:bodyPr/>
        <a:lstStyle/>
        <a:p>
          <a:endParaRPr lang="en-US"/>
        </a:p>
      </dgm:t>
    </dgm:pt>
    <dgm:pt modelId="{A6301683-C657-4C76-BF52-4317713A7A5B}">
      <dgm:prSet/>
      <dgm:spPr/>
      <dgm:t>
        <a:bodyPr/>
        <a:lstStyle/>
        <a:p>
          <a:r>
            <a:rPr lang="en-US"/>
            <a:t>Identity Protection: Safeguard against identity-based attacks (phishing, credential stuffing)</a:t>
          </a:r>
        </a:p>
      </dgm:t>
    </dgm:pt>
    <dgm:pt modelId="{8A4256DF-A75B-4976-B35A-9690DD9E5417}" type="parTrans" cxnId="{7BCFBF6E-B2B1-424C-B2B9-380BEC15F1CB}">
      <dgm:prSet/>
      <dgm:spPr/>
      <dgm:t>
        <a:bodyPr/>
        <a:lstStyle/>
        <a:p>
          <a:endParaRPr lang="en-US"/>
        </a:p>
      </dgm:t>
    </dgm:pt>
    <dgm:pt modelId="{D075AC16-6410-4C67-8499-5FB1E096DCB8}" type="sibTrans" cxnId="{7BCFBF6E-B2B1-424C-B2B9-380BEC15F1CB}">
      <dgm:prSet/>
      <dgm:spPr/>
      <dgm:t>
        <a:bodyPr/>
        <a:lstStyle/>
        <a:p>
          <a:endParaRPr lang="en-US"/>
        </a:p>
      </dgm:t>
    </dgm:pt>
    <dgm:pt modelId="{4AE19DF7-BC75-4098-9DA8-8C0B7FEBAB57}">
      <dgm:prSet/>
      <dgm:spPr/>
      <dgm:t>
        <a:bodyPr/>
        <a:lstStyle/>
        <a:p>
          <a:r>
            <a:rPr lang="en-US"/>
            <a:t>Real-time risk detection and automated remediation for suspicious activities</a:t>
          </a:r>
        </a:p>
      </dgm:t>
    </dgm:pt>
    <dgm:pt modelId="{3B1FF2B7-EBE8-4010-848F-6CD82F0CC794}" type="parTrans" cxnId="{A7D1869A-D22F-4B54-89A2-CEF582F381C2}">
      <dgm:prSet/>
      <dgm:spPr/>
      <dgm:t>
        <a:bodyPr/>
        <a:lstStyle/>
        <a:p>
          <a:endParaRPr lang="en-US"/>
        </a:p>
      </dgm:t>
    </dgm:pt>
    <dgm:pt modelId="{2BDA6867-9875-4E74-8ADF-5DC283D8BED6}" type="sibTrans" cxnId="{A7D1869A-D22F-4B54-89A2-CEF582F381C2}">
      <dgm:prSet/>
      <dgm:spPr/>
      <dgm:t>
        <a:bodyPr/>
        <a:lstStyle/>
        <a:p>
          <a:endParaRPr lang="en-US"/>
        </a:p>
      </dgm:t>
    </dgm:pt>
    <dgm:pt modelId="{F546606C-F058-4F1F-896C-E0CB57F1E684}">
      <dgm:prSet/>
      <dgm:spPr/>
      <dgm:t>
        <a:bodyPr/>
        <a:lstStyle/>
        <a:p>
          <a:r>
            <a:rPr lang="en-US"/>
            <a:t>Entra ID Risk Detection &amp; Identity Protection:</a:t>
          </a:r>
        </a:p>
      </dgm:t>
    </dgm:pt>
    <dgm:pt modelId="{6661BF68-47AB-4E0E-B91D-273121EC2077}" type="parTrans" cxnId="{A3B889BF-32E7-42DA-9B07-6D46EE83EAE6}">
      <dgm:prSet/>
      <dgm:spPr/>
      <dgm:t>
        <a:bodyPr/>
        <a:lstStyle/>
        <a:p>
          <a:endParaRPr lang="en-US"/>
        </a:p>
      </dgm:t>
    </dgm:pt>
    <dgm:pt modelId="{8FE5CAC1-0840-43E4-9778-E83C23DEA503}" type="sibTrans" cxnId="{A3B889BF-32E7-42DA-9B07-6D46EE83EAE6}">
      <dgm:prSet/>
      <dgm:spPr/>
      <dgm:t>
        <a:bodyPr/>
        <a:lstStyle/>
        <a:p>
          <a:endParaRPr lang="en-US"/>
        </a:p>
      </dgm:t>
    </dgm:pt>
    <dgm:pt modelId="{0FB81A8C-EB4C-4FC2-9A48-96689A12DBDD}">
      <dgm:prSet/>
      <dgm:spPr/>
      <dgm:t>
        <a:bodyPr/>
        <a:lstStyle/>
        <a:p>
          <a:r>
            <a:rPr lang="en-US"/>
            <a:t>Uses Machine Learning to detect suspicious activities (impossible travel, brute-force attacks)</a:t>
          </a:r>
        </a:p>
      </dgm:t>
    </dgm:pt>
    <dgm:pt modelId="{93BE5E42-1901-479D-A67D-6BA4140753AD}" type="parTrans" cxnId="{2436D19A-E31C-4D39-AA6D-FA301B79EEEB}">
      <dgm:prSet/>
      <dgm:spPr/>
      <dgm:t>
        <a:bodyPr/>
        <a:lstStyle/>
        <a:p>
          <a:endParaRPr lang="en-US"/>
        </a:p>
      </dgm:t>
    </dgm:pt>
    <dgm:pt modelId="{CBEAEE1F-72B0-47F4-8142-24237AFD35EF}" type="sibTrans" cxnId="{2436D19A-E31C-4D39-AA6D-FA301B79EEEB}">
      <dgm:prSet/>
      <dgm:spPr/>
      <dgm:t>
        <a:bodyPr/>
        <a:lstStyle/>
        <a:p>
          <a:endParaRPr lang="en-US"/>
        </a:p>
      </dgm:t>
    </dgm:pt>
    <dgm:pt modelId="{0DCF646C-1C7A-4344-BBFE-5363A15720C9}">
      <dgm:prSet/>
      <dgm:spPr/>
      <dgm:t>
        <a:bodyPr/>
        <a:lstStyle/>
        <a:p>
          <a:r>
            <a:rPr lang="en-US"/>
            <a:t>Analyzes user sign-ins for risk patterns</a:t>
          </a:r>
        </a:p>
      </dgm:t>
    </dgm:pt>
    <dgm:pt modelId="{5F3C3F56-0997-4E21-B8A9-3615AB084C81}" type="parTrans" cxnId="{42F86CAB-19FC-439A-A2C2-E32269BB31DC}">
      <dgm:prSet/>
      <dgm:spPr/>
      <dgm:t>
        <a:bodyPr/>
        <a:lstStyle/>
        <a:p>
          <a:endParaRPr lang="en-US"/>
        </a:p>
      </dgm:t>
    </dgm:pt>
    <dgm:pt modelId="{87B4BC1E-06B0-4060-9ACD-BA62408E20A4}" type="sibTrans" cxnId="{42F86CAB-19FC-439A-A2C2-E32269BB31DC}">
      <dgm:prSet/>
      <dgm:spPr/>
      <dgm:t>
        <a:bodyPr/>
        <a:lstStyle/>
        <a:p>
          <a:endParaRPr lang="en-US"/>
        </a:p>
      </dgm:t>
    </dgm:pt>
    <dgm:pt modelId="{ECDCB227-AA37-40F1-A94C-7D21606B000C}">
      <dgm:prSet/>
      <dgm:spPr/>
      <dgm:t>
        <a:bodyPr/>
        <a:lstStyle/>
        <a:p>
          <a:r>
            <a:rPr lang="en-US"/>
            <a:t>Provides insights and recommendations for security improvements</a:t>
          </a:r>
        </a:p>
      </dgm:t>
    </dgm:pt>
    <dgm:pt modelId="{2FCEFD48-DAD5-481D-9D81-901E4AE31A05}" type="parTrans" cxnId="{C24AE2A3-C3FE-4DC8-B56F-87D9A86873EC}">
      <dgm:prSet/>
      <dgm:spPr/>
      <dgm:t>
        <a:bodyPr/>
        <a:lstStyle/>
        <a:p>
          <a:endParaRPr lang="en-US"/>
        </a:p>
      </dgm:t>
    </dgm:pt>
    <dgm:pt modelId="{87C65793-519B-411D-9D93-36E0B6E4B992}" type="sibTrans" cxnId="{C24AE2A3-C3FE-4DC8-B56F-87D9A86873EC}">
      <dgm:prSet/>
      <dgm:spPr/>
      <dgm:t>
        <a:bodyPr/>
        <a:lstStyle/>
        <a:p>
          <a:endParaRPr lang="en-US"/>
        </a:p>
      </dgm:t>
    </dgm:pt>
    <dgm:pt modelId="{8A8C0833-AD88-4916-9687-707D34DAB1F2}">
      <dgm:prSet/>
      <dgm:spPr/>
      <dgm:t>
        <a:bodyPr/>
        <a:lstStyle/>
        <a:p>
          <a:r>
            <a:rPr lang="en-US"/>
            <a:t>Alerts for risky sign-ins and high-risk behaviors</a:t>
          </a:r>
        </a:p>
      </dgm:t>
    </dgm:pt>
    <dgm:pt modelId="{6992CC72-D78F-4898-9B48-0F0CA9DD1E78}" type="parTrans" cxnId="{79624891-7D5D-4DF6-A894-8F9EAC5D2A75}">
      <dgm:prSet/>
      <dgm:spPr/>
      <dgm:t>
        <a:bodyPr/>
        <a:lstStyle/>
        <a:p>
          <a:endParaRPr lang="en-US"/>
        </a:p>
      </dgm:t>
    </dgm:pt>
    <dgm:pt modelId="{266CE3D4-D107-462B-A531-CF2713CFA42F}" type="sibTrans" cxnId="{79624891-7D5D-4DF6-A894-8F9EAC5D2A75}">
      <dgm:prSet/>
      <dgm:spPr/>
      <dgm:t>
        <a:bodyPr/>
        <a:lstStyle/>
        <a:p>
          <a:endParaRPr lang="en-US"/>
        </a:p>
      </dgm:t>
    </dgm:pt>
    <dgm:pt modelId="{DB17CC36-4BE1-48EA-84CE-87F2C94561A7}">
      <dgm:prSet/>
      <dgm:spPr/>
      <dgm:t>
        <a:bodyPr/>
        <a:lstStyle/>
        <a:p>
          <a:r>
            <a:rPr lang="en-US"/>
            <a:t>Microsoft Entra Connect for Hybrid Authentication: </a:t>
          </a:r>
        </a:p>
      </dgm:t>
    </dgm:pt>
    <dgm:pt modelId="{15412033-0D49-4C18-B49B-4F807FFB763D}" type="parTrans" cxnId="{8DE9AB2D-54CA-4B4B-8E80-3D22147C2542}">
      <dgm:prSet/>
      <dgm:spPr/>
      <dgm:t>
        <a:bodyPr/>
        <a:lstStyle/>
        <a:p>
          <a:endParaRPr lang="en-US"/>
        </a:p>
      </dgm:t>
    </dgm:pt>
    <dgm:pt modelId="{93BC9C3C-6854-40AE-9ED3-5C2EC0D37F2A}" type="sibTrans" cxnId="{8DE9AB2D-54CA-4B4B-8E80-3D22147C2542}">
      <dgm:prSet/>
      <dgm:spPr/>
      <dgm:t>
        <a:bodyPr/>
        <a:lstStyle/>
        <a:p>
          <a:endParaRPr lang="en-US"/>
        </a:p>
      </dgm:t>
    </dgm:pt>
    <dgm:pt modelId="{2265D37A-51F6-4748-B699-CDA0BEBB7720}">
      <dgm:prSet/>
      <dgm:spPr/>
      <dgm:t>
        <a:bodyPr/>
        <a:lstStyle/>
        <a:p>
          <a:r>
            <a:rPr lang="en-US"/>
            <a:t>Hybrid identity for seamless access to on-premises and cloud-based resources</a:t>
          </a:r>
        </a:p>
      </dgm:t>
    </dgm:pt>
    <dgm:pt modelId="{B5B6CC48-02AA-4EBD-803D-30C1217CEF7D}" type="parTrans" cxnId="{39FA46EA-F091-413E-9BA9-B2D6DEA831A3}">
      <dgm:prSet/>
      <dgm:spPr/>
      <dgm:t>
        <a:bodyPr/>
        <a:lstStyle/>
        <a:p>
          <a:endParaRPr lang="en-US"/>
        </a:p>
      </dgm:t>
    </dgm:pt>
    <dgm:pt modelId="{57574C53-3CA5-493B-8368-7A08849BDF30}" type="sibTrans" cxnId="{39FA46EA-F091-413E-9BA9-B2D6DEA831A3}">
      <dgm:prSet/>
      <dgm:spPr/>
      <dgm:t>
        <a:bodyPr/>
        <a:lstStyle/>
        <a:p>
          <a:endParaRPr lang="en-US"/>
        </a:p>
      </dgm:t>
    </dgm:pt>
    <dgm:pt modelId="{59822AE7-676C-4C59-AD07-1F6997A741ED}">
      <dgm:prSet/>
      <dgm:spPr/>
      <dgm:t>
        <a:bodyPr/>
        <a:lstStyle/>
        <a:p>
          <a:r>
            <a:rPr lang="en-US"/>
            <a:t>Synchronizes on-premises Active Directory with Microsoft Entra ID</a:t>
          </a:r>
        </a:p>
      </dgm:t>
    </dgm:pt>
    <dgm:pt modelId="{D1A177F8-F165-4815-A63D-0BAAA8174514}" type="parTrans" cxnId="{37662CF2-941A-476A-9C01-C1EAEB2CB8D2}">
      <dgm:prSet/>
      <dgm:spPr/>
      <dgm:t>
        <a:bodyPr/>
        <a:lstStyle/>
        <a:p>
          <a:endParaRPr lang="en-US"/>
        </a:p>
      </dgm:t>
    </dgm:pt>
    <dgm:pt modelId="{F390FBCD-5F21-40D0-9C0E-82727812535E}" type="sibTrans" cxnId="{37662CF2-941A-476A-9C01-C1EAEB2CB8D2}">
      <dgm:prSet/>
      <dgm:spPr/>
      <dgm:t>
        <a:bodyPr/>
        <a:lstStyle/>
        <a:p>
          <a:endParaRPr lang="en-US"/>
        </a:p>
      </dgm:t>
    </dgm:pt>
    <dgm:pt modelId="{B94DCE45-907D-4B75-AB05-EF20ED31C626}">
      <dgm:prSet/>
      <dgm:spPr/>
      <dgm:t>
        <a:bodyPr/>
        <a:lstStyle/>
        <a:p>
          <a:r>
            <a:rPr lang="en-US"/>
            <a:t>Supports Single Sign-On (SSO) for internal and external apps</a:t>
          </a:r>
        </a:p>
      </dgm:t>
    </dgm:pt>
    <dgm:pt modelId="{731681EA-95E3-4BC9-9D87-0494E2BC513E}" type="parTrans" cxnId="{B8743F56-9ED5-4F08-A7FA-333E0C6AFB62}">
      <dgm:prSet/>
      <dgm:spPr/>
      <dgm:t>
        <a:bodyPr/>
        <a:lstStyle/>
        <a:p>
          <a:endParaRPr lang="en-US"/>
        </a:p>
      </dgm:t>
    </dgm:pt>
    <dgm:pt modelId="{131880D3-F46B-41A0-A0F9-BEE17455A9FA}" type="sibTrans" cxnId="{B8743F56-9ED5-4F08-A7FA-333E0C6AFB62}">
      <dgm:prSet/>
      <dgm:spPr/>
      <dgm:t>
        <a:bodyPr/>
        <a:lstStyle/>
        <a:p>
          <a:endParaRPr lang="en-US"/>
        </a:p>
      </dgm:t>
    </dgm:pt>
    <dgm:pt modelId="{A6DFED85-933B-4331-B574-576F1EBA4CA5}">
      <dgm:prSet/>
      <dgm:spPr/>
      <dgm:t>
        <a:bodyPr/>
        <a:lstStyle/>
        <a:p>
          <a:r>
            <a:rPr lang="en-US"/>
            <a:t>Hybrid identity solutions ensure consistent access control across environments</a:t>
          </a:r>
        </a:p>
      </dgm:t>
    </dgm:pt>
    <dgm:pt modelId="{7E586B63-D1B1-4320-938A-0FCAD41C26B2}" type="parTrans" cxnId="{C3C46EFE-76AA-48D9-9342-AC8023384019}">
      <dgm:prSet/>
      <dgm:spPr/>
      <dgm:t>
        <a:bodyPr/>
        <a:lstStyle/>
        <a:p>
          <a:endParaRPr lang="en-US"/>
        </a:p>
      </dgm:t>
    </dgm:pt>
    <dgm:pt modelId="{BF05A464-3F7E-4CCB-B0FE-2B37C034CD1C}" type="sibTrans" cxnId="{C3C46EFE-76AA-48D9-9342-AC8023384019}">
      <dgm:prSet/>
      <dgm:spPr/>
      <dgm:t>
        <a:bodyPr/>
        <a:lstStyle/>
        <a:p>
          <a:endParaRPr lang="en-US"/>
        </a:p>
      </dgm:t>
    </dgm:pt>
    <dgm:pt modelId="{7BAAC763-D474-4850-A040-AFAC0FA7B6BF}" type="pres">
      <dgm:prSet presAssocID="{B72CC822-E85C-4A2B-9B9F-1CD5262CA50F}" presName="linear" presStyleCnt="0">
        <dgm:presLayoutVars>
          <dgm:dir/>
          <dgm:animLvl val="lvl"/>
          <dgm:resizeHandles val="exact"/>
        </dgm:presLayoutVars>
      </dgm:prSet>
      <dgm:spPr/>
    </dgm:pt>
    <dgm:pt modelId="{89B9AAEC-8C7A-4C28-93CE-E3CD71B28F61}" type="pres">
      <dgm:prSet presAssocID="{EBE3CEBC-8413-4FDA-925B-521244976F3B}" presName="parentLin" presStyleCnt="0"/>
      <dgm:spPr/>
    </dgm:pt>
    <dgm:pt modelId="{A5C9F665-F939-4EC0-A9BD-F4FCC7CFF7CD}" type="pres">
      <dgm:prSet presAssocID="{EBE3CEBC-8413-4FDA-925B-521244976F3B}" presName="parentLeftMargin" presStyleLbl="node1" presStyleIdx="0" presStyleCnt="3"/>
      <dgm:spPr/>
    </dgm:pt>
    <dgm:pt modelId="{AB31FD45-9E70-4FCE-B779-AE026B5AA2CC}" type="pres">
      <dgm:prSet presAssocID="{EBE3CEBC-8413-4FDA-925B-521244976F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14880-B802-42B3-9AF8-40BEACF50C5B}" type="pres">
      <dgm:prSet presAssocID="{EBE3CEBC-8413-4FDA-925B-521244976F3B}" presName="negativeSpace" presStyleCnt="0"/>
      <dgm:spPr/>
    </dgm:pt>
    <dgm:pt modelId="{D36B959D-D1CD-43A6-B17F-858549AA1706}" type="pres">
      <dgm:prSet presAssocID="{EBE3CEBC-8413-4FDA-925B-521244976F3B}" presName="childText" presStyleLbl="conFgAcc1" presStyleIdx="0" presStyleCnt="3">
        <dgm:presLayoutVars>
          <dgm:bulletEnabled val="1"/>
        </dgm:presLayoutVars>
      </dgm:prSet>
      <dgm:spPr/>
    </dgm:pt>
    <dgm:pt modelId="{CEFE9798-130A-446D-8BEA-4235F09B4DB3}" type="pres">
      <dgm:prSet presAssocID="{1CB4AFE1-2CEA-4793-A7A7-4AADF8E56EFE}" presName="spaceBetweenRectangles" presStyleCnt="0"/>
      <dgm:spPr/>
    </dgm:pt>
    <dgm:pt modelId="{FE5E5047-F726-454B-8C7A-4DB795690DF6}" type="pres">
      <dgm:prSet presAssocID="{F546606C-F058-4F1F-896C-E0CB57F1E684}" presName="parentLin" presStyleCnt="0"/>
      <dgm:spPr/>
    </dgm:pt>
    <dgm:pt modelId="{ECD2FB19-0EF1-45F3-97EE-0B88C198FD4B}" type="pres">
      <dgm:prSet presAssocID="{F546606C-F058-4F1F-896C-E0CB57F1E684}" presName="parentLeftMargin" presStyleLbl="node1" presStyleIdx="0" presStyleCnt="3"/>
      <dgm:spPr/>
    </dgm:pt>
    <dgm:pt modelId="{70DB664A-E48D-42FC-8E43-2CA6779CF76D}" type="pres">
      <dgm:prSet presAssocID="{F546606C-F058-4F1F-896C-E0CB57F1E6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347BB5-07B8-46A9-8A69-72D8D0EB7227}" type="pres">
      <dgm:prSet presAssocID="{F546606C-F058-4F1F-896C-E0CB57F1E684}" presName="negativeSpace" presStyleCnt="0"/>
      <dgm:spPr/>
    </dgm:pt>
    <dgm:pt modelId="{288B0074-39B3-4E6F-A67B-0B9BD60F3361}" type="pres">
      <dgm:prSet presAssocID="{F546606C-F058-4F1F-896C-E0CB57F1E684}" presName="childText" presStyleLbl="conFgAcc1" presStyleIdx="1" presStyleCnt="3">
        <dgm:presLayoutVars>
          <dgm:bulletEnabled val="1"/>
        </dgm:presLayoutVars>
      </dgm:prSet>
      <dgm:spPr/>
    </dgm:pt>
    <dgm:pt modelId="{CB109392-91B1-42CA-864E-101A77E62537}" type="pres">
      <dgm:prSet presAssocID="{8FE5CAC1-0840-43E4-9778-E83C23DEA503}" presName="spaceBetweenRectangles" presStyleCnt="0"/>
      <dgm:spPr/>
    </dgm:pt>
    <dgm:pt modelId="{A624A074-5081-4A4C-998A-D1B8857F6BC1}" type="pres">
      <dgm:prSet presAssocID="{DB17CC36-4BE1-48EA-84CE-87F2C94561A7}" presName="parentLin" presStyleCnt="0"/>
      <dgm:spPr/>
    </dgm:pt>
    <dgm:pt modelId="{EE08036E-0581-4F6C-B17A-DF29F42D7D1F}" type="pres">
      <dgm:prSet presAssocID="{DB17CC36-4BE1-48EA-84CE-87F2C94561A7}" presName="parentLeftMargin" presStyleLbl="node1" presStyleIdx="1" presStyleCnt="3"/>
      <dgm:spPr/>
    </dgm:pt>
    <dgm:pt modelId="{7D56125A-8096-4047-A0E0-A73BCE80D53A}" type="pres">
      <dgm:prSet presAssocID="{DB17CC36-4BE1-48EA-84CE-87F2C94561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9768FD-3740-4064-83C6-05856C9D6B17}" type="pres">
      <dgm:prSet presAssocID="{DB17CC36-4BE1-48EA-84CE-87F2C94561A7}" presName="negativeSpace" presStyleCnt="0"/>
      <dgm:spPr/>
    </dgm:pt>
    <dgm:pt modelId="{E0206967-735D-4F32-B0B7-9554AE58F1B3}" type="pres">
      <dgm:prSet presAssocID="{DB17CC36-4BE1-48EA-84CE-87F2C94561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8CEC20D-AAF4-484B-9E7A-52D698000603}" type="presOf" srcId="{B94DCE45-907D-4B75-AB05-EF20ED31C626}" destId="{E0206967-735D-4F32-B0B7-9554AE58F1B3}" srcOrd="0" destOrd="2" presId="urn:microsoft.com/office/officeart/2005/8/layout/list1"/>
    <dgm:cxn modelId="{04C6EF0E-4EB7-4793-8CE9-56DBC91D1BF9}" type="presOf" srcId="{0FB81A8C-EB4C-4FC2-9A48-96689A12DBDD}" destId="{288B0074-39B3-4E6F-A67B-0B9BD60F3361}" srcOrd="0" destOrd="0" presId="urn:microsoft.com/office/officeart/2005/8/layout/list1"/>
    <dgm:cxn modelId="{0CF7DD1E-500A-42BC-8788-F2883C5F6F42}" type="presOf" srcId="{2265D37A-51F6-4748-B699-CDA0BEBB7720}" destId="{E0206967-735D-4F32-B0B7-9554AE58F1B3}" srcOrd="0" destOrd="0" presId="urn:microsoft.com/office/officeart/2005/8/layout/list1"/>
    <dgm:cxn modelId="{B3BFED21-5B23-46C1-BEF3-404D8F3DEC85}" type="presOf" srcId="{F546606C-F058-4F1F-896C-E0CB57F1E684}" destId="{ECD2FB19-0EF1-45F3-97EE-0B88C198FD4B}" srcOrd="0" destOrd="0" presId="urn:microsoft.com/office/officeart/2005/8/layout/list1"/>
    <dgm:cxn modelId="{8DE9AB2D-54CA-4B4B-8E80-3D22147C2542}" srcId="{B72CC822-E85C-4A2B-9B9F-1CD5262CA50F}" destId="{DB17CC36-4BE1-48EA-84CE-87F2C94561A7}" srcOrd="2" destOrd="0" parTransId="{15412033-0D49-4C18-B49B-4F807FFB763D}" sibTransId="{93BC9C3C-6854-40AE-9ED3-5C2EC0D37F2A}"/>
    <dgm:cxn modelId="{F8740539-1F16-4B3A-9516-DF4D1FE0ACCB}" type="presOf" srcId="{59822AE7-676C-4C59-AD07-1F6997A741ED}" destId="{E0206967-735D-4F32-B0B7-9554AE58F1B3}" srcOrd="0" destOrd="1" presId="urn:microsoft.com/office/officeart/2005/8/layout/list1"/>
    <dgm:cxn modelId="{EC78F03A-840A-42E6-9E08-67E00738D8DE}" srcId="{EBE3CEBC-8413-4FDA-925B-521244976F3B}" destId="{78AE3DB9-A6A0-4DCC-9E78-CC9CB6F9D6CE}" srcOrd="0" destOrd="0" parTransId="{6DF5B4F6-C8BB-412D-AB24-302ABADE756A}" sibTransId="{8F95886B-A842-48DD-B256-0CDADC8585BE}"/>
    <dgm:cxn modelId="{92A9DB3B-3330-4FDD-BBBA-A963EC9E05F2}" type="presOf" srcId="{4AE19DF7-BC75-4098-9DA8-8C0B7FEBAB57}" destId="{D36B959D-D1CD-43A6-B17F-858549AA1706}" srcOrd="0" destOrd="3" presId="urn:microsoft.com/office/officeart/2005/8/layout/list1"/>
    <dgm:cxn modelId="{9E15A26D-7535-4B40-B362-AE13D3A83D8C}" type="presOf" srcId="{8A8C0833-AD88-4916-9687-707D34DAB1F2}" destId="{288B0074-39B3-4E6F-A67B-0B9BD60F3361}" srcOrd="0" destOrd="3" presId="urn:microsoft.com/office/officeart/2005/8/layout/list1"/>
    <dgm:cxn modelId="{7BCFBF6E-B2B1-424C-B2B9-380BEC15F1CB}" srcId="{EBE3CEBC-8413-4FDA-925B-521244976F3B}" destId="{A6301683-C657-4C76-BF52-4317713A7A5B}" srcOrd="2" destOrd="0" parTransId="{8A4256DF-A75B-4976-B35A-9690DD9E5417}" sibTransId="{D075AC16-6410-4C67-8499-5FB1E096DCB8}"/>
    <dgm:cxn modelId="{6FADCE6E-CDC4-41EB-9631-2565C6D0B799}" type="presOf" srcId="{EBE3CEBC-8413-4FDA-925B-521244976F3B}" destId="{AB31FD45-9E70-4FCE-B779-AE026B5AA2CC}" srcOrd="1" destOrd="0" presId="urn:microsoft.com/office/officeart/2005/8/layout/list1"/>
    <dgm:cxn modelId="{B8743F56-9ED5-4F08-A7FA-333E0C6AFB62}" srcId="{DB17CC36-4BE1-48EA-84CE-87F2C94561A7}" destId="{B94DCE45-907D-4B75-AB05-EF20ED31C626}" srcOrd="2" destOrd="0" parTransId="{731681EA-95E3-4BC9-9D87-0494E2BC513E}" sibTransId="{131880D3-F46B-41A0-A0F9-BEE17455A9FA}"/>
    <dgm:cxn modelId="{2DD15158-C7D8-4756-B728-622AEF5DEAAD}" type="presOf" srcId="{78AE3DB9-A6A0-4DCC-9E78-CC9CB6F9D6CE}" destId="{D36B959D-D1CD-43A6-B17F-858549AA1706}" srcOrd="0" destOrd="0" presId="urn:microsoft.com/office/officeart/2005/8/layout/list1"/>
    <dgm:cxn modelId="{15ABE988-F961-4940-B624-3126201DA149}" type="presOf" srcId="{A6DFED85-933B-4331-B574-576F1EBA4CA5}" destId="{E0206967-735D-4F32-B0B7-9554AE58F1B3}" srcOrd="0" destOrd="3" presId="urn:microsoft.com/office/officeart/2005/8/layout/list1"/>
    <dgm:cxn modelId="{79624891-7D5D-4DF6-A894-8F9EAC5D2A75}" srcId="{F546606C-F058-4F1F-896C-E0CB57F1E684}" destId="{8A8C0833-AD88-4916-9687-707D34DAB1F2}" srcOrd="3" destOrd="0" parTransId="{6992CC72-D78F-4898-9B48-0F0CA9DD1E78}" sibTransId="{266CE3D4-D107-462B-A531-CF2713CFA42F}"/>
    <dgm:cxn modelId="{A7D1869A-D22F-4B54-89A2-CEF582F381C2}" srcId="{EBE3CEBC-8413-4FDA-925B-521244976F3B}" destId="{4AE19DF7-BC75-4098-9DA8-8C0B7FEBAB57}" srcOrd="3" destOrd="0" parTransId="{3B1FF2B7-EBE8-4010-848F-6CD82F0CC794}" sibTransId="{2BDA6867-9875-4E74-8ADF-5DC283D8BED6}"/>
    <dgm:cxn modelId="{2436D19A-E31C-4D39-AA6D-FA301B79EEEB}" srcId="{F546606C-F058-4F1F-896C-E0CB57F1E684}" destId="{0FB81A8C-EB4C-4FC2-9A48-96689A12DBDD}" srcOrd="0" destOrd="0" parTransId="{93BE5E42-1901-479D-A67D-6BA4140753AD}" sibTransId="{CBEAEE1F-72B0-47F4-8142-24237AFD35EF}"/>
    <dgm:cxn modelId="{C24AE2A3-C3FE-4DC8-B56F-87D9A86873EC}" srcId="{F546606C-F058-4F1F-896C-E0CB57F1E684}" destId="{ECDCB227-AA37-40F1-A94C-7D21606B000C}" srcOrd="2" destOrd="0" parTransId="{2FCEFD48-DAD5-481D-9D81-901E4AE31A05}" sibTransId="{87C65793-519B-411D-9D93-36E0B6E4B992}"/>
    <dgm:cxn modelId="{EE0ADCA5-1CA2-4E63-B826-FEF9B122D678}" type="presOf" srcId="{B72CC822-E85C-4A2B-9B9F-1CD5262CA50F}" destId="{7BAAC763-D474-4850-A040-AFAC0FA7B6BF}" srcOrd="0" destOrd="0" presId="urn:microsoft.com/office/officeart/2005/8/layout/list1"/>
    <dgm:cxn modelId="{D2BA59A7-BC0A-4D7A-AB7D-16F1D5CC6180}" type="presOf" srcId="{F546606C-F058-4F1F-896C-E0CB57F1E684}" destId="{70DB664A-E48D-42FC-8E43-2CA6779CF76D}" srcOrd="1" destOrd="0" presId="urn:microsoft.com/office/officeart/2005/8/layout/list1"/>
    <dgm:cxn modelId="{42F86CAB-19FC-439A-A2C2-E32269BB31DC}" srcId="{F546606C-F058-4F1F-896C-E0CB57F1E684}" destId="{0DCF646C-1C7A-4344-BBFE-5363A15720C9}" srcOrd="1" destOrd="0" parTransId="{5F3C3F56-0997-4E21-B8A9-3615AB084C81}" sibTransId="{87B4BC1E-06B0-4060-9ACD-BA62408E20A4}"/>
    <dgm:cxn modelId="{684667BC-6EC1-401A-B857-77B34952E3CC}" srcId="{B72CC822-E85C-4A2B-9B9F-1CD5262CA50F}" destId="{EBE3CEBC-8413-4FDA-925B-521244976F3B}" srcOrd="0" destOrd="0" parTransId="{ECC79729-8D49-4185-B13B-BCE5CF6FEEFB}" sibTransId="{1CB4AFE1-2CEA-4793-A7A7-4AADF8E56EFE}"/>
    <dgm:cxn modelId="{A3B889BF-32E7-42DA-9B07-6D46EE83EAE6}" srcId="{B72CC822-E85C-4A2B-9B9F-1CD5262CA50F}" destId="{F546606C-F058-4F1F-896C-E0CB57F1E684}" srcOrd="1" destOrd="0" parTransId="{6661BF68-47AB-4E0E-B91D-273121EC2077}" sibTransId="{8FE5CAC1-0840-43E4-9778-E83C23DEA503}"/>
    <dgm:cxn modelId="{BFD696BF-32CB-4B20-8718-9FCD3EBF8D1C}" srcId="{EBE3CEBC-8413-4FDA-925B-521244976F3B}" destId="{DA312157-77EC-4530-904F-427A6FAC2168}" srcOrd="1" destOrd="0" parTransId="{BA1A67ED-8521-4F17-860A-34AA4D3C8F83}" sibTransId="{768F7726-8659-4350-8948-90DBC787870B}"/>
    <dgm:cxn modelId="{C2B2EAC4-9971-4D5D-9A4F-F05FED89505E}" type="presOf" srcId="{DB17CC36-4BE1-48EA-84CE-87F2C94561A7}" destId="{EE08036E-0581-4F6C-B17A-DF29F42D7D1F}" srcOrd="0" destOrd="0" presId="urn:microsoft.com/office/officeart/2005/8/layout/list1"/>
    <dgm:cxn modelId="{3B37B6CA-0014-4FA9-B5A8-F330F0D3BBD6}" type="presOf" srcId="{ECDCB227-AA37-40F1-A94C-7D21606B000C}" destId="{288B0074-39B3-4E6F-A67B-0B9BD60F3361}" srcOrd="0" destOrd="2" presId="urn:microsoft.com/office/officeart/2005/8/layout/list1"/>
    <dgm:cxn modelId="{15868DE4-D705-414E-B3AC-D5D2941EDA10}" type="presOf" srcId="{0DCF646C-1C7A-4344-BBFE-5363A15720C9}" destId="{288B0074-39B3-4E6F-A67B-0B9BD60F3361}" srcOrd="0" destOrd="1" presId="urn:microsoft.com/office/officeart/2005/8/layout/list1"/>
    <dgm:cxn modelId="{6F3AD5E6-BDCA-4026-A6AF-4346246795CF}" type="presOf" srcId="{DA312157-77EC-4530-904F-427A6FAC2168}" destId="{D36B959D-D1CD-43A6-B17F-858549AA1706}" srcOrd="0" destOrd="1" presId="urn:microsoft.com/office/officeart/2005/8/layout/list1"/>
    <dgm:cxn modelId="{39FA46EA-F091-413E-9BA9-B2D6DEA831A3}" srcId="{DB17CC36-4BE1-48EA-84CE-87F2C94561A7}" destId="{2265D37A-51F6-4748-B699-CDA0BEBB7720}" srcOrd="0" destOrd="0" parTransId="{B5B6CC48-02AA-4EBD-803D-30C1217CEF7D}" sibTransId="{57574C53-3CA5-493B-8368-7A08849BDF30}"/>
    <dgm:cxn modelId="{2EE474EF-DD98-45D7-821C-EF83B065304E}" type="presOf" srcId="{DB17CC36-4BE1-48EA-84CE-87F2C94561A7}" destId="{7D56125A-8096-4047-A0E0-A73BCE80D53A}" srcOrd="1" destOrd="0" presId="urn:microsoft.com/office/officeart/2005/8/layout/list1"/>
    <dgm:cxn modelId="{03AA05F2-0885-4364-8B42-08EB6969A349}" type="presOf" srcId="{EBE3CEBC-8413-4FDA-925B-521244976F3B}" destId="{A5C9F665-F939-4EC0-A9BD-F4FCC7CFF7CD}" srcOrd="0" destOrd="0" presId="urn:microsoft.com/office/officeart/2005/8/layout/list1"/>
    <dgm:cxn modelId="{37662CF2-941A-476A-9C01-C1EAEB2CB8D2}" srcId="{DB17CC36-4BE1-48EA-84CE-87F2C94561A7}" destId="{59822AE7-676C-4C59-AD07-1F6997A741ED}" srcOrd="1" destOrd="0" parTransId="{D1A177F8-F165-4815-A63D-0BAAA8174514}" sibTransId="{F390FBCD-5F21-40D0-9C0E-82727812535E}"/>
    <dgm:cxn modelId="{6BF681F5-1D06-4FB4-A99A-5DBE4E4C1629}" type="presOf" srcId="{A6301683-C657-4C76-BF52-4317713A7A5B}" destId="{D36B959D-D1CD-43A6-B17F-858549AA1706}" srcOrd="0" destOrd="2" presId="urn:microsoft.com/office/officeart/2005/8/layout/list1"/>
    <dgm:cxn modelId="{C3C46EFE-76AA-48D9-9342-AC8023384019}" srcId="{DB17CC36-4BE1-48EA-84CE-87F2C94561A7}" destId="{A6DFED85-933B-4331-B574-576F1EBA4CA5}" srcOrd="3" destOrd="0" parTransId="{7E586B63-D1B1-4320-938A-0FCAD41C26B2}" sibTransId="{BF05A464-3F7E-4CCB-B0FE-2B37C034CD1C}"/>
    <dgm:cxn modelId="{4F7DF8CF-488A-46E5-867C-B6F0617F84EF}" type="presParOf" srcId="{7BAAC763-D474-4850-A040-AFAC0FA7B6BF}" destId="{89B9AAEC-8C7A-4C28-93CE-E3CD71B28F61}" srcOrd="0" destOrd="0" presId="urn:microsoft.com/office/officeart/2005/8/layout/list1"/>
    <dgm:cxn modelId="{AB016C74-45FD-4766-BB6B-F1AF9A739EAE}" type="presParOf" srcId="{89B9AAEC-8C7A-4C28-93CE-E3CD71B28F61}" destId="{A5C9F665-F939-4EC0-A9BD-F4FCC7CFF7CD}" srcOrd="0" destOrd="0" presId="urn:microsoft.com/office/officeart/2005/8/layout/list1"/>
    <dgm:cxn modelId="{8F8B4933-CFF4-4ED2-A668-D67A8A8F1B42}" type="presParOf" srcId="{89B9AAEC-8C7A-4C28-93CE-E3CD71B28F61}" destId="{AB31FD45-9E70-4FCE-B779-AE026B5AA2CC}" srcOrd="1" destOrd="0" presId="urn:microsoft.com/office/officeart/2005/8/layout/list1"/>
    <dgm:cxn modelId="{8B312413-C38F-4D94-869B-5E301C9D17D5}" type="presParOf" srcId="{7BAAC763-D474-4850-A040-AFAC0FA7B6BF}" destId="{63D14880-B802-42B3-9AF8-40BEACF50C5B}" srcOrd="1" destOrd="0" presId="urn:microsoft.com/office/officeart/2005/8/layout/list1"/>
    <dgm:cxn modelId="{50BDF569-C361-48D1-9929-EFAEC36649A0}" type="presParOf" srcId="{7BAAC763-D474-4850-A040-AFAC0FA7B6BF}" destId="{D36B959D-D1CD-43A6-B17F-858549AA1706}" srcOrd="2" destOrd="0" presId="urn:microsoft.com/office/officeart/2005/8/layout/list1"/>
    <dgm:cxn modelId="{2252F871-32AE-4167-9424-18ED5EDACC4F}" type="presParOf" srcId="{7BAAC763-D474-4850-A040-AFAC0FA7B6BF}" destId="{CEFE9798-130A-446D-8BEA-4235F09B4DB3}" srcOrd="3" destOrd="0" presId="urn:microsoft.com/office/officeart/2005/8/layout/list1"/>
    <dgm:cxn modelId="{7F3D59AE-A0D9-4DDA-8759-996106136E9E}" type="presParOf" srcId="{7BAAC763-D474-4850-A040-AFAC0FA7B6BF}" destId="{FE5E5047-F726-454B-8C7A-4DB795690DF6}" srcOrd="4" destOrd="0" presId="urn:microsoft.com/office/officeart/2005/8/layout/list1"/>
    <dgm:cxn modelId="{F0B52F7C-2D29-496E-A401-E486121F5A6A}" type="presParOf" srcId="{FE5E5047-F726-454B-8C7A-4DB795690DF6}" destId="{ECD2FB19-0EF1-45F3-97EE-0B88C198FD4B}" srcOrd="0" destOrd="0" presId="urn:microsoft.com/office/officeart/2005/8/layout/list1"/>
    <dgm:cxn modelId="{FBC348BA-1DE7-48D2-AB45-DCBECC71D3E3}" type="presParOf" srcId="{FE5E5047-F726-454B-8C7A-4DB795690DF6}" destId="{70DB664A-E48D-42FC-8E43-2CA6779CF76D}" srcOrd="1" destOrd="0" presId="urn:microsoft.com/office/officeart/2005/8/layout/list1"/>
    <dgm:cxn modelId="{4DD2BAE0-61F7-46DE-8C2C-B0E9EBD60D46}" type="presParOf" srcId="{7BAAC763-D474-4850-A040-AFAC0FA7B6BF}" destId="{C9347BB5-07B8-46A9-8A69-72D8D0EB7227}" srcOrd="5" destOrd="0" presId="urn:microsoft.com/office/officeart/2005/8/layout/list1"/>
    <dgm:cxn modelId="{197BDE02-F798-43C1-B712-21AB9340F522}" type="presParOf" srcId="{7BAAC763-D474-4850-A040-AFAC0FA7B6BF}" destId="{288B0074-39B3-4E6F-A67B-0B9BD60F3361}" srcOrd="6" destOrd="0" presId="urn:microsoft.com/office/officeart/2005/8/layout/list1"/>
    <dgm:cxn modelId="{01D097EC-788C-425B-9A1D-8A4BD6D11EC8}" type="presParOf" srcId="{7BAAC763-D474-4850-A040-AFAC0FA7B6BF}" destId="{CB109392-91B1-42CA-864E-101A77E62537}" srcOrd="7" destOrd="0" presId="urn:microsoft.com/office/officeart/2005/8/layout/list1"/>
    <dgm:cxn modelId="{CE49E6E4-64A8-4230-9A68-86B6BAD93C22}" type="presParOf" srcId="{7BAAC763-D474-4850-A040-AFAC0FA7B6BF}" destId="{A624A074-5081-4A4C-998A-D1B8857F6BC1}" srcOrd="8" destOrd="0" presId="urn:microsoft.com/office/officeart/2005/8/layout/list1"/>
    <dgm:cxn modelId="{3E3C82A6-951C-45DB-A565-0FE33CF8DB86}" type="presParOf" srcId="{A624A074-5081-4A4C-998A-D1B8857F6BC1}" destId="{EE08036E-0581-4F6C-B17A-DF29F42D7D1F}" srcOrd="0" destOrd="0" presId="urn:microsoft.com/office/officeart/2005/8/layout/list1"/>
    <dgm:cxn modelId="{A9A692F7-7159-44BC-BEDA-EAE743EA4B0C}" type="presParOf" srcId="{A624A074-5081-4A4C-998A-D1B8857F6BC1}" destId="{7D56125A-8096-4047-A0E0-A73BCE80D53A}" srcOrd="1" destOrd="0" presId="urn:microsoft.com/office/officeart/2005/8/layout/list1"/>
    <dgm:cxn modelId="{5E23D62A-33C8-4917-8E0F-1F6AD12D0505}" type="presParOf" srcId="{7BAAC763-D474-4850-A040-AFAC0FA7B6BF}" destId="{319768FD-3740-4064-83C6-05856C9D6B17}" srcOrd="9" destOrd="0" presId="urn:microsoft.com/office/officeart/2005/8/layout/list1"/>
    <dgm:cxn modelId="{17A1FBD2-A4AA-4CEA-B538-A2242822B318}" type="presParOf" srcId="{7BAAC763-D474-4850-A040-AFAC0FA7B6BF}" destId="{E0206967-735D-4F32-B0B7-9554AE58F1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D6F770-C758-4157-B6B7-222067D998B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295AA6-662F-4C6E-B14A-FE1EBC7998EC}">
      <dgm:prSet/>
      <dgm:spPr/>
      <dgm:t>
        <a:bodyPr/>
        <a:lstStyle/>
        <a:p>
          <a:r>
            <a:rPr lang="en-US"/>
            <a:t>Password Hash Synchronization (PHS) :</a:t>
          </a:r>
        </a:p>
      </dgm:t>
    </dgm:pt>
    <dgm:pt modelId="{A69ADF66-0318-49F2-A5B3-A466419C75A5}" type="parTrans" cxnId="{C773EB88-AF0E-42BC-83C4-5D3DCD0B61D6}">
      <dgm:prSet/>
      <dgm:spPr/>
      <dgm:t>
        <a:bodyPr/>
        <a:lstStyle/>
        <a:p>
          <a:endParaRPr lang="en-US"/>
        </a:p>
      </dgm:t>
    </dgm:pt>
    <dgm:pt modelId="{218E80C0-3E83-47FF-83B4-BC5EE367BD69}" type="sibTrans" cxnId="{C773EB88-AF0E-42BC-83C4-5D3DCD0B61D6}">
      <dgm:prSet/>
      <dgm:spPr/>
      <dgm:t>
        <a:bodyPr/>
        <a:lstStyle/>
        <a:p>
          <a:endParaRPr lang="en-US"/>
        </a:p>
      </dgm:t>
    </dgm:pt>
    <dgm:pt modelId="{869A74FB-A97A-4578-B2CB-19621A9BAC98}">
      <dgm:prSet/>
      <dgm:spPr/>
      <dgm:t>
        <a:bodyPr/>
        <a:lstStyle/>
        <a:p>
          <a:r>
            <a:rPr lang="en-US"/>
            <a:t>Synchronizes passwords between on-premises Active Directory and Entra ID</a:t>
          </a:r>
        </a:p>
      </dgm:t>
    </dgm:pt>
    <dgm:pt modelId="{5EB56933-E6A4-41FF-80D6-9EE87ACA93A2}" type="parTrans" cxnId="{1E563B93-AABE-461E-ADEE-AC61AC44B2E5}">
      <dgm:prSet/>
      <dgm:spPr/>
      <dgm:t>
        <a:bodyPr/>
        <a:lstStyle/>
        <a:p>
          <a:endParaRPr lang="en-US"/>
        </a:p>
      </dgm:t>
    </dgm:pt>
    <dgm:pt modelId="{974A2AF0-5E28-4CA2-A645-3E87E8ADFAEF}" type="sibTrans" cxnId="{1E563B93-AABE-461E-ADEE-AC61AC44B2E5}">
      <dgm:prSet/>
      <dgm:spPr/>
      <dgm:t>
        <a:bodyPr/>
        <a:lstStyle/>
        <a:p>
          <a:endParaRPr lang="en-US"/>
        </a:p>
      </dgm:t>
    </dgm:pt>
    <dgm:pt modelId="{9BCEB264-193C-4614-8227-4E6B99B7CED5}">
      <dgm:prSet/>
      <dgm:spPr/>
      <dgm:t>
        <a:bodyPr/>
        <a:lstStyle/>
        <a:p>
          <a:r>
            <a:rPr lang="en-US"/>
            <a:t>Users only need one password for both environments</a:t>
          </a:r>
        </a:p>
      </dgm:t>
    </dgm:pt>
    <dgm:pt modelId="{84F94019-F285-466D-BF99-6FBF3629D576}" type="parTrans" cxnId="{F82E2DA5-812B-4472-A20E-6B6D5002D73F}">
      <dgm:prSet/>
      <dgm:spPr/>
      <dgm:t>
        <a:bodyPr/>
        <a:lstStyle/>
        <a:p>
          <a:endParaRPr lang="en-US"/>
        </a:p>
      </dgm:t>
    </dgm:pt>
    <dgm:pt modelId="{3AB3444E-82BF-4B30-AB15-332844A193C8}" type="sibTrans" cxnId="{F82E2DA5-812B-4472-A20E-6B6D5002D73F}">
      <dgm:prSet/>
      <dgm:spPr/>
      <dgm:t>
        <a:bodyPr/>
        <a:lstStyle/>
        <a:p>
          <a:endParaRPr lang="en-US"/>
        </a:p>
      </dgm:t>
    </dgm:pt>
    <dgm:pt modelId="{616BD734-C651-4B80-8430-CA683F48E47E}">
      <dgm:prSet/>
      <dgm:spPr/>
      <dgm:t>
        <a:bodyPr/>
        <a:lstStyle/>
        <a:p>
          <a:r>
            <a:rPr lang="en-US"/>
            <a:t>Ensures encrypted password handling (no plain-text passwords)</a:t>
          </a:r>
        </a:p>
      </dgm:t>
    </dgm:pt>
    <dgm:pt modelId="{AA95D16F-07AC-4EC4-A1F6-2DE318F04492}" type="parTrans" cxnId="{B814C7B0-BC4B-4D7D-A34A-70C6653BEFE3}">
      <dgm:prSet/>
      <dgm:spPr/>
      <dgm:t>
        <a:bodyPr/>
        <a:lstStyle/>
        <a:p>
          <a:endParaRPr lang="en-US"/>
        </a:p>
      </dgm:t>
    </dgm:pt>
    <dgm:pt modelId="{295B33ED-D840-4BE6-849A-679D7B8C6906}" type="sibTrans" cxnId="{B814C7B0-BC4B-4D7D-A34A-70C6653BEFE3}">
      <dgm:prSet/>
      <dgm:spPr/>
      <dgm:t>
        <a:bodyPr/>
        <a:lstStyle/>
        <a:p>
          <a:endParaRPr lang="en-US"/>
        </a:p>
      </dgm:t>
    </dgm:pt>
    <dgm:pt modelId="{E0F6C990-F88A-46F5-828D-D96C27ECA6F7}">
      <dgm:prSet/>
      <dgm:spPr/>
      <dgm:t>
        <a:bodyPr/>
        <a:lstStyle/>
        <a:p>
          <a:r>
            <a:rPr lang="en-US"/>
            <a:t>Enhances security through monitoring (IP lockout, leaked credential detection)</a:t>
          </a:r>
        </a:p>
      </dgm:t>
    </dgm:pt>
    <dgm:pt modelId="{D81268F3-90A3-4F58-9E0A-B05730C2A83A}" type="parTrans" cxnId="{28915D4D-9B0C-4E9B-87F6-483AE53BA8C0}">
      <dgm:prSet/>
      <dgm:spPr/>
      <dgm:t>
        <a:bodyPr/>
        <a:lstStyle/>
        <a:p>
          <a:endParaRPr lang="en-US"/>
        </a:p>
      </dgm:t>
    </dgm:pt>
    <dgm:pt modelId="{CFC86BED-7AF8-40F6-BFDB-21C4A5CE6DC3}" type="sibTrans" cxnId="{28915D4D-9B0C-4E9B-87F6-483AE53BA8C0}">
      <dgm:prSet/>
      <dgm:spPr/>
      <dgm:t>
        <a:bodyPr/>
        <a:lstStyle/>
        <a:p>
          <a:endParaRPr lang="en-US"/>
        </a:p>
      </dgm:t>
    </dgm:pt>
    <dgm:pt modelId="{1CF2A0DE-B763-4E1E-8655-009032FF385E}">
      <dgm:prSet/>
      <dgm:spPr/>
      <dgm:t>
        <a:bodyPr/>
        <a:lstStyle/>
        <a:p>
          <a:r>
            <a:rPr lang="en-US" dirty="0"/>
            <a:t>Pass-Through Authentication (PTA) :</a:t>
          </a:r>
        </a:p>
      </dgm:t>
    </dgm:pt>
    <dgm:pt modelId="{C6C3AA84-ACE1-4DB2-9459-F19CBD56B365}" type="parTrans" cxnId="{AD888AB4-9A90-453B-8362-FF705BEC9DA7}">
      <dgm:prSet/>
      <dgm:spPr/>
      <dgm:t>
        <a:bodyPr/>
        <a:lstStyle/>
        <a:p>
          <a:endParaRPr lang="en-US"/>
        </a:p>
      </dgm:t>
    </dgm:pt>
    <dgm:pt modelId="{EBD8F735-AA73-411C-9CD1-6DD4F0234411}" type="sibTrans" cxnId="{AD888AB4-9A90-453B-8362-FF705BEC9DA7}">
      <dgm:prSet/>
      <dgm:spPr/>
      <dgm:t>
        <a:bodyPr/>
        <a:lstStyle/>
        <a:p>
          <a:endParaRPr lang="en-US"/>
        </a:p>
      </dgm:t>
    </dgm:pt>
    <dgm:pt modelId="{10CE2C2C-2D48-47E1-B738-A6265D5787D2}">
      <dgm:prSet/>
      <dgm:spPr/>
      <dgm:t>
        <a:bodyPr/>
        <a:lstStyle/>
        <a:p>
          <a:r>
            <a:rPr lang="en-US"/>
            <a:t>Authenticate users directly against on-premises Active Directory</a:t>
          </a:r>
        </a:p>
      </dgm:t>
    </dgm:pt>
    <dgm:pt modelId="{69AA110C-4CC2-46EE-958F-F54F6CD0EE8F}" type="parTrans" cxnId="{44EF4517-2639-4EAE-842A-A96BF1544DB6}">
      <dgm:prSet/>
      <dgm:spPr/>
      <dgm:t>
        <a:bodyPr/>
        <a:lstStyle/>
        <a:p>
          <a:endParaRPr lang="en-US"/>
        </a:p>
      </dgm:t>
    </dgm:pt>
    <dgm:pt modelId="{7E541A96-C419-442E-98E5-ADC6B2CB82AA}" type="sibTrans" cxnId="{44EF4517-2639-4EAE-842A-A96BF1544DB6}">
      <dgm:prSet/>
      <dgm:spPr/>
      <dgm:t>
        <a:bodyPr/>
        <a:lstStyle/>
        <a:p>
          <a:endParaRPr lang="en-US"/>
        </a:p>
      </dgm:t>
    </dgm:pt>
    <dgm:pt modelId="{A75A72F1-14C2-4103-9753-3A4182CD45BA}">
      <dgm:prSet/>
      <dgm:spPr/>
      <dgm:t>
        <a:bodyPr/>
        <a:lstStyle/>
        <a:p>
          <a:r>
            <a:rPr lang="en-US"/>
            <a:t>Avoids storing passwords in the cloud</a:t>
          </a:r>
        </a:p>
      </dgm:t>
    </dgm:pt>
    <dgm:pt modelId="{4A12A4B1-25A3-4046-AC46-BB7DA16C2337}" type="parTrans" cxnId="{E220E547-BDBB-4E22-BA37-FB0A34C79EA0}">
      <dgm:prSet/>
      <dgm:spPr/>
      <dgm:t>
        <a:bodyPr/>
        <a:lstStyle/>
        <a:p>
          <a:endParaRPr lang="en-US"/>
        </a:p>
      </dgm:t>
    </dgm:pt>
    <dgm:pt modelId="{74B4DD62-CFEB-4243-843A-42ABAB844EDF}" type="sibTrans" cxnId="{E220E547-BDBB-4E22-BA37-FB0A34C79EA0}">
      <dgm:prSet/>
      <dgm:spPr/>
      <dgm:t>
        <a:bodyPr/>
        <a:lstStyle/>
        <a:p>
          <a:endParaRPr lang="en-US"/>
        </a:p>
      </dgm:t>
    </dgm:pt>
    <dgm:pt modelId="{7ABE42E7-B4A7-4ABB-965D-69ACB10FF53A}">
      <dgm:prSet/>
      <dgm:spPr/>
      <dgm:t>
        <a:bodyPr/>
        <a:lstStyle/>
        <a:p>
          <a:r>
            <a:rPr lang="en-US"/>
            <a:t>Enhances user experience by reducing the need to remember multiple passwords</a:t>
          </a:r>
        </a:p>
      </dgm:t>
    </dgm:pt>
    <dgm:pt modelId="{BB3D6E48-4D98-4F08-8B1F-10C0EFB275EF}" type="parTrans" cxnId="{F9F9261F-18C7-4453-8785-E0EDBC4EF4D8}">
      <dgm:prSet/>
      <dgm:spPr/>
      <dgm:t>
        <a:bodyPr/>
        <a:lstStyle/>
        <a:p>
          <a:endParaRPr lang="en-US"/>
        </a:p>
      </dgm:t>
    </dgm:pt>
    <dgm:pt modelId="{F322CC1F-1567-4750-AFB9-872CB4F662B2}" type="sibTrans" cxnId="{F9F9261F-18C7-4453-8785-E0EDBC4EF4D8}">
      <dgm:prSet/>
      <dgm:spPr/>
      <dgm:t>
        <a:bodyPr/>
        <a:lstStyle/>
        <a:p>
          <a:endParaRPr lang="en-US"/>
        </a:p>
      </dgm:t>
    </dgm:pt>
    <dgm:pt modelId="{A88019F0-0716-4E4A-BD11-F7965F489F69}">
      <dgm:prSet/>
      <dgm:spPr/>
      <dgm:t>
        <a:bodyPr/>
        <a:lstStyle/>
        <a:p>
          <a:r>
            <a:rPr lang="en-US"/>
            <a:t>All network traffic is encrypted for secure authentication</a:t>
          </a:r>
        </a:p>
      </dgm:t>
    </dgm:pt>
    <dgm:pt modelId="{88AC7854-EE3B-40A8-BAD1-51CBF9A97A70}" type="parTrans" cxnId="{71DA18E0-45A6-4F57-BA43-3A0593480C3C}">
      <dgm:prSet/>
      <dgm:spPr/>
      <dgm:t>
        <a:bodyPr/>
        <a:lstStyle/>
        <a:p>
          <a:endParaRPr lang="en-US"/>
        </a:p>
      </dgm:t>
    </dgm:pt>
    <dgm:pt modelId="{59752742-223B-467B-8E80-80F4351A4D7F}" type="sibTrans" cxnId="{71DA18E0-45A6-4F57-BA43-3A0593480C3C}">
      <dgm:prSet/>
      <dgm:spPr/>
      <dgm:t>
        <a:bodyPr/>
        <a:lstStyle/>
        <a:p>
          <a:endParaRPr lang="en-US"/>
        </a:p>
      </dgm:t>
    </dgm:pt>
    <dgm:pt modelId="{A1B15ADF-DFE4-4631-B3E6-0C21DA4D8F77}">
      <dgm:prSet/>
      <dgm:spPr/>
      <dgm:t>
        <a:bodyPr/>
        <a:lstStyle/>
        <a:p>
          <a:r>
            <a:rPr lang="en-US" dirty="0"/>
            <a:t>Active Directory Federation Services (AD FS):</a:t>
          </a:r>
        </a:p>
      </dgm:t>
    </dgm:pt>
    <dgm:pt modelId="{95763EE0-5846-4006-9E1A-424E3ADF3F7F}" type="parTrans" cxnId="{BA0C5E4E-B5B9-4369-BD4A-990828D25DAA}">
      <dgm:prSet/>
      <dgm:spPr/>
      <dgm:t>
        <a:bodyPr/>
        <a:lstStyle/>
        <a:p>
          <a:endParaRPr lang="en-US"/>
        </a:p>
      </dgm:t>
    </dgm:pt>
    <dgm:pt modelId="{DD92BACA-DB06-4796-94B5-0CFD56AFD16D}" type="sibTrans" cxnId="{BA0C5E4E-B5B9-4369-BD4A-990828D25DAA}">
      <dgm:prSet/>
      <dgm:spPr/>
      <dgm:t>
        <a:bodyPr/>
        <a:lstStyle/>
        <a:p>
          <a:endParaRPr lang="en-US"/>
        </a:p>
      </dgm:t>
    </dgm:pt>
    <dgm:pt modelId="{8F52F59C-AC3D-47E9-9775-67D689925794}">
      <dgm:prSet/>
      <dgm:spPr/>
      <dgm:t>
        <a:bodyPr/>
        <a:lstStyle/>
        <a:p>
          <a:r>
            <a:rPr lang="en-US"/>
            <a:t>Provides advanced authentication for hybrid identity solutions</a:t>
          </a:r>
        </a:p>
      </dgm:t>
    </dgm:pt>
    <dgm:pt modelId="{947B12CD-88B1-4035-BEA2-0A31E54F4C4D}" type="parTrans" cxnId="{950EFA85-F725-4E4E-AFD8-62F07203BB60}">
      <dgm:prSet/>
      <dgm:spPr/>
      <dgm:t>
        <a:bodyPr/>
        <a:lstStyle/>
        <a:p>
          <a:endParaRPr lang="en-US"/>
        </a:p>
      </dgm:t>
    </dgm:pt>
    <dgm:pt modelId="{101FFBAA-C94A-41F5-B85E-9CFBE5A21CF6}" type="sibTrans" cxnId="{950EFA85-F725-4E4E-AFD8-62F07203BB60}">
      <dgm:prSet/>
      <dgm:spPr/>
      <dgm:t>
        <a:bodyPr/>
        <a:lstStyle/>
        <a:p>
          <a:endParaRPr lang="en-US"/>
        </a:p>
      </dgm:t>
    </dgm:pt>
    <dgm:pt modelId="{BD55B13D-E7D4-491B-866D-6A92A04EFBCD}">
      <dgm:prSet/>
      <dgm:spPr/>
      <dgm:t>
        <a:bodyPr/>
        <a:lstStyle/>
        <a:p>
          <a:r>
            <a:rPr lang="en-US"/>
            <a:t>Supports SSO across organizational boundaries</a:t>
          </a:r>
        </a:p>
      </dgm:t>
    </dgm:pt>
    <dgm:pt modelId="{82A323A4-164B-4737-A110-EB307C6D4016}" type="parTrans" cxnId="{06C63720-9A61-4433-938B-87A3CB8B7007}">
      <dgm:prSet/>
      <dgm:spPr/>
      <dgm:t>
        <a:bodyPr/>
        <a:lstStyle/>
        <a:p>
          <a:endParaRPr lang="en-US"/>
        </a:p>
      </dgm:t>
    </dgm:pt>
    <dgm:pt modelId="{59FBBA7D-8D22-40DC-8943-4E8197F9C7AE}" type="sibTrans" cxnId="{06C63720-9A61-4433-938B-87A3CB8B7007}">
      <dgm:prSet/>
      <dgm:spPr/>
      <dgm:t>
        <a:bodyPr/>
        <a:lstStyle/>
        <a:p>
          <a:endParaRPr lang="en-US"/>
        </a:p>
      </dgm:t>
    </dgm:pt>
    <dgm:pt modelId="{2C90CA79-E735-488E-91D5-4EADC17FCC98}">
      <dgm:prSet/>
      <dgm:spPr/>
      <dgm:t>
        <a:bodyPr/>
        <a:lstStyle/>
        <a:p>
          <a:r>
            <a:rPr lang="en-US"/>
            <a:t>AD FS handles authentication tasks for Microsoft Entra ID</a:t>
          </a:r>
        </a:p>
      </dgm:t>
    </dgm:pt>
    <dgm:pt modelId="{93460C7C-280D-4706-B2F3-41C7AD2AF6BB}" type="parTrans" cxnId="{103421DC-174D-4319-9874-73BCB12020B3}">
      <dgm:prSet/>
      <dgm:spPr/>
      <dgm:t>
        <a:bodyPr/>
        <a:lstStyle/>
        <a:p>
          <a:endParaRPr lang="en-US"/>
        </a:p>
      </dgm:t>
    </dgm:pt>
    <dgm:pt modelId="{1A6D2BB3-4A59-4B07-825A-3B8514191366}" type="sibTrans" cxnId="{103421DC-174D-4319-9874-73BCB12020B3}">
      <dgm:prSet/>
      <dgm:spPr/>
      <dgm:t>
        <a:bodyPr/>
        <a:lstStyle/>
        <a:p>
          <a:endParaRPr lang="en-US"/>
        </a:p>
      </dgm:t>
    </dgm:pt>
    <dgm:pt modelId="{72AEAB94-C4A3-41EF-8904-9DF9D031B72C}">
      <dgm:prSet/>
      <dgm:spPr/>
      <dgm:t>
        <a:bodyPr/>
        <a:lstStyle/>
        <a:p>
          <a:r>
            <a:rPr lang="en-US"/>
            <a:t>Migrating from AD FS to Microsoft Entra ID is recommended for enhanced security</a:t>
          </a:r>
        </a:p>
      </dgm:t>
    </dgm:pt>
    <dgm:pt modelId="{1F0D89FA-5CE5-4EA2-A6AA-80E95CAC593F}" type="parTrans" cxnId="{6761E17D-27B6-4BE6-985D-F62F77105C72}">
      <dgm:prSet/>
      <dgm:spPr/>
      <dgm:t>
        <a:bodyPr/>
        <a:lstStyle/>
        <a:p>
          <a:endParaRPr lang="en-US"/>
        </a:p>
      </dgm:t>
    </dgm:pt>
    <dgm:pt modelId="{6F386DE1-0012-41F0-90B9-117D44F6DB9C}" type="sibTrans" cxnId="{6761E17D-27B6-4BE6-985D-F62F77105C72}">
      <dgm:prSet/>
      <dgm:spPr/>
      <dgm:t>
        <a:bodyPr/>
        <a:lstStyle/>
        <a:p>
          <a:endParaRPr lang="en-US"/>
        </a:p>
      </dgm:t>
    </dgm:pt>
    <dgm:pt modelId="{AAFFFD58-9E4C-4C57-B67D-5260477F87C0}" type="pres">
      <dgm:prSet presAssocID="{E2D6F770-C758-4157-B6B7-222067D998B6}" presName="Name0" presStyleCnt="0">
        <dgm:presLayoutVars>
          <dgm:dir/>
          <dgm:animLvl val="lvl"/>
          <dgm:resizeHandles val="exact"/>
        </dgm:presLayoutVars>
      </dgm:prSet>
      <dgm:spPr/>
    </dgm:pt>
    <dgm:pt modelId="{587C6742-6DEF-4A20-84DA-586ADF7E007F}" type="pres">
      <dgm:prSet presAssocID="{D1295AA6-662F-4C6E-B14A-FE1EBC7998EC}" presName="composite" presStyleCnt="0"/>
      <dgm:spPr/>
    </dgm:pt>
    <dgm:pt modelId="{9337599B-9493-4658-8CCA-D99607E5C4EB}" type="pres">
      <dgm:prSet presAssocID="{D1295AA6-662F-4C6E-B14A-FE1EBC7998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C61F0CA-7FF8-4824-A589-35CC7868A8F8}" type="pres">
      <dgm:prSet presAssocID="{D1295AA6-662F-4C6E-B14A-FE1EBC7998EC}" presName="desTx" presStyleLbl="alignAccFollowNode1" presStyleIdx="0" presStyleCnt="3">
        <dgm:presLayoutVars>
          <dgm:bulletEnabled val="1"/>
        </dgm:presLayoutVars>
      </dgm:prSet>
      <dgm:spPr/>
    </dgm:pt>
    <dgm:pt modelId="{787751C0-0FB8-4EFA-8A85-CDE60E2F95A5}" type="pres">
      <dgm:prSet presAssocID="{218E80C0-3E83-47FF-83B4-BC5EE367BD69}" presName="space" presStyleCnt="0"/>
      <dgm:spPr/>
    </dgm:pt>
    <dgm:pt modelId="{1C004A44-2F83-44D3-A100-357ABFE047E0}" type="pres">
      <dgm:prSet presAssocID="{1CF2A0DE-B763-4E1E-8655-009032FF385E}" presName="composite" presStyleCnt="0"/>
      <dgm:spPr/>
    </dgm:pt>
    <dgm:pt modelId="{15AD88FA-11BC-4903-B3A0-3C21E3EC7F1C}" type="pres">
      <dgm:prSet presAssocID="{1CF2A0DE-B763-4E1E-8655-009032FF38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31CBA2-71BA-460D-A461-C4EF77F57C5C}" type="pres">
      <dgm:prSet presAssocID="{1CF2A0DE-B763-4E1E-8655-009032FF385E}" presName="desTx" presStyleLbl="alignAccFollowNode1" presStyleIdx="1" presStyleCnt="3">
        <dgm:presLayoutVars>
          <dgm:bulletEnabled val="1"/>
        </dgm:presLayoutVars>
      </dgm:prSet>
      <dgm:spPr/>
    </dgm:pt>
    <dgm:pt modelId="{514F4EA7-A4C6-49AC-BF26-7006A85E473F}" type="pres">
      <dgm:prSet presAssocID="{EBD8F735-AA73-411C-9CD1-6DD4F0234411}" presName="space" presStyleCnt="0"/>
      <dgm:spPr/>
    </dgm:pt>
    <dgm:pt modelId="{972A3AC6-1B47-40BA-8002-CA664A733805}" type="pres">
      <dgm:prSet presAssocID="{A1B15ADF-DFE4-4631-B3E6-0C21DA4D8F77}" presName="composite" presStyleCnt="0"/>
      <dgm:spPr/>
    </dgm:pt>
    <dgm:pt modelId="{C9D9F979-AA6D-42EA-B99B-1D7C32E3D5DB}" type="pres">
      <dgm:prSet presAssocID="{A1B15ADF-DFE4-4631-B3E6-0C21DA4D8F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400E460-0034-4F66-B9C6-71CCFCA635A8}" type="pres">
      <dgm:prSet presAssocID="{A1B15ADF-DFE4-4631-B3E6-0C21DA4D8F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416A201-EB93-4975-B2E6-183115D7A7E2}" type="presOf" srcId="{A75A72F1-14C2-4103-9753-3A4182CD45BA}" destId="{B331CBA2-71BA-460D-A461-C4EF77F57C5C}" srcOrd="0" destOrd="1" presId="urn:microsoft.com/office/officeart/2005/8/layout/hList1"/>
    <dgm:cxn modelId="{ABF36415-3F38-472A-AC48-123473D5AEB4}" type="presOf" srcId="{72AEAB94-C4A3-41EF-8904-9DF9D031B72C}" destId="{9400E460-0034-4F66-B9C6-71CCFCA635A8}" srcOrd="0" destOrd="3" presId="urn:microsoft.com/office/officeart/2005/8/layout/hList1"/>
    <dgm:cxn modelId="{44EF4517-2639-4EAE-842A-A96BF1544DB6}" srcId="{1CF2A0DE-B763-4E1E-8655-009032FF385E}" destId="{10CE2C2C-2D48-47E1-B738-A6265D5787D2}" srcOrd="0" destOrd="0" parTransId="{69AA110C-4CC2-46EE-958F-F54F6CD0EE8F}" sibTransId="{7E541A96-C419-442E-98E5-ADC6B2CB82AA}"/>
    <dgm:cxn modelId="{F9F9261F-18C7-4453-8785-E0EDBC4EF4D8}" srcId="{1CF2A0DE-B763-4E1E-8655-009032FF385E}" destId="{7ABE42E7-B4A7-4ABB-965D-69ACB10FF53A}" srcOrd="2" destOrd="0" parTransId="{BB3D6E48-4D98-4F08-8B1F-10C0EFB275EF}" sibTransId="{F322CC1F-1567-4750-AFB9-872CB4F662B2}"/>
    <dgm:cxn modelId="{06C63720-9A61-4433-938B-87A3CB8B7007}" srcId="{A1B15ADF-DFE4-4631-B3E6-0C21DA4D8F77}" destId="{BD55B13D-E7D4-491B-866D-6A92A04EFBCD}" srcOrd="1" destOrd="0" parTransId="{82A323A4-164B-4737-A110-EB307C6D4016}" sibTransId="{59FBBA7D-8D22-40DC-8943-4E8197F9C7AE}"/>
    <dgm:cxn modelId="{E220E547-BDBB-4E22-BA37-FB0A34C79EA0}" srcId="{1CF2A0DE-B763-4E1E-8655-009032FF385E}" destId="{A75A72F1-14C2-4103-9753-3A4182CD45BA}" srcOrd="1" destOrd="0" parTransId="{4A12A4B1-25A3-4046-AC46-BB7DA16C2337}" sibTransId="{74B4DD62-CFEB-4243-843A-42ABAB844EDF}"/>
    <dgm:cxn modelId="{44B3E56B-EB77-4E3B-9F1C-B0550DDE85EA}" type="presOf" srcId="{BD55B13D-E7D4-491B-866D-6A92A04EFBCD}" destId="{9400E460-0034-4F66-B9C6-71CCFCA635A8}" srcOrd="0" destOrd="1" presId="urn:microsoft.com/office/officeart/2005/8/layout/hList1"/>
    <dgm:cxn modelId="{28915D4D-9B0C-4E9B-87F6-483AE53BA8C0}" srcId="{D1295AA6-662F-4C6E-B14A-FE1EBC7998EC}" destId="{E0F6C990-F88A-46F5-828D-D96C27ECA6F7}" srcOrd="3" destOrd="0" parTransId="{D81268F3-90A3-4F58-9E0A-B05730C2A83A}" sibTransId="{CFC86BED-7AF8-40F6-BFDB-21C4A5CE6DC3}"/>
    <dgm:cxn modelId="{BA0C5E4E-B5B9-4369-BD4A-990828D25DAA}" srcId="{E2D6F770-C758-4157-B6B7-222067D998B6}" destId="{A1B15ADF-DFE4-4631-B3E6-0C21DA4D8F77}" srcOrd="2" destOrd="0" parTransId="{95763EE0-5846-4006-9E1A-424E3ADF3F7F}" sibTransId="{DD92BACA-DB06-4796-94B5-0CFD56AFD16D}"/>
    <dgm:cxn modelId="{E98D714E-A4E0-48B4-A26D-3778B4519535}" type="presOf" srcId="{869A74FB-A97A-4578-B2CB-19621A9BAC98}" destId="{5C61F0CA-7FF8-4824-A589-35CC7868A8F8}" srcOrd="0" destOrd="0" presId="urn:microsoft.com/office/officeart/2005/8/layout/hList1"/>
    <dgm:cxn modelId="{069D9171-133F-406A-A701-B04476D07596}" type="presOf" srcId="{8F52F59C-AC3D-47E9-9775-67D689925794}" destId="{9400E460-0034-4F66-B9C6-71CCFCA635A8}" srcOrd="0" destOrd="0" presId="urn:microsoft.com/office/officeart/2005/8/layout/hList1"/>
    <dgm:cxn modelId="{FEC35B53-C805-4E98-9D04-1881CE55805E}" type="presOf" srcId="{D1295AA6-662F-4C6E-B14A-FE1EBC7998EC}" destId="{9337599B-9493-4658-8CCA-D99607E5C4EB}" srcOrd="0" destOrd="0" presId="urn:microsoft.com/office/officeart/2005/8/layout/hList1"/>
    <dgm:cxn modelId="{3ACA2A78-5A3F-4679-9698-4F5445FBC693}" type="presOf" srcId="{9BCEB264-193C-4614-8227-4E6B99B7CED5}" destId="{5C61F0CA-7FF8-4824-A589-35CC7868A8F8}" srcOrd="0" destOrd="1" presId="urn:microsoft.com/office/officeart/2005/8/layout/hList1"/>
    <dgm:cxn modelId="{6761E17D-27B6-4BE6-985D-F62F77105C72}" srcId="{A1B15ADF-DFE4-4631-B3E6-0C21DA4D8F77}" destId="{72AEAB94-C4A3-41EF-8904-9DF9D031B72C}" srcOrd="3" destOrd="0" parTransId="{1F0D89FA-5CE5-4EA2-A6AA-80E95CAC593F}" sibTransId="{6F386DE1-0012-41F0-90B9-117D44F6DB9C}"/>
    <dgm:cxn modelId="{081A2D81-508A-4A92-B271-F7DA144356BB}" type="presOf" srcId="{A88019F0-0716-4E4A-BD11-F7965F489F69}" destId="{B331CBA2-71BA-460D-A461-C4EF77F57C5C}" srcOrd="0" destOrd="3" presId="urn:microsoft.com/office/officeart/2005/8/layout/hList1"/>
    <dgm:cxn modelId="{950EFA85-F725-4E4E-AFD8-62F07203BB60}" srcId="{A1B15ADF-DFE4-4631-B3E6-0C21DA4D8F77}" destId="{8F52F59C-AC3D-47E9-9775-67D689925794}" srcOrd="0" destOrd="0" parTransId="{947B12CD-88B1-4035-BEA2-0A31E54F4C4D}" sibTransId="{101FFBAA-C94A-41F5-B85E-9CFBE5A21CF6}"/>
    <dgm:cxn modelId="{C773EB88-AF0E-42BC-83C4-5D3DCD0B61D6}" srcId="{E2D6F770-C758-4157-B6B7-222067D998B6}" destId="{D1295AA6-662F-4C6E-B14A-FE1EBC7998EC}" srcOrd="0" destOrd="0" parTransId="{A69ADF66-0318-49F2-A5B3-A466419C75A5}" sibTransId="{218E80C0-3E83-47FF-83B4-BC5EE367BD69}"/>
    <dgm:cxn modelId="{1E563B93-AABE-461E-ADEE-AC61AC44B2E5}" srcId="{D1295AA6-662F-4C6E-B14A-FE1EBC7998EC}" destId="{869A74FB-A97A-4578-B2CB-19621A9BAC98}" srcOrd="0" destOrd="0" parTransId="{5EB56933-E6A4-41FF-80D6-9EE87ACA93A2}" sibTransId="{974A2AF0-5E28-4CA2-A645-3E87E8ADFAEF}"/>
    <dgm:cxn modelId="{09F33898-AFDE-4AF2-9088-7B2451B886C2}" type="presOf" srcId="{E0F6C990-F88A-46F5-828D-D96C27ECA6F7}" destId="{5C61F0CA-7FF8-4824-A589-35CC7868A8F8}" srcOrd="0" destOrd="3" presId="urn:microsoft.com/office/officeart/2005/8/layout/hList1"/>
    <dgm:cxn modelId="{F82E2DA5-812B-4472-A20E-6B6D5002D73F}" srcId="{D1295AA6-662F-4C6E-B14A-FE1EBC7998EC}" destId="{9BCEB264-193C-4614-8227-4E6B99B7CED5}" srcOrd="1" destOrd="0" parTransId="{84F94019-F285-466D-BF99-6FBF3629D576}" sibTransId="{3AB3444E-82BF-4B30-AB15-332844A193C8}"/>
    <dgm:cxn modelId="{EB7493A6-44B0-4E8C-A22D-A8FC9608AE64}" type="presOf" srcId="{10CE2C2C-2D48-47E1-B738-A6265D5787D2}" destId="{B331CBA2-71BA-460D-A461-C4EF77F57C5C}" srcOrd="0" destOrd="0" presId="urn:microsoft.com/office/officeart/2005/8/layout/hList1"/>
    <dgm:cxn modelId="{B814C7B0-BC4B-4D7D-A34A-70C6653BEFE3}" srcId="{D1295AA6-662F-4C6E-B14A-FE1EBC7998EC}" destId="{616BD734-C651-4B80-8430-CA683F48E47E}" srcOrd="2" destOrd="0" parTransId="{AA95D16F-07AC-4EC4-A1F6-2DE318F04492}" sibTransId="{295B33ED-D840-4BE6-849A-679D7B8C6906}"/>
    <dgm:cxn modelId="{AD888AB4-9A90-453B-8362-FF705BEC9DA7}" srcId="{E2D6F770-C758-4157-B6B7-222067D998B6}" destId="{1CF2A0DE-B763-4E1E-8655-009032FF385E}" srcOrd="1" destOrd="0" parTransId="{C6C3AA84-ACE1-4DB2-9459-F19CBD56B365}" sibTransId="{EBD8F735-AA73-411C-9CD1-6DD4F0234411}"/>
    <dgm:cxn modelId="{F75CDFBC-E502-4049-916A-FD668CEA2E16}" type="presOf" srcId="{2C90CA79-E735-488E-91D5-4EADC17FCC98}" destId="{9400E460-0034-4F66-B9C6-71CCFCA635A8}" srcOrd="0" destOrd="2" presId="urn:microsoft.com/office/officeart/2005/8/layout/hList1"/>
    <dgm:cxn modelId="{CCF807CB-0DF1-452F-9B55-31421281F99F}" type="presOf" srcId="{A1B15ADF-DFE4-4631-B3E6-0C21DA4D8F77}" destId="{C9D9F979-AA6D-42EA-B99B-1D7C32E3D5DB}" srcOrd="0" destOrd="0" presId="urn:microsoft.com/office/officeart/2005/8/layout/hList1"/>
    <dgm:cxn modelId="{C6F363CD-3C86-467F-BE92-4B07860F377A}" type="presOf" srcId="{616BD734-C651-4B80-8430-CA683F48E47E}" destId="{5C61F0CA-7FF8-4824-A589-35CC7868A8F8}" srcOrd="0" destOrd="2" presId="urn:microsoft.com/office/officeart/2005/8/layout/hList1"/>
    <dgm:cxn modelId="{5AECE0CE-1681-4F3C-9292-CF661D3D009D}" type="presOf" srcId="{E2D6F770-C758-4157-B6B7-222067D998B6}" destId="{AAFFFD58-9E4C-4C57-B67D-5260477F87C0}" srcOrd="0" destOrd="0" presId="urn:microsoft.com/office/officeart/2005/8/layout/hList1"/>
    <dgm:cxn modelId="{E5CDA3D6-9B06-479B-AD2C-21EF115DD9F7}" type="presOf" srcId="{1CF2A0DE-B763-4E1E-8655-009032FF385E}" destId="{15AD88FA-11BC-4903-B3A0-3C21E3EC7F1C}" srcOrd="0" destOrd="0" presId="urn:microsoft.com/office/officeart/2005/8/layout/hList1"/>
    <dgm:cxn modelId="{103421DC-174D-4319-9874-73BCB12020B3}" srcId="{A1B15ADF-DFE4-4631-B3E6-0C21DA4D8F77}" destId="{2C90CA79-E735-488E-91D5-4EADC17FCC98}" srcOrd="2" destOrd="0" parTransId="{93460C7C-280D-4706-B2F3-41C7AD2AF6BB}" sibTransId="{1A6D2BB3-4A59-4B07-825A-3B8514191366}"/>
    <dgm:cxn modelId="{71DA18E0-45A6-4F57-BA43-3A0593480C3C}" srcId="{1CF2A0DE-B763-4E1E-8655-009032FF385E}" destId="{A88019F0-0716-4E4A-BD11-F7965F489F69}" srcOrd="3" destOrd="0" parTransId="{88AC7854-EE3B-40A8-BAD1-51CBF9A97A70}" sibTransId="{59752742-223B-467B-8E80-80F4351A4D7F}"/>
    <dgm:cxn modelId="{B7B0ABF1-D0C6-4FAF-B0E8-8C52D498B8B5}" type="presOf" srcId="{7ABE42E7-B4A7-4ABB-965D-69ACB10FF53A}" destId="{B331CBA2-71BA-460D-A461-C4EF77F57C5C}" srcOrd="0" destOrd="2" presId="urn:microsoft.com/office/officeart/2005/8/layout/hList1"/>
    <dgm:cxn modelId="{EC2DD3CB-45D6-4B72-837A-0344383160F9}" type="presParOf" srcId="{AAFFFD58-9E4C-4C57-B67D-5260477F87C0}" destId="{587C6742-6DEF-4A20-84DA-586ADF7E007F}" srcOrd="0" destOrd="0" presId="urn:microsoft.com/office/officeart/2005/8/layout/hList1"/>
    <dgm:cxn modelId="{A9A67406-DC36-4593-8F24-7FB39D98D04F}" type="presParOf" srcId="{587C6742-6DEF-4A20-84DA-586ADF7E007F}" destId="{9337599B-9493-4658-8CCA-D99607E5C4EB}" srcOrd="0" destOrd="0" presId="urn:microsoft.com/office/officeart/2005/8/layout/hList1"/>
    <dgm:cxn modelId="{DEFB7D4B-C12B-4A3B-A920-1282B7ED7A4B}" type="presParOf" srcId="{587C6742-6DEF-4A20-84DA-586ADF7E007F}" destId="{5C61F0CA-7FF8-4824-A589-35CC7868A8F8}" srcOrd="1" destOrd="0" presId="urn:microsoft.com/office/officeart/2005/8/layout/hList1"/>
    <dgm:cxn modelId="{50970F29-8B66-45BF-BAA6-08E894FBA34D}" type="presParOf" srcId="{AAFFFD58-9E4C-4C57-B67D-5260477F87C0}" destId="{787751C0-0FB8-4EFA-8A85-CDE60E2F95A5}" srcOrd="1" destOrd="0" presId="urn:microsoft.com/office/officeart/2005/8/layout/hList1"/>
    <dgm:cxn modelId="{32690B5B-06F5-4D60-8A82-D95F2F757DEC}" type="presParOf" srcId="{AAFFFD58-9E4C-4C57-B67D-5260477F87C0}" destId="{1C004A44-2F83-44D3-A100-357ABFE047E0}" srcOrd="2" destOrd="0" presId="urn:microsoft.com/office/officeart/2005/8/layout/hList1"/>
    <dgm:cxn modelId="{C505B046-35B2-49BA-848C-984F82516F56}" type="presParOf" srcId="{1C004A44-2F83-44D3-A100-357ABFE047E0}" destId="{15AD88FA-11BC-4903-B3A0-3C21E3EC7F1C}" srcOrd="0" destOrd="0" presId="urn:microsoft.com/office/officeart/2005/8/layout/hList1"/>
    <dgm:cxn modelId="{27DFF120-51BD-4FCA-8C87-9ABB1D1FD493}" type="presParOf" srcId="{1C004A44-2F83-44D3-A100-357ABFE047E0}" destId="{B331CBA2-71BA-460D-A461-C4EF77F57C5C}" srcOrd="1" destOrd="0" presId="urn:microsoft.com/office/officeart/2005/8/layout/hList1"/>
    <dgm:cxn modelId="{FD12EC69-3F95-45D3-8D5C-CCC91DF38325}" type="presParOf" srcId="{AAFFFD58-9E4C-4C57-B67D-5260477F87C0}" destId="{514F4EA7-A4C6-49AC-BF26-7006A85E473F}" srcOrd="3" destOrd="0" presId="urn:microsoft.com/office/officeart/2005/8/layout/hList1"/>
    <dgm:cxn modelId="{130D413C-027A-4B9B-BE49-5A4117E0A748}" type="presParOf" srcId="{AAFFFD58-9E4C-4C57-B67D-5260477F87C0}" destId="{972A3AC6-1B47-40BA-8002-CA664A733805}" srcOrd="4" destOrd="0" presId="urn:microsoft.com/office/officeart/2005/8/layout/hList1"/>
    <dgm:cxn modelId="{CDCF9422-9052-49E4-8253-24A145B61631}" type="presParOf" srcId="{972A3AC6-1B47-40BA-8002-CA664A733805}" destId="{C9D9F979-AA6D-42EA-B99B-1D7C32E3D5DB}" srcOrd="0" destOrd="0" presId="urn:microsoft.com/office/officeart/2005/8/layout/hList1"/>
    <dgm:cxn modelId="{1A6AF65E-B0FC-432B-A100-D932D5800F82}" type="presParOf" srcId="{972A3AC6-1B47-40BA-8002-CA664A733805}" destId="{9400E460-0034-4F66-B9C6-71CCFCA635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E66FF5-35F2-4FC9-A2A9-C21527FC84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1AF861-51C4-4721-A79D-E32777540D3E}">
      <dgm:prSet/>
      <dgm:spPr/>
      <dgm:t>
        <a:bodyPr/>
        <a:lstStyle/>
        <a:p>
          <a:r>
            <a:rPr lang="en-US"/>
            <a:t>Granular control over who can access resources in Azure</a:t>
          </a:r>
        </a:p>
      </dgm:t>
    </dgm:pt>
    <dgm:pt modelId="{49BA3AB0-AE4A-4270-A97B-5C600727C2D0}" type="parTrans" cxnId="{46D4F274-90E4-40F7-84E6-76B5F3F0CD46}">
      <dgm:prSet/>
      <dgm:spPr/>
      <dgm:t>
        <a:bodyPr/>
        <a:lstStyle/>
        <a:p>
          <a:endParaRPr lang="en-US"/>
        </a:p>
      </dgm:t>
    </dgm:pt>
    <dgm:pt modelId="{B9277CE5-6571-4C4B-90DD-EABCBCB3039D}" type="sibTrans" cxnId="{46D4F274-90E4-40F7-84E6-76B5F3F0CD46}">
      <dgm:prSet/>
      <dgm:spPr/>
      <dgm:t>
        <a:bodyPr/>
        <a:lstStyle/>
        <a:p>
          <a:endParaRPr lang="en-US"/>
        </a:p>
      </dgm:t>
    </dgm:pt>
    <dgm:pt modelId="{AEA0FEC7-81B7-4AC3-B159-490B939A4292}">
      <dgm:prSet/>
      <dgm:spPr/>
      <dgm:t>
        <a:bodyPr/>
        <a:lstStyle/>
        <a:p>
          <a:r>
            <a:rPr lang="en-US"/>
            <a:t>Over 120 predefined roles (e.g., Owner, Contributor, Reader)</a:t>
          </a:r>
        </a:p>
      </dgm:t>
    </dgm:pt>
    <dgm:pt modelId="{13E02529-C3C6-4A66-B200-0F57C42CD354}" type="parTrans" cxnId="{3FEF9B72-3013-40C6-A06D-135A584009A4}">
      <dgm:prSet/>
      <dgm:spPr/>
      <dgm:t>
        <a:bodyPr/>
        <a:lstStyle/>
        <a:p>
          <a:endParaRPr lang="en-US"/>
        </a:p>
      </dgm:t>
    </dgm:pt>
    <dgm:pt modelId="{F2557E31-889C-44B7-8922-485B3E99E9F7}" type="sibTrans" cxnId="{3FEF9B72-3013-40C6-A06D-135A584009A4}">
      <dgm:prSet/>
      <dgm:spPr/>
      <dgm:t>
        <a:bodyPr/>
        <a:lstStyle/>
        <a:p>
          <a:endParaRPr lang="en-US"/>
        </a:p>
      </dgm:t>
    </dgm:pt>
    <dgm:pt modelId="{49C8A1BA-3B04-4B96-BEA3-2719E5E85511}">
      <dgm:prSet/>
      <dgm:spPr/>
      <dgm:t>
        <a:bodyPr/>
        <a:lstStyle/>
        <a:p>
          <a:r>
            <a:rPr lang="en-US"/>
            <a:t>Custom roles can be created for specific business needs</a:t>
          </a:r>
        </a:p>
      </dgm:t>
    </dgm:pt>
    <dgm:pt modelId="{B1E528A8-1203-4712-BCA8-5A6AE2D7BE58}" type="parTrans" cxnId="{548AED0F-914C-4268-9696-EC42DE99C0CE}">
      <dgm:prSet/>
      <dgm:spPr/>
      <dgm:t>
        <a:bodyPr/>
        <a:lstStyle/>
        <a:p>
          <a:endParaRPr lang="en-US"/>
        </a:p>
      </dgm:t>
    </dgm:pt>
    <dgm:pt modelId="{5F0BD7B3-E641-4351-BEFC-F4B4A0BC94E6}" type="sibTrans" cxnId="{548AED0F-914C-4268-9696-EC42DE99C0CE}">
      <dgm:prSet/>
      <dgm:spPr/>
      <dgm:t>
        <a:bodyPr/>
        <a:lstStyle/>
        <a:p>
          <a:endParaRPr lang="en-US"/>
        </a:p>
      </dgm:t>
    </dgm:pt>
    <dgm:pt modelId="{0B75DC99-6F2D-42F4-A875-53661F740FC0}">
      <dgm:prSet/>
      <dgm:spPr/>
      <dgm:t>
        <a:bodyPr/>
        <a:lstStyle/>
        <a:p>
          <a:r>
            <a:rPr lang="en-US"/>
            <a:t>Access can be granted/denied at subscription, resource group, or individual resource levels</a:t>
          </a:r>
        </a:p>
      </dgm:t>
    </dgm:pt>
    <dgm:pt modelId="{F6F78FA2-9E00-4E0C-BF67-E0315B411FCA}" type="parTrans" cxnId="{345D3BC0-E820-4CBB-91ED-7904FB43E664}">
      <dgm:prSet/>
      <dgm:spPr/>
      <dgm:t>
        <a:bodyPr/>
        <a:lstStyle/>
        <a:p>
          <a:endParaRPr lang="en-US"/>
        </a:p>
      </dgm:t>
    </dgm:pt>
    <dgm:pt modelId="{044A9648-9D9D-4C05-8C26-B012A8DD4DBC}" type="sibTrans" cxnId="{345D3BC0-E820-4CBB-91ED-7904FB43E664}">
      <dgm:prSet/>
      <dgm:spPr/>
      <dgm:t>
        <a:bodyPr/>
        <a:lstStyle/>
        <a:p>
          <a:endParaRPr lang="en-US"/>
        </a:p>
      </dgm:t>
    </dgm:pt>
    <dgm:pt modelId="{71BFAF3C-08B5-40EA-91AF-FFCC6B48BD90}" type="pres">
      <dgm:prSet presAssocID="{5DE66FF5-35F2-4FC9-A2A9-C21527FC84F4}" presName="root" presStyleCnt="0">
        <dgm:presLayoutVars>
          <dgm:dir/>
          <dgm:resizeHandles val="exact"/>
        </dgm:presLayoutVars>
      </dgm:prSet>
      <dgm:spPr/>
    </dgm:pt>
    <dgm:pt modelId="{04165042-D0A9-45C3-BD5C-0E19996DD562}" type="pres">
      <dgm:prSet presAssocID="{271AF861-51C4-4721-A79D-E32777540D3E}" presName="compNode" presStyleCnt="0"/>
      <dgm:spPr/>
    </dgm:pt>
    <dgm:pt modelId="{68DF9EB6-B426-4773-B7CF-5DB42603B011}" type="pres">
      <dgm:prSet presAssocID="{271AF861-51C4-4721-A79D-E32777540D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C10F841-55C6-4CC8-882A-1CB12C641028}" type="pres">
      <dgm:prSet presAssocID="{271AF861-51C4-4721-A79D-E32777540D3E}" presName="spaceRect" presStyleCnt="0"/>
      <dgm:spPr/>
    </dgm:pt>
    <dgm:pt modelId="{0A303883-0268-402F-805B-029A84B5CE55}" type="pres">
      <dgm:prSet presAssocID="{271AF861-51C4-4721-A79D-E32777540D3E}" presName="textRect" presStyleLbl="revTx" presStyleIdx="0" presStyleCnt="4">
        <dgm:presLayoutVars>
          <dgm:chMax val="1"/>
          <dgm:chPref val="1"/>
        </dgm:presLayoutVars>
      </dgm:prSet>
      <dgm:spPr/>
    </dgm:pt>
    <dgm:pt modelId="{F090C9F0-9B8A-4336-AB68-A02D1F6F248E}" type="pres">
      <dgm:prSet presAssocID="{B9277CE5-6571-4C4B-90DD-EABCBCB3039D}" presName="sibTrans" presStyleCnt="0"/>
      <dgm:spPr/>
    </dgm:pt>
    <dgm:pt modelId="{142A76CE-1F57-4D86-958F-19315C5A8E86}" type="pres">
      <dgm:prSet presAssocID="{AEA0FEC7-81B7-4AC3-B159-490B939A4292}" presName="compNode" presStyleCnt="0"/>
      <dgm:spPr/>
    </dgm:pt>
    <dgm:pt modelId="{C6110DD5-A1A9-4CE7-9B2C-5564793CFFD2}" type="pres">
      <dgm:prSet presAssocID="{AEA0FEC7-81B7-4AC3-B159-490B939A42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B83A030-4D4F-4A57-B656-A6C2292295F1}" type="pres">
      <dgm:prSet presAssocID="{AEA0FEC7-81B7-4AC3-B159-490B939A4292}" presName="spaceRect" presStyleCnt="0"/>
      <dgm:spPr/>
    </dgm:pt>
    <dgm:pt modelId="{FD33C43B-E5D9-4BC3-A1D6-FAED0303BFC2}" type="pres">
      <dgm:prSet presAssocID="{AEA0FEC7-81B7-4AC3-B159-490B939A4292}" presName="textRect" presStyleLbl="revTx" presStyleIdx="1" presStyleCnt="4">
        <dgm:presLayoutVars>
          <dgm:chMax val="1"/>
          <dgm:chPref val="1"/>
        </dgm:presLayoutVars>
      </dgm:prSet>
      <dgm:spPr/>
    </dgm:pt>
    <dgm:pt modelId="{2345FD5B-DCD1-47FA-8249-45997AF8F6A9}" type="pres">
      <dgm:prSet presAssocID="{F2557E31-889C-44B7-8922-485B3E99E9F7}" presName="sibTrans" presStyleCnt="0"/>
      <dgm:spPr/>
    </dgm:pt>
    <dgm:pt modelId="{5CCC13E5-00E6-4FA2-AF9E-180DF110C6DD}" type="pres">
      <dgm:prSet presAssocID="{49C8A1BA-3B04-4B96-BEA3-2719E5E85511}" presName="compNode" presStyleCnt="0"/>
      <dgm:spPr/>
    </dgm:pt>
    <dgm:pt modelId="{39566D21-4B6D-4679-8E92-4A807A44B1C6}" type="pres">
      <dgm:prSet presAssocID="{49C8A1BA-3B04-4B96-BEA3-2719E5E855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E8B98B-22C5-4D2A-ADEF-2F0F17B10C32}" type="pres">
      <dgm:prSet presAssocID="{49C8A1BA-3B04-4B96-BEA3-2719E5E85511}" presName="spaceRect" presStyleCnt="0"/>
      <dgm:spPr/>
    </dgm:pt>
    <dgm:pt modelId="{AD25D81A-542F-47EA-8B31-1AFF88EC8EF5}" type="pres">
      <dgm:prSet presAssocID="{49C8A1BA-3B04-4B96-BEA3-2719E5E85511}" presName="textRect" presStyleLbl="revTx" presStyleIdx="2" presStyleCnt="4">
        <dgm:presLayoutVars>
          <dgm:chMax val="1"/>
          <dgm:chPref val="1"/>
        </dgm:presLayoutVars>
      </dgm:prSet>
      <dgm:spPr/>
    </dgm:pt>
    <dgm:pt modelId="{40290ADA-7D71-4A2C-8E1C-C211B4057E12}" type="pres">
      <dgm:prSet presAssocID="{5F0BD7B3-E641-4351-BEFC-F4B4A0BC94E6}" presName="sibTrans" presStyleCnt="0"/>
      <dgm:spPr/>
    </dgm:pt>
    <dgm:pt modelId="{3427E162-440B-4BF4-A863-55B38F302EF1}" type="pres">
      <dgm:prSet presAssocID="{0B75DC99-6F2D-42F4-A875-53661F740FC0}" presName="compNode" presStyleCnt="0"/>
      <dgm:spPr/>
    </dgm:pt>
    <dgm:pt modelId="{0D06DAAC-6116-4A66-B993-230AA34254E4}" type="pres">
      <dgm:prSet presAssocID="{0B75DC99-6F2D-42F4-A875-53661F740F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EF78388-0D15-4411-AA66-E9CAD64C546E}" type="pres">
      <dgm:prSet presAssocID="{0B75DC99-6F2D-42F4-A875-53661F740FC0}" presName="spaceRect" presStyleCnt="0"/>
      <dgm:spPr/>
    </dgm:pt>
    <dgm:pt modelId="{2A25DF30-F850-4928-B6C9-CA839FE48F1F}" type="pres">
      <dgm:prSet presAssocID="{0B75DC99-6F2D-42F4-A875-53661F740F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8AED0F-914C-4268-9696-EC42DE99C0CE}" srcId="{5DE66FF5-35F2-4FC9-A2A9-C21527FC84F4}" destId="{49C8A1BA-3B04-4B96-BEA3-2719E5E85511}" srcOrd="2" destOrd="0" parTransId="{B1E528A8-1203-4712-BCA8-5A6AE2D7BE58}" sibTransId="{5F0BD7B3-E641-4351-BEFC-F4B4A0BC94E6}"/>
    <dgm:cxn modelId="{58951110-6C76-4B89-9B1C-B45EBF906E4E}" type="presOf" srcId="{49C8A1BA-3B04-4B96-BEA3-2719E5E85511}" destId="{AD25D81A-542F-47EA-8B31-1AFF88EC8EF5}" srcOrd="0" destOrd="0" presId="urn:microsoft.com/office/officeart/2018/2/layout/IconLabelList"/>
    <dgm:cxn modelId="{3FEF9B72-3013-40C6-A06D-135A584009A4}" srcId="{5DE66FF5-35F2-4FC9-A2A9-C21527FC84F4}" destId="{AEA0FEC7-81B7-4AC3-B159-490B939A4292}" srcOrd="1" destOrd="0" parTransId="{13E02529-C3C6-4A66-B200-0F57C42CD354}" sibTransId="{F2557E31-889C-44B7-8922-485B3E99E9F7}"/>
    <dgm:cxn modelId="{46D4F274-90E4-40F7-84E6-76B5F3F0CD46}" srcId="{5DE66FF5-35F2-4FC9-A2A9-C21527FC84F4}" destId="{271AF861-51C4-4721-A79D-E32777540D3E}" srcOrd="0" destOrd="0" parTransId="{49BA3AB0-AE4A-4270-A97B-5C600727C2D0}" sibTransId="{B9277CE5-6571-4C4B-90DD-EABCBCB3039D}"/>
    <dgm:cxn modelId="{614D448B-ABB6-47EC-B3B4-ACA7AD6864BD}" type="presOf" srcId="{271AF861-51C4-4721-A79D-E32777540D3E}" destId="{0A303883-0268-402F-805B-029A84B5CE55}" srcOrd="0" destOrd="0" presId="urn:microsoft.com/office/officeart/2018/2/layout/IconLabelList"/>
    <dgm:cxn modelId="{D8199198-EE61-43C7-9A30-9BE7CE3E6B70}" type="presOf" srcId="{0B75DC99-6F2D-42F4-A875-53661F740FC0}" destId="{2A25DF30-F850-4928-B6C9-CA839FE48F1F}" srcOrd="0" destOrd="0" presId="urn:microsoft.com/office/officeart/2018/2/layout/IconLabelList"/>
    <dgm:cxn modelId="{345D3BC0-E820-4CBB-91ED-7904FB43E664}" srcId="{5DE66FF5-35F2-4FC9-A2A9-C21527FC84F4}" destId="{0B75DC99-6F2D-42F4-A875-53661F740FC0}" srcOrd="3" destOrd="0" parTransId="{F6F78FA2-9E00-4E0C-BF67-E0315B411FCA}" sibTransId="{044A9648-9D9D-4C05-8C26-B012A8DD4DBC}"/>
    <dgm:cxn modelId="{1BCF71CE-22CF-4B7E-BC81-01358FD3C75F}" type="presOf" srcId="{AEA0FEC7-81B7-4AC3-B159-490B939A4292}" destId="{FD33C43B-E5D9-4BC3-A1D6-FAED0303BFC2}" srcOrd="0" destOrd="0" presId="urn:microsoft.com/office/officeart/2018/2/layout/IconLabelList"/>
    <dgm:cxn modelId="{45BA5BDF-CDDA-43E5-8DFB-72D0D37E5CA4}" type="presOf" srcId="{5DE66FF5-35F2-4FC9-A2A9-C21527FC84F4}" destId="{71BFAF3C-08B5-40EA-91AF-FFCC6B48BD90}" srcOrd="0" destOrd="0" presId="urn:microsoft.com/office/officeart/2018/2/layout/IconLabelList"/>
    <dgm:cxn modelId="{6ABED079-F983-44B5-A4AC-8CDD41A0D15D}" type="presParOf" srcId="{71BFAF3C-08B5-40EA-91AF-FFCC6B48BD90}" destId="{04165042-D0A9-45C3-BD5C-0E19996DD562}" srcOrd="0" destOrd="0" presId="urn:microsoft.com/office/officeart/2018/2/layout/IconLabelList"/>
    <dgm:cxn modelId="{A35E8AA7-E1BC-4930-BE67-35FF220984A1}" type="presParOf" srcId="{04165042-D0A9-45C3-BD5C-0E19996DD562}" destId="{68DF9EB6-B426-4773-B7CF-5DB42603B011}" srcOrd="0" destOrd="0" presId="urn:microsoft.com/office/officeart/2018/2/layout/IconLabelList"/>
    <dgm:cxn modelId="{0C76F98F-550D-41E5-84EA-F25EA2ACDFF9}" type="presParOf" srcId="{04165042-D0A9-45C3-BD5C-0E19996DD562}" destId="{6C10F841-55C6-4CC8-882A-1CB12C641028}" srcOrd="1" destOrd="0" presId="urn:microsoft.com/office/officeart/2018/2/layout/IconLabelList"/>
    <dgm:cxn modelId="{E8CA0BE5-7FD3-4AD9-98F0-94932F6B9F84}" type="presParOf" srcId="{04165042-D0A9-45C3-BD5C-0E19996DD562}" destId="{0A303883-0268-402F-805B-029A84B5CE55}" srcOrd="2" destOrd="0" presId="urn:microsoft.com/office/officeart/2018/2/layout/IconLabelList"/>
    <dgm:cxn modelId="{9CBABB56-BCF6-4FC4-B758-73A2824B0F03}" type="presParOf" srcId="{71BFAF3C-08B5-40EA-91AF-FFCC6B48BD90}" destId="{F090C9F0-9B8A-4336-AB68-A02D1F6F248E}" srcOrd="1" destOrd="0" presId="urn:microsoft.com/office/officeart/2018/2/layout/IconLabelList"/>
    <dgm:cxn modelId="{CBA4D56F-5BB9-41C1-ACF3-A6113A078E71}" type="presParOf" srcId="{71BFAF3C-08B5-40EA-91AF-FFCC6B48BD90}" destId="{142A76CE-1F57-4D86-958F-19315C5A8E86}" srcOrd="2" destOrd="0" presId="urn:microsoft.com/office/officeart/2018/2/layout/IconLabelList"/>
    <dgm:cxn modelId="{5489CA7C-60C5-4B81-BADA-96BC614F67DF}" type="presParOf" srcId="{142A76CE-1F57-4D86-958F-19315C5A8E86}" destId="{C6110DD5-A1A9-4CE7-9B2C-5564793CFFD2}" srcOrd="0" destOrd="0" presId="urn:microsoft.com/office/officeart/2018/2/layout/IconLabelList"/>
    <dgm:cxn modelId="{2E28F421-A332-461C-8DF6-2D59229CF3B6}" type="presParOf" srcId="{142A76CE-1F57-4D86-958F-19315C5A8E86}" destId="{2B83A030-4D4F-4A57-B656-A6C2292295F1}" srcOrd="1" destOrd="0" presId="urn:microsoft.com/office/officeart/2018/2/layout/IconLabelList"/>
    <dgm:cxn modelId="{B890451E-3872-4011-BF22-C480CC159107}" type="presParOf" srcId="{142A76CE-1F57-4D86-958F-19315C5A8E86}" destId="{FD33C43B-E5D9-4BC3-A1D6-FAED0303BFC2}" srcOrd="2" destOrd="0" presId="urn:microsoft.com/office/officeart/2018/2/layout/IconLabelList"/>
    <dgm:cxn modelId="{86B35BF1-0114-4ABD-8584-168859A4B35E}" type="presParOf" srcId="{71BFAF3C-08B5-40EA-91AF-FFCC6B48BD90}" destId="{2345FD5B-DCD1-47FA-8249-45997AF8F6A9}" srcOrd="3" destOrd="0" presId="urn:microsoft.com/office/officeart/2018/2/layout/IconLabelList"/>
    <dgm:cxn modelId="{67117CA4-1164-4550-BA67-8891D5BF1AAF}" type="presParOf" srcId="{71BFAF3C-08B5-40EA-91AF-FFCC6B48BD90}" destId="{5CCC13E5-00E6-4FA2-AF9E-180DF110C6DD}" srcOrd="4" destOrd="0" presId="urn:microsoft.com/office/officeart/2018/2/layout/IconLabelList"/>
    <dgm:cxn modelId="{55BE7C1B-86FA-41EF-B71C-16FB68730155}" type="presParOf" srcId="{5CCC13E5-00E6-4FA2-AF9E-180DF110C6DD}" destId="{39566D21-4B6D-4679-8E92-4A807A44B1C6}" srcOrd="0" destOrd="0" presId="urn:microsoft.com/office/officeart/2018/2/layout/IconLabelList"/>
    <dgm:cxn modelId="{B41294E0-027C-4BBF-AD83-A3527D55751F}" type="presParOf" srcId="{5CCC13E5-00E6-4FA2-AF9E-180DF110C6DD}" destId="{BEE8B98B-22C5-4D2A-ADEF-2F0F17B10C32}" srcOrd="1" destOrd="0" presId="urn:microsoft.com/office/officeart/2018/2/layout/IconLabelList"/>
    <dgm:cxn modelId="{FB899E8F-D6D9-45F7-A1E8-7D197DFF2DB1}" type="presParOf" srcId="{5CCC13E5-00E6-4FA2-AF9E-180DF110C6DD}" destId="{AD25D81A-542F-47EA-8B31-1AFF88EC8EF5}" srcOrd="2" destOrd="0" presId="urn:microsoft.com/office/officeart/2018/2/layout/IconLabelList"/>
    <dgm:cxn modelId="{47E0DC23-6C8F-4252-88E8-C03664C7A90F}" type="presParOf" srcId="{71BFAF3C-08B5-40EA-91AF-FFCC6B48BD90}" destId="{40290ADA-7D71-4A2C-8E1C-C211B4057E12}" srcOrd="5" destOrd="0" presId="urn:microsoft.com/office/officeart/2018/2/layout/IconLabelList"/>
    <dgm:cxn modelId="{45F1D572-E642-45EB-915D-620D12E3F63F}" type="presParOf" srcId="{71BFAF3C-08B5-40EA-91AF-FFCC6B48BD90}" destId="{3427E162-440B-4BF4-A863-55B38F302EF1}" srcOrd="6" destOrd="0" presId="urn:microsoft.com/office/officeart/2018/2/layout/IconLabelList"/>
    <dgm:cxn modelId="{E59A4DCB-4217-4495-8381-C3C70EC2F54D}" type="presParOf" srcId="{3427E162-440B-4BF4-A863-55B38F302EF1}" destId="{0D06DAAC-6116-4A66-B993-230AA34254E4}" srcOrd="0" destOrd="0" presId="urn:microsoft.com/office/officeart/2018/2/layout/IconLabelList"/>
    <dgm:cxn modelId="{A49A543F-6BAB-4C71-879E-E0052A0CCC78}" type="presParOf" srcId="{3427E162-440B-4BF4-A863-55B38F302EF1}" destId="{BEF78388-0D15-4411-AA66-E9CAD64C546E}" srcOrd="1" destOrd="0" presId="urn:microsoft.com/office/officeart/2018/2/layout/IconLabelList"/>
    <dgm:cxn modelId="{1D4AED04-AF93-4CD4-8AD2-0A8EC1B2CAB2}" type="presParOf" srcId="{3427E162-440B-4BF4-A863-55B38F302EF1}" destId="{2A25DF30-F850-4928-B6C9-CA839FE48F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6D3D07-9F26-4564-BE84-D1B78C2E2EC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685475-F964-41A5-9FF5-370BB5DE9742}">
      <dgm:prSet/>
      <dgm:spPr/>
      <dgm:t>
        <a:bodyPr/>
        <a:lstStyle/>
        <a:p>
          <a:r>
            <a:rPr lang="en-US"/>
            <a:t>Adds additional layers of security beyond just passwords</a:t>
          </a:r>
        </a:p>
      </dgm:t>
    </dgm:pt>
    <dgm:pt modelId="{53724CAD-8319-4411-9B01-C456508556C2}" type="parTrans" cxnId="{F759C094-FF59-4C6C-BB99-CCD7CFE5901C}">
      <dgm:prSet/>
      <dgm:spPr/>
      <dgm:t>
        <a:bodyPr/>
        <a:lstStyle/>
        <a:p>
          <a:endParaRPr lang="en-US"/>
        </a:p>
      </dgm:t>
    </dgm:pt>
    <dgm:pt modelId="{69E1D7A1-92C8-4BED-84BD-1C1FDFBDC45D}" type="sibTrans" cxnId="{F759C094-FF59-4C6C-BB99-CCD7CFE5901C}">
      <dgm:prSet/>
      <dgm:spPr/>
      <dgm:t>
        <a:bodyPr/>
        <a:lstStyle/>
        <a:p>
          <a:endParaRPr lang="en-US"/>
        </a:p>
      </dgm:t>
    </dgm:pt>
    <dgm:pt modelId="{C8BD9A7B-96FE-45A6-AB77-06BAC5E67FB0}">
      <dgm:prSet/>
      <dgm:spPr/>
      <dgm:t>
        <a:bodyPr/>
        <a:lstStyle/>
        <a:p>
          <a:r>
            <a:rPr lang="en-US"/>
            <a:t>Supported methods: SMS codes, biometric authentication, FIDO security keys</a:t>
          </a:r>
        </a:p>
      </dgm:t>
    </dgm:pt>
    <dgm:pt modelId="{735FE07B-0E4B-4120-B3D6-8970E6BD1D0D}" type="parTrans" cxnId="{DE1FA11E-2FCA-41AA-BF59-EFBF3750FC9A}">
      <dgm:prSet/>
      <dgm:spPr/>
      <dgm:t>
        <a:bodyPr/>
        <a:lstStyle/>
        <a:p>
          <a:endParaRPr lang="en-US"/>
        </a:p>
      </dgm:t>
    </dgm:pt>
    <dgm:pt modelId="{538D20D6-AFF7-4EA6-954C-5629291BA8D0}" type="sibTrans" cxnId="{DE1FA11E-2FCA-41AA-BF59-EFBF3750FC9A}">
      <dgm:prSet/>
      <dgm:spPr/>
      <dgm:t>
        <a:bodyPr/>
        <a:lstStyle/>
        <a:p>
          <a:endParaRPr lang="en-US"/>
        </a:p>
      </dgm:t>
    </dgm:pt>
    <dgm:pt modelId="{97D644CB-3080-4BDB-94B0-FD81172ECC8E}">
      <dgm:prSet/>
      <dgm:spPr/>
      <dgm:t>
        <a:bodyPr/>
        <a:lstStyle/>
        <a:p>
          <a:r>
            <a:rPr lang="en-US"/>
            <a:t>Required for high-risk activities and critical access</a:t>
          </a:r>
        </a:p>
      </dgm:t>
    </dgm:pt>
    <dgm:pt modelId="{718EA616-1148-48EC-A33A-2B0DDE156EC4}" type="parTrans" cxnId="{E03E52AB-98C7-45C1-B891-6A629E320FA1}">
      <dgm:prSet/>
      <dgm:spPr/>
      <dgm:t>
        <a:bodyPr/>
        <a:lstStyle/>
        <a:p>
          <a:endParaRPr lang="en-US"/>
        </a:p>
      </dgm:t>
    </dgm:pt>
    <dgm:pt modelId="{88C9EE7E-2458-4661-ABF4-C037F5F95204}" type="sibTrans" cxnId="{E03E52AB-98C7-45C1-B891-6A629E320FA1}">
      <dgm:prSet/>
      <dgm:spPr/>
      <dgm:t>
        <a:bodyPr/>
        <a:lstStyle/>
        <a:p>
          <a:endParaRPr lang="en-US"/>
        </a:p>
      </dgm:t>
    </dgm:pt>
    <dgm:pt modelId="{D0DA6193-9A36-4E33-A716-0552672891DC}">
      <dgm:prSet/>
      <dgm:spPr/>
      <dgm:t>
        <a:bodyPr/>
        <a:lstStyle/>
        <a:p>
          <a:r>
            <a:rPr lang="en-US"/>
            <a:t>Microsoft Entra MFA supports a wide range of authentication mechanisms</a:t>
          </a:r>
        </a:p>
      </dgm:t>
    </dgm:pt>
    <dgm:pt modelId="{2EA8D935-DBE8-4E58-93AA-68831E94B6FB}" type="parTrans" cxnId="{C8D693C9-22C8-4A12-A2D4-1462F3E6C20F}">
      <dgm:prSet/>
      <dgm:spPr/>
      <dgm:t>
        <a:bodyPr/>
        <a:lstStyle/>
        <a:p>
          <a:endParaRPr lang="en-US"/>
        </a:p>
      </dgm:t>
    </dgm:pt>
    <dgm:pt modelId="{2FCE7141-6275-4189-A629-099275F63817}" type="sibTrans" cxnId="{C8D693C9-22C8-4A12-A2D4-1462F3E6C20F}">
      <dgm:prSet/>
      <dgm:spPr/>
      <dgm:t>
        <a:bodyPr/>
        <a:lstStyle/>
        <a:p>
          <a:endParaRPr lang="en-US"/>
        </a:p>
      </dgm:t>
    </dgm:pt>
    <dgm:pt modelId="{978D4556-3A9C-4C10-9A9F-CAAD69893F03}" type="pres">
      <dgm:prSet presAssocID="{806D3D07-9F26-4564-BE84-D1B78C2E2EC5}" presName="outerComposite" presStyleCnt="0">
        <dgm:presLayoutVars>
          <dgm:chMax val="5"/>
          <dgm:dir/>
          <dgm:resizeHandles val="exact"/>
        </dgm:presLayoutVars>
      </dgm:prSet>
      <dgm:spPr/>
    </dgm:pt>
    <dgm:pt modelId="{6EB64039-BF8A-45B3-BB45-5BD3AD38C2A0}" type="pres">
      <dgm:prSet presAssocID="{806D3D07-9F26-4564-BE84-D1B78C2E2EC5}" presName="dummyMaxCanvas" presStyleCnt="0">
        <dgm:presLayoutVars/>
      </dgm:prSet>
      <dgm:spPr/>
    </dgm:pt>
    <dgm:pt modelId="{03502B17-B521-4ACF-8C38-7D05BA75BCB1}" type="pres">
      <dgm:prSet presAssocID="{806D3D07-9F26-4564-BE84-D1B78C2E2EC5}" presName="FourNodes_1" presStyleLbl="node1" presStyleIdx="0" presStyleCnt="4">
        <dgm:presLayoutVars>
          <dgm:bulletEnabled val="1"/>
        </dgm:presLayoutVars>
      </dgm:prSet>
      <dgm:spPr/>
    </dgm:pt>
    <dgm:pt modelId="{7C98F5EF-A048-4D00-BD5B-CE5BBD601323}" type="pres">
      <dgm:prSet presAssocID="{806D3D07-9F26-4564-BE84-D1B78C2E2EC5}" presName="FourNodes_2" presStyleLbl="node1" presStyleIdx="1" presStyleCnt="4">
        <dgm:presLayoutVars>
          <dgm:bulletEnabled val="1"/>
        </dgm:presLayoutVars>
      </dgm:prSet>
      <dgm:spPr/>
    </dgm:pt>
    <dgm:pt modelId="{BC1A2364-8666-4F30-991A-AE85396629C5}" type="pres">
      <dgm:prSet presAssocID="{806D3D07-9F26-4564-BE84-D1B78C2E2EC5}" presName="FourNodes_3" presStyleLbl="node1" presStyleIdx="2" presStyleCnt="4">
        <dgm:presLayoutVars>
          <dgm:bulletEnabled val="1"/>
        </dgm:presLayoutVars>
      </dgm:prSet>
      <dgm:spPr/>
    </dgm:pt>
    <dgm:pt modelId="{89FF4261-9BDE-45C5-A2B1-CB0C3B2E7719}" type="pres">
      <dgm:prSet presAssocID="{806D3D07-9F26-4564-BE84-D1B78C2E2EC5}" presName="FourNodes_4" presStyleLbl="node1" presStyleIdx="3" presStyleCnt="4">
        <dgm:presLayoutVars>
          <dgm:bulletEnabled val="1"/>
        </dgm:presLayoutVars>
      </dgm:prSet>
      <dgm:spPr/>
    </dgm:pt>
    <dgm:pt modelId="{2B14EFE5-F1E6-4D82-84E1-565F9E068DB2}" type="pres">
      <dgm:prSet presAssocID="{806D3D07-9F26-4564-BE84-D1B78C2E2EC5}" presName="FourConn_1-2" presStyleLbl="fgAccFollowNode1" presStyleIdx="0" presStyleCnt="3">
        <dgm:presLayoutVars>
          <dgm:bulletEnabled val="1"/>
        </dgm:presLayoutVars>
      </dgm:prSet>
      <dgm:spPr/>
    </dgm:pt>
    <dgm:pt modelId="{D9304078-D1A5-4F98-B3EA-FD390A7BA747}" type="pres">
      <dgm:prSet presAssocID="{806D3D07-9F26-4564-BE84-D1B78C2E2EC5}" presName="FourConn_2-3" presStyleLbl="fgAccFollowNode1" presStyleIdx="1" presStyleCnt="3">
        <dgm:presLayoutVars>
          <dgm:bulletEnabled val="1"/>
        </dgm:presLayoutVars>
      </dgm:prSet>
      <dgm:spPr/>
    </dgm:pt>
    <dgm:pt modelId="{1701ED4E-0811-4FDF-907A-C7C1CDD2D458}" type="pres">
      <dgm:prSet presAssocID="{806D3D07-9F26-4564-BE84-D1B78C2E2EC5}" presName="FourConn_3-4" presStyleLbl="fgAccFollowNode1" presStyleIdx="2" presStyleCnt="3">
        <dgm:presLayoutVars>
          <dgm:bulletEnabled val="1"/>
        </dgm:presLayoutVars>
      </dgm:prSet>
      <dgm:spPr/>
    </dgm:pt>
    <dgm:pt modelId="{4894D5A2-A90E-4621-80A8-FB25229BD248}" type="pres">
      <dgm:prSet presAssocID="{806D3D07-9F26-4564-BE84-D1B78C2E2EC5}" presName="FourNodes_1_text" presStyleLbl="node1" presStyleIdx="3" presStyleCnt="4">
        <dgm:presLayoutVars>
          <dgm:bulletEnabled val="1"/>
        </dgm:presLayoutVars>
      </dgm:prSet>
      <dgm:spPr/>
    </dgm:pt>
    <dgm:pt modelId="{15AF704B-6488-40D8-B18D-9FEF48F7B0B8}" type="pres">
      <dgm:prSet presAssocID="{806D3D07-9F26-4564-BE84-D1B78C2E2EC5}" presName="FourNodes_2_text" presStyleLbl="node1" presStyleIdx="3" presStyleCnt="4">
        <dgm:presLayoutVars>
          <dgm:bulletEnabled val="1"/>
        </dgm:presLayoutVars>
      </dgm:prSet>
      <dgm:spPr/>
    </dgm:pt>
    <dgm:pt modelId="{63D10725-E874-41D9-9826-9E9E41B8D930}" type="pres">
      <dgm:prSet presAssocID="{806D3D07-9F26-4564-BE84-D1B78C2E2EC5}" presName="FourNodes_3_text" presStyleLbl="node1" presStyleIdx="3" presStyleCnt="4">
        <dgm:presLayoutVars>
          <dgm:bulletEnabled val="1"/>
        </dgm:presLayoutVars>
      </dgm:prSet>
      <dgm:spPr/>
    </dgm:pt>
    <dgm:pt modelId="{89E271CB-F1E4-4A89-B9B7-79FE90A43A0E}" type="pres">
      <dgm:prSet presAssocID="{806D3D07-9F26-4564-BE84-D1B78C2E2EC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FA11E-2FCA-41AA-BF59-EFBF3750FC9A}" srcId="{806D3D07-9F26-4564-BE84-D1B78C2E2EC5}" destId="{C8BD9A7B-96FE-45A6-AB77-06BAC5E67FB0}" srcOrd="1" destOrd="0" parTransId="{735FE07B-0E4B-4120-B3D6-8970E6BD1D0D}" sibTransId="{538D20D6-AFF7-4EA6-954C-5629291BA8D0}"/>
    <dgm:cxn modelId="{EDF64324-7599-4DDB-97C7-1D9A74F38347}" type="presOf" srcId="{C8BD9A7B-96FE-45A6-AB77-06BAC5E67FB0}" destId="{7C98F5EF-A048-4D00-BD5B-CE5BBD601323}" srcOrd="0" destOrd="0" presId="urn:microsoft.com/office/officeart/2005/8/layout/vProcess5"/>
    <dgm:cxn modelId="{D020632C-D35C-44BB-9FE8-508166F4AD15}" type="presOf" srcId="{C8BD9A7B-96FE-45A6-AB77-06BAC5E67FB0}" destId="{15AF704B-6488-40D8-B18D-9FEF48F7B0B8}" srcOrd="1" destOrd="0" presId="urn:microsoft.com/office/officeart/2005/8/layout/vProcess5"/>
    <dgm:cxn modelId="{B9E30631-4002-4BBD-8459-F8AC2448B0D6}" type="presOf" srcId="{69E1D7A1-92C8-4BED-84BD-1C1FDFBDC45D}" destId="{2B14EFE5-F1E6-4D82-84E1-565F9E068DB2}" srcOrd="0" destOrd="0" presId="urn:microsoft.com/office/officeart/2005/8/layout/vProcess5"/>
    <dgm:cxn modelId="{A8A0DA41-1E8E-40DD-8D0A-BFEB257EBE1D}" type="presOf" srcId="{97D644CB-3080-4BDB-94B0-FD81172ECC8E}" destId="{BC1A2364-8666-4F30-991A-AE85396629C5}" srcOrd="0" destOrd="0" presId="urn:microsoft.com/office/officeart/2005/8/layout/vProcess5"/>
    <dgm:cxn modelId="{4A8CEB6B-D3AB-483E-9CD2-522B285FCAA0}" type="presOf" srcId="{CF685475-F964-41A5-9FF5-370BB5DE9742}" destId="{4894D5A2-A90E-4621-80A8-FB25229BD248}" srcOrd="1" destOrd="0" presId="urn:microsoft.com/office/officeart/2005/8/layout/vProcess5"/>
    <dgm:cxn modelId="{4746B08D-7D3F-4FA3-9C15-6D5E42623256}" type="presOf" srcId="{CF685475-F964-41A5-9FF5-370BB5DE9742}" destId="{03502B17-B521-4ACF-8C38-7D05BA75BCB1}" srcOrd="0" destOrd="0" presId="urn:microsoft.com/office/officeart/2005/8/layout/vProcess5"/>
    <dgm:cxn modelId="{F759C094-FF59-4C6C-BB99-CCD7CFE5901C}" srcId="{806D3D07-9F26-4564-BE84-D1B78C2E2EC5}" destId="{CF685475-F964-41A5-9FF5-370BB5DE9742}" srcOrd="0" destOrd="0" parTransId="{53724CAD-8319-4411-9B01-C456508556C2}" sibTransId="{69E1D7A1-92C8-4BED-84BD-1C1FDFBDC45D}"/>
    <dgm:cxn modelId="{1994E39D-5050-4EC0-B167-A5D6E5C45DC2}" type="presOf" srcId="{97D644CB-3080-4BDB-94B0-FD81172ECC8E}" destId="{63D10725-E874-41D9-9826-9E9E41B8D930}" srcOrd="1" destOrd="0" presId="urn:microsoft.com/office/officeart/2005/8/layout/vProcess5"/>
    <dgm:cxn modelId="{490A69A8-329E-4377-BB83-82592AA11247}" type="presOf" srcId="{D0DA6193-9A36-4E33-A716-0552672891DC}" destId="{89FF4261-9BDE-45C5-A2B1-CB0C3B2E7719}" srcOrd="0" destOrd="0" presId="urn:microsoft.com/office/officeart/2005/8/layout/vProcess5"/>
    <dgm:cxn modelId="{E03E52AB-98C7-45C1-B891-6A629E320FA1}" srcId="{806D3D07-9F26-4564-BE84-D1B78C2E2EC5}" destId="{97D644CB-3080-4BDB-94B0-FD81172ECC8E}" srcOrd="2" destOrd="0" parTransId="{718EA616-1148-48EC-A33A-2B0DDE156EC4}" sibTransId="{88C9EE7E-2458-4661-ABF4-C037F5F95204}"/>
    <dgm:cxn modelId="{3D89ECBC-147D-43D3-BA55-0670065247CD}" type="presOf" srcId="{D0DA6193-9A36-4E33-A716-0552672891DC}" destId="{89E271CB-F1E4-4A89-B9B7-79FE90A43A0E}" srcOrd="1" destOrd="0" presId="urn:microsoft.com/office/officeart/2005/8/layout/vProcess5"/>
    <dgm:cxn modelId="{C8D693C9-22C8-4A12-A2D4-1462F3E6C20F}" srcId="{806D3D07-9F26-4564-BE84-D1B78C2E2EC5}" destId="{D0DA6193-9A36-4E33-A716-0552672891DC}" srcOrd="3" destOrd="0" parTransId="{2EA8D935-DBE8-4E58-93AA-68831E94B6FB}" sibTransId="{2FCE7141-6275-4189-A629-099275F63817}"/>
    <dgm:cxn modelId="{69C3AEC9-2FEB-49D1-AD10-B5C7ED63E601}" type="presOf" srcId="{538D20D6-AFF7-4EA6-954C-5629291BA8D0}" destId="{D9304078-D1A5-4F98-B3EA-FD390A7BA747}" srcOrd="0" destOrd="0" presId="urn:microsoft.com/office/officeart/2005/8/layout/vProcess5"/>
    <dgm:cxn modelId="{D6D930E9-12F2-4293-B286-98650E62742F}" type="presOf" srcId="{88C9EE7E-2458-4661-ABF4-C037F5F95204}" destId="{1701ED4E-0811-4FDF-907A-C7C1CDD2D458}" srcOrd="0" destOrd="0" presId="urn:microsoft.com/office/officeart/2005/8/layout/vProcess5"/>
    <dgm:cxn modelId="{4C4E56F0-ADA9-4667-B212-E4A5067A4CA8}" type="presOf" srcId="{806D3D07-9F26-4564-BE84-D1B78C2E2EC5}" destId="{978D4556-3A9C-4C10-9A9F-CAAD69893F03}" srcOrd="0" destOrd="0" presId="urn:microsoft.com/office/officeart/2005/8/layout/vProcess5"/>
    <dgm:cxn modelId="{0A5C60F2-2A39-49A7-9067-E406A0AD93B2}" type="presParOf" srcId="{978D4556-3A9C-4C10-9A9F-CAAD69893F03}" destId="{6EB64039-BF8A-45B3-BB45-5BD3AD38C2A0}" srcOrd="0" destOrd="0" presId="urn:microsoft.com/office/officeart/2005/8/layout/vProcess5"/>
    <dgm:cxn modelId="{EBD6ADB8-39E5-486B-B229-A09391C2EBA1}" type="presParOf" srcId="{978D4556-3A9C-4C10-9A9F-CAAD69893F03}" destId="{03502B17-B521-4ACF-8C38-7D05BA75BCB1}" srcOrd="1" destOrd="0" presId="urn:microsoft.com/office/officeart/2005/8/layout/vProcess5"/>
    <dgm:cxn modelId="{AA551345-0146-490C-934F-09BC53AF88BF}" type="presParOf" srcId="{978D4556-3A9C-4C10-9A9F-CAAD69893F03}" destId="{7C98F5EF-A048-4D00-BD5B-CE5BBD601323}" srcOrd="2" destOrd="0" presId="urn:microsoft.com/office/officeart/2005/8/layout/vProcess5"/>
    <dgm:cxn modelId="{53712C8A-0AFA-4684-9E43-4178633AC870}" type="presParOf" srcId="{978D4556-3A9C-4C10-9A9F-CAAD69893F03}" destId="{BC1A2364-8666-4F30-991A-AE85396629C5}" srcOrd="3" destOrd="0" presId="urn:microsoft.com/office/officeart/2005/8/layout/vProcess5"/>
    <dgm:cxn modelId="{B6DD552A-467D-4765-905F-248EBE81A760}" type="presParOf" srcId="{978D4556-3A9C-4C10-9A9F-CAAD69893F03}" destId="{89FF4261-9BDE-45C5-A2B1-CB0C3B2E7719}" srcOrd="4" destOrd="0" presId="urn:microsoft.com/office/officeart/2005/8/layout/vProcess5"/>
    <dgm:cxn modelId="{AC5D8D7F-250A-4ED6-A5CF-9CAC42639613}" type="presParOf" srcId="{978D4556-3A9C-4C10-9A9F-CAAD69893F03}" destId="{2B14EFE5-F1E6-4D82-84E1-565F9E068DB2}" srcOrd="5" destOrd="0" presId="urn:microsoft.com/office/officeart/2005/8/layout/vProcess5"/>
    <dgm:cxn modelId="{7EDF3165-D10A-44E6-8F4F-48C17854497E}" type="presParOf" srcId="{978D4556-3A9C-4C10-9A9F-CAAD69893F03}" destId="{D9304078-D1A5-4F98-B3EA-FD390A7BA747}" srcOrd="6" destOrd="0" presId="urn:microsoft.com/office/officeart/2005/8/layout/vProcess5"/>
    <dgm:cxn modelId="{ACE69F33-D371-4AA0-ABA8-1CD33CB310AE}" type="presParOf" srcId="{978D4556-3A9C-4C10-9A9F-CAAD69893F03}" destId="{1701ED4E-0811-4FDF-907A-C7C1CDD2D458}" srcOrd="7" destOrd="0" presId="urn:microsoft.com/office/officeart/2005/8/layout/vProcess5"/>
    <dgm:cxn modelId="{0E0B4ED9-9197-42E4-A60B-53BBBF616299}" type="presParOf" srcId="{978D4556-3A9C-4C10-9A9F-CAAD69893F03}" destId="{4894D5A2-A90E-4621-80A8-FB25229BD248}" srcOrd="8" destOrd="0" presId="urn:microsoft.com/office/officeart/2005/8/layout/vProcess5"/>
    <dgm:cxn modelId="{A619CA37-E182-4019-AE14-1E3A2761F0B4}" type="presParOf" srcId="{978D4556-3A9C-4C10-9A9F-CAAD69893F03}" destId="{15AF704B-6488-40D8-B18D-9FEF48F7B0B8}" srcOrd="9" destOrd="0" presId="urn:microsoft.com/office/officeart/2005/8/layout/vProcess5"/>
    <dgm:cxn modelId="{73C2C292-3889-4392-A3AB-9A55CC980B40}" type="presParOf" srcId="{978D4556-3A9C-4C10-9A9F-CAAD69893F03}" destId="{63D10725-E874-41D9-9826-9E9E41B8D930}" srcOrd="10" destOrd="0" presId="urn:microsoft.com/office/officeart/2005/8/layout/vProcess5"/>
    <dgm:cxn modelId="{4E3A94F6-2DC8-4AC2-A6B6-139C74860D16}" type="presParOf" srcId="{978D4556-3A9C-4C10-9A9F-CAAD69893F03}" destId="{89E271CB-F1E4-4A89-B9B7-79FE90A43A0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05BC2D-0431-46F7-81A3-7960B84ECD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4541D6-EA2E-4D92-BDB4-62090E54EE8D}">
      <dgm:prSet/>
      <dgm:spPr/>
      <dgm:t>
        <a:bodyPr/>
        <a:lstStyle/>
        <a:p>
          <a:r>
            <a:rPr lang="en-US"/>
            <a:t>Simplifies credential management for Azure-deployed applications</a:t>
          </a:r>
        </a:p>
      </dgm:t>
    </dgm:pt>
    <dgm:pt modelId="{6B928826-FABC-4958-98AF-E360D3CC8CF5}" type="parTrans" cxnId="{DA13DA8D-A529-4EA9-A885-5B3431BDC815}">
      <dgm:prSet/>
      <dgm:spPr/>
      <dgm:t>
        <a:bodyPr/>
        <a:lstStyle/>
        <a:p>
          <a:endParaRPr lang="en-US"/>
        </a:p>
      </dgm:t>
    </dgm:pt>
    <dgm:pt modelId="{70050B05-DD21-46D0-A20B-81B6BD1FE5E1}" type="sibTrans" cxnId="{DA13DA8D-A529-4EA9-A885-5B3431BDC815}">
      <dgm:prSet/>
      <dgm:spPr/>
      <dgm:t>
        <a:bodyPr/>
        <a:lstStyle/>
        <a:p>
          <a:endParaRPr lang="en-US"/>
        </a:p>
      </dgm:t>
    </dgm:pt>
    <dgm:pt modelId="{2E74FE4D-5E77-4FAE-A62D-4C4BA2E858DF}">
      <dgm:prSet/>
      <dgm:spPr/>
      <dgm:t>
        <a:bodyPr/>
        <a:lstStyle/>
        <a:p>
          <a:r>
            <a:rPr lang="en-US"/>
            <a:t>Eliminates the need for developers to manage certificates or keys</a:t>
          </a:r>
        </a:p>
      </dgm:t>
    </dgm:pt>
    <dgm:pt modelId="{773A96FC-3FE8-451A-833A-195E31CFE9D0}" type="parTrans" cxnId="{1E945C66-A010-4F8B-BC38-21D100A8036A}">
      <dgm:prSet/>
      <dgm:spPr/>
      <dgm:t>
        <a:bodyPr/>
        <a:lstStyle/>
        <a:p>
          <a:endParaRPr lang="en-US"/>
        </a:p>
      </dgm:t>
    </dgm:pt>
    <dgm:pt modelId="{A4D32AAB-FCC7-4EA6-A504-4AD382152223}" type="sibTrans" cxnId="{1E945C66-A010-4F8B-BC38-21D100A8036A}">
      <dgm:prSet/>
      <dgm:spPr/>
      <dgm:t>
        <a:bodyPr/>
        <a:lstStyle/>
        <a:p>
          <a:endParaRPr lang="en-US"/>
        </a:p>
      </dgm:t>
    </dgm:pt>
    <dgm:pt modelId="{597473BE-23E5-4BCB-96A4-F5E1F1E14E24}" type="pres">
      <dgm:prSet presAssocID="{7E05BC2D-0431-46F7-81A3-7960B84ECDF6}" presName="root" presStyleCnt="0">
        <dgm:presLayoutVars>
          <dgm:dir/>
          <dgm:resizeHandles val="exact"/>
        </dgm:presLayoutVars>
      </dgm:prSet>
      <dgm:spPr/>
    </dgm:pt>
    <dgm:pt modelId="{0B3956A6-0222-4177-B474-8E3FDA617F36}" type="pres">
      <dgm:prSet presAssocID="{1E4541D6-EA2E-4D92-BDB4-62090E54EE8D}" presName="compNode" presStyleCnt="0"/>
      <dgm:spPr/>
    </dgm:pt>
    <dgm:pt modelId="{B442B875-8A59-4446-9C61-1C461DC8ACB9}" type="pres">
      <dgm:prSet presAssocID="{1E4541D6-EA2E-4D92-BDB4-62090E54EE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9848852-E475-4D49-8CCC-51DE25C40FBB}" type="pres">
      <dgm:prSet presAssocID="{1E4541D6-EA2E-4D92-BDB4-62090E54EE8D}" presName="spaceRect" presStyleCnt="0"/>
      <dgm:spPr/>
    </dgm:pt>
    <dgm:pt modelId="{E4817EEE-8BBD-4D5A-A543-BAF4064D1E61}" type="pres">
      <dgm:prSet presAssocID="{1E4541D6-EA2E-4D92-BDB4-62090E54EE8D}" presName="textRect" presStyleLbl="revTx" presStyleIdx="0" presStyleCnt="2">
        <dgm:presLayoutVars>
          <dgm:chMax val="1"/>
          <dgm:chPref val="1"/>
        </dgm:presLayoutVars>
      </dgm:prSet>
      <dgm:spPr/>
    </dgm:pt>
    <dgm:pt modelId="{8C635D2E-85D1-42C7-8125-14C870A937E7}" type="pres">
      <dgm:prSet presAssocID="{70050B05-DD21-46D0-A20B-81B6BD1FE5E1}" presName="sibTrans" presStyleCnt="0"/>
      <dgm:spPr/>
    </dgm:pt>
    <dgm:pt modelId="{CA616D21-D67C-4092-83CC-455C813E51D2}" type="pres">
      <dgm:prSet presAssocID="{2E74FE4D-5E77-4FAE-A62D-4C4BA2E858DF}" presName="compNode" presStyleCnt="0"/>
      <dgm:spPr/>
    </dgm:pt>
    <dgm:pt modelId="{8F82F2B4-C623-406B-9870-ADCF6779C2DA}" type="pres">
      <dgm:prSet presAssocID="{2E74FE4D-5E77-4FAE-A62D-4C4BA2E858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CE8BD6D-AF8B-4385-92A1-2DE926539685}" type="pres">
      <dgm:prSet presAssocID="{2E74FE4D-5E77-4FAE-A62D-4C4BA2E858DF}" presName="spaceRect" presStyleCnt="0"/>
      <dgm:spPr/>
    </dgm:pt>
    <dgm:pt modelId="{BA2A26D1-3137-4869-A9BC-1B3BACE2CB72}" type="pres">
      <dgm:prSet presAssocID="{2E74FE4D-5E77-4FAE-A62D-4C4BA2E858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945C66-A010-4F8B-BC38-21D100A8036A}" srcId="{7E05BC2D-0431-46F7-81A3-7960B84ECDF6}" destId="{2E74FE4D-5E77-4FAE-A62D-4C4BA2E858DF}" srcOrd="1" destOrd="0" parTransId="{773A96FC-3FE8-451A-833A-195E31CFE9D0}" sibTransId="{A4D32AAB-FCC7-4EA6-A504-4AD382152223}"/>
    <dgm:cxn modelId="{DA13DA8D-A529-4EA9-A885-5B3431BDC815}" srcId="{7E05BC2D-0431-46F7-81A3-7960B84ECDF6}" destId="{1E4541D6-EA2E-4D92-BDB4-62090E54EE8D}" srcOrd="0" destOrd="0" parTransId="{6B928826-FABC-4958-98AF-E360D3CC8CF5}" sibTransId="{70050B05-DD21-46D0-A20B-81B6BD1FE5E1}"/>
    <dgm:cxn modelId="{11166DB3-6D05-4AE0-BA97-3A916ABB519E}" type="presOf" srcId="{2E74FE4D-5E77-4FAE-A62D-4C4BA2E858DF}" destId="{BA2A26D1-3137-4869-A9BC-1B3BACE2CB72}" srcOrd="0" destOrd="0" presId="urn:microsoft.com/office/officeart/2018/2/layout/IconLabelList"/>
    <dgm:cxn modelId="{9A961BC2-72A9-4239-B183-6ACB05615C31}" type="presOf" srcId="{7E05BC2D-0431-46F7-81A3-7960B84ECDF6}" destId="{597473BE-23E5-4BCB-96A4-F5E1F1E14E24}" srcOrd="0" destOrd="0" presId="urn:microsoft.com/office/officeart/2018/2/layout/IconLabelList"/>
    <dgm:cxn modelId="{FFC4AEC7-2AE1-46B9-A2EA-EDAC45FA6856}" type="presOf" srcId="{1E4541D6-EA2E-4D92-BDB4-62090E54EE8D}" destId="{E4817EEE-8BBD-4D5A-A543-BAF4064D1E61}" srcOrd="0" destOrd="0" presId="urn:microsoft.com/office/officeart/2018/2/layout/IconLabelList"/>
    <dgm:cxn modelId="{A467BD51-B859-4BD2-B3DD-F03A80DBAAD6}" type="presParOf" srcId="{597473BE-23E5-4BCB-96A4-F5E1F1E14E24}" destId="{0B3956A6-0222-4177-B474-8E3FDA617F36}" srcOrd="0" destOrd="0" presId="urn:microsoft.com/office/officeart/2018/2/layout/IconLabelList"/>
    <dgm:cxn modelId="{6C9EC7DD-8475-4A3F-B6C6-E1B1996C497E}" type="presParOf" srcId="{0B3956A6-0222-4177-B474-8E3FDA617F36}" destId="{B442B875-8A59-4446-9C61-1C461DC8ACB9}" srcOrd="0" destOrd="0" presId="urn:microsoft.com/office/officeart/2018/2/layout/IconLabelList"/>
    <dgm:cxn modelId="{A071D406-20ED-49C8-B00B-CC15D4DED389}" type="presParOf" srcId="{0B3956A6-0222-4177-B474-8E3FDA617F36}" destId="{D9848852-E475-4D49-8CCC-51DE25C40FBB}" srcOrd="1" destOrd="0" presId="urn:microsoft.com/office/officeart/2018/2/layout/IconLabelList"/>
    <dgm:cxn modelId="{6677230D-FB04-4836-A9C6-6477E66156C9}" type="presParOf" srcId="{0B3956A6-0222-4177-B474-8E3FDA617F36}" destId="{E4817EEE-8BBD-4D5A-A543-BAF4064D1E61}" srcOrd="2" destOrd="0" presId="urn:microsoft.com/office/officeart/2018/2/layout/IconLabelList"/>
    <dgm:cxn modelId="{398CA75D-970D-4521-98DE-B070F333ACD6}" type="presParOf" srcId="{597473BE-23E5-4BCB-96A4-F5E1F1E14E24}" destId="{8C635D2E-85D1-42C7-8125-14C870A937E7}" srcOrd="1" destOrd="0" presId="urn:microsoft.com/office/officeart/2018/2/layout/IconLabelList"/>
    <dgm:cxn modelId="{39EEFE68-0A49-4FCE-9634-34982914E380}" type="presParOf" srcId="{597473BE-23E5-4BCB-96A4-F5E1F1E14E24}" destId="{CA616D21-D67C-4092-83CC-455C813E51D2}" srcOrd="2" destOrd="0" presId="urn:microsoft.com/office/officeart/2018/2/layout/IconLabelList"/>
    <dgm:cxn modelId="{1B5B663A-E471-444F-AB66-330477AFD6B5}" type="presParOf" srcId="{CA616D21-D67C-4092-83CC-455C813E51D2}" destId="{8F82F2B4-C623-406B-9870-ADCF6779C2DA}" srcOrd="0" destOrd="0" presId="urn:microsoft.com/office/officeart/2018/2/layout/IconLabelList"/>
    <dgm:cxn modelId="{810CAE63-38F7-4DC7-8A9A-95A53635C784}" type="presParOf" srcId="{CA616D21-D67C-4092-83CC-455C813E51D2}" destId="{2CE8BD6D-AF8B-4385-92A1-2DE926539685}" srcOrd="1" destOrd="0" presId="urn:microsoft.com/office/officeart/2018/2/layout/IconLabelList"/>
    <dgm:cxn modelId="{DC9E6C50-F3C1-4B14-AC59-5AF0E53344E8}" type="presParOf" srcId="{CA616D21-D67C-4092-83CC-455C813E51D2}" destId="{BA2A26D1-3137-4869-A9BC-1B3BACE2CB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AD5F1A-1707-47A8-89E9-1F58DDD5E5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704F1D-9391-4948-AFAD-06127CE1088E}">
      <dgm:prSet/>
      <dgm:spPr/>
      <dgm:t>
        <a:bodyPr/>
        <a:lstStyle/>
        <a:p>
          <a:r>
            <a:rPr lang="en-US"/>
            <a:t>System-Assigned Managed Identities:</a:t>
          </a:r>
        </a:p>
      </dgm:t>
    </dgm:pt>
    <dgm:pt modelId="{E59DB212-6727-4439-82AD-D15A9A2736A7}" type="parTrans" cxnId="{3D68B4B1-B2B2-4526-9728-E1A22593304D}">
      <dgm:prSet/>
      <dgm:spPr/>
      <dgm:t>
        <a:bodyPr/>
        <a:lstStyle/>
        <a:p>
          <a:endParaRPr lang="en-US"/>
        </a:p>
      </dgm:t>
    </dgm:pt>
    <dgm:pt modelId="{38F31345-6A0C-4319-A205-250461EA55F7}" type="sibTrans" cxnId="{3D68B4B1-B2B2-4526-9728-E1A22593304D}">
      <dgm:prSet/>
      <dgm:spPr/>
      <dgm:t>
        <a:bodyPr/>
        <a:lstStyle/>
        <a:p>
          <a:endParaRPr lang="en-US"/>
        </a:p>
      </dgm:t>
    </dgm:pt>
    <dgm:pt modelId="{AA4D8286-B328-42E9-8807-2C6675DEE777}">
      <dgm:prSet/>
      <dgm:spPr/>
      <dgm:t>
        <a:bodyPr/>
        <a:lstStyle/>
        <a:p>
          <a:r>
            <a:rPr lang="en-US"/>
            <a:t>Automatically created and linked to an Azure resource</a:t>
          </a:r>
        </a:p>
      </dgm:t>
    </dgm:pt>
    <dgm:pt modelId="{B916EC39-7867-4E83-B4FF-9848D21A9227}" type="parTrans" cxnId="{71868F00-7AF5-4B92-8386-AD1F27B9619F}">
      <dgm:prSet/>
      <dgm:spPr/>
      <dgm:t>
        <a:bodyPr/>
        <a:lstStyle/>
        <a:p>
          <a:endParaRPr lang="en-US"/>
        </a:p>
      </dgm:t>
    </dgm:pt>
    <dgm:pt modelId="{70E37AB3-1EF2-4F65-8308-EA55E3F4E71D}" type="sibTrans" cxnId="{71868F00-7AF5-4B92-8386-AD1F27B9619F}">
      <dgm:prSet/>
      <dgm:spPr/>
      <dgm:t>
        <a:bodyPr/>
        <a:lstStyle/>
        <a:p>
          <a:endParaRPr lang="en-US"/>
        </a:p>
      </dgm:t>
    </dgm:pt>
    <dgm:pt modelId="{E9F130E6-E8B4-4E5C-9D2F-3550032795B1}">
      <dgm:prSet/>
      <dgm:spPr/>
      <dgm:t>
        <a:bodyPr/>
        <a:lstStyle/>
        <a:p>
          <a:r>
            <a:rPr lang="en-US"/>
            <a:t>Deleted when the resource is deleted</a:t>
          </a:r>
        </a:p>
      </dgm:t>
    </dgm:pt>
    <dgm:pt modelId="{DB194E84-0A4F-4038-821A-7F77A4C89EF8}" type="parTrans" cxnId="{4C93AD0C-4FA2-46B3-BEA8-E9F157014895}">
      <dgm:prSet/>
      <dgm:spPr/>
      <dgm:t>
        <a:bodyPr/>
        <a:lstStyle/>
        <a:p>
          <a:endParaRPr lang="en-US"/>
        </a:p>
      </dgm:t>
    </dgm:pt>
    <dgm:pt modelId="{5F3EB3F8-4ED0-45F1-A73A-FAD553A5182C}" type="sibTrans" cxnId="{4C93AD0C-4FA2-46B3-BEA8-E9F157014895}">
      <dgm:prSet/>
      <dgm:spPr/>
      <dgm:t>
        <a:bodyPr/>
        <a:lstStyle/>
        <a:p>
          <a:endParaRPr lang="en-US"/>
        </a:p>
      </dgm:t>
    </dgm:pt>
    <dgm:pt modelId="{1C935941-FADD-4330-B41D-512672A9F297}">
      <dgm:prSet/>
      <dgm:spPr/>
      <dgm:t>
        <a:bodyPr/>
        <a:lstStyle/>
        <a:p>
          <a:r>
            <a:rPr lang="en-US"/>
            <a:t>Useful for single resource-bound identities</a:t>
          </a:r>
        </a:p>
      </dgm:t>
    </dgm:pt>
    <dgm:pt modelId="{585185BA-FBF3-43AF-8D19-75E57E35AEDF}" type="parTrans" cxnId="{BEF5AEAA-A998-4489-A8D2-9BEE451A8E0A}">
      <dgm:prSet/>
      <dgm:spPr/>
      <dgm:t>
        <a:bodyPr/>
        <a:lstStyle/>
        <a:p>
          <a:endParaRPr lang="en-US"/>
        </a:p>
      </dgm:t>
    </dgm:pt>
    <dgm:pt modelId="{806C70BC-909C-45EB-B774-E1C69156AA91}" type="sibTrans" cxnId="{BEF5AEAA-A998-4489-A8D2-9BEE451A8E0A}">
      <dgm:prSet/>
      <dgm:spPr/>
      <dgm:t>
        <a:bodyPr/>
        <a:lstStyle/>
        <a:p>
          <a:endParaRPr lang="en-US"/>
        </a:p>
      </dgm:t>
    </dgm:pt>
    <dgm:pt modelId="{0452767E-E6F6-4950-8375-494918F2177C}">
      <dgm:prSet/>
      <dgm:spPr/>
      <dgm:t>
        <a:bodyPr/>
        <a:lstStyle/>
        <a:p>
          <a:r>
            <a:rPr lang="en-US"/>
            <a:t>User-Assigned Managed Identities:</a:t>
          </a:r>
        </a:p>
      </dgm:t>
    </dgm:pt>
    <dgm:pt modelId="{3B88190E-5202-4E94-82FF-F293AE42163E}" type="parTrans" cxnId="{046004F6-C3D8-4A47-A2CB-527DA34AC24C}">
      <dgm:prSet/>
      <dgm:spPr/>
      <dgm:t>
        <a:bodyPr/>
        <a:lstStyle/>
        <a:p>
          <a:endParaRPr lang="en-US"/>
        </a:p>
      </dgm:t>
    </dgm:pt>
    <dgm:pt modelId="{3CDBFD0F-030D-4BF4-87C8-FFA10F082C95}" type="sibTrans" cxnId="{046004F6-C3D8-4A47-A2CB-527DA34AC24C}">
      <dgm:prSet/>
      <dgm:spPr/>
      <dgm:t>
        <a:bodyPr/>
        <a:lstStyle/>
        <a:p>
          <a:endParaRPr lang="en-US"/>
        </a:p>
      </dgm:t>
    </dgm:pt>
    <dgm:pt modelId="{649FC3C9-1CE7-4709-989A-A71A0D1F13F3}">
      <dgm:prSet/>
      <dgm:spPr/>
      <dgm:t>
        <a:bodyPr/>
        <a:lstStyle/>
        <a:p>
          <a:r>
            <a:rPr lang="en-US"/>
            <a:t>Created independently of resources</a:t>
          </a:r>
        </a:p>
      </dgm:t>
    </dgm:pt>
    <dgm:pt modelId="{BF02E99B-B595-45F0-9951-EBFC02E1C968}" type="parTrans" cxnId="{546B6BE9-27E9-4ABC-87DA-FABBFD9D0B65}">
      <dgm:prSet/>
      <dgm:spPr/>
      <dgm:t>
        <a:bodyPr/>
        <a:lstStyle/>
        <a:p>
          <a:endParaRPr lang="en-US"/>
        </a:p>
      </dgm:t>
    </dgm:pt>
    <dgm:pt modelId="{0E137CCA-5A67-4D24-B326-F252D65FB5A7}" type="sibTrans" cxnId="{546B6BE9-27E9-4ABC-87DA-FABBFD9D0B65}">
      <dgm:prSet/>
      <dgm:spPr/>
      <dgm:t>
        <a:bodyPr/>
        <a:lstStyle/>
        <a:p>
          <a:endParaRPr lang="en-US"/>
        </a:p>
      </dgm:t>
    </dgm:pt>
    <dgm:pt modelId="{5008BAB9-C97F-4996-8310-281896933C57}">
      <dgm:prSet/>
      <dgm:spPr/>
      <dgm:t>
        <a:bodyPr/>
        <a:lstStyle/>
        <a:p>
          <a:r>
            <a:rPr lang="en-US"/>
            <a:t>Can be assigned to multiple resources</a:t>
          </a:r>
        </a:p>
      </dgm:t>
    </dgm:pt>
    <dgm:pt modelId="{92526C00-550B-46F8-9C86-4CBE6AA09A33}" type="parTrans" cxnId="{F24E972A-2B58-4EA6-B971-A50434468410}">
      <dgm:prSet/>
      <dgm:spPr/>
      <dgm:t>
        <a:bodyPr/>
        <a:lstStyle/>
        <a:p>
          <a:endParaRPr lang="en-US"/>
        </a:p>
      </dgm:t>
    </dgm:pt>
    <dgm:pt modelId="{C8BC0614-EEBA-4645-BF04-D593558CEA47}" type="sibTrans" cxnId="{F24E972A-2B58-4EA6-B971-A50434468410}">
      <dgm:prSet/>
      <dgm:spPr/>
      <dgm:t>
        <a:bodyPr/>
        <a:lstStyle/>
        <a:p>
          <a:endParaRPr lang="en-US"/>
        </a:p>
      </dgm:t>
    </dgm:pt>
    <dgm:pt modelId="{F6C2CA08-C2C7-49F9-9465-73C7AF8D5B40}">
      <dgm:prSet/>
      <dgm:spPr/>
      <dgm:t>
        <a:bodyPr/>
        <a:lstStyle/>
        <a:p>
          <a:r>
            <a:rPr lang="en-US"/>
            <a:t>More flexible, reusable across different services and subscriptions</a:t>
          </a:r>
        </a:p>
      </dgm:t>
    </dgm:pt>
    <dgm:pt modelId="{535A6B56-57DB-4C98-9516-BC157CE11474}" type="parTrans" cxnId="{949BD85E-6328-412C-916B-509F9331254E}">
      <dgm:prSet/>
      <dgm:spPr/>
      <dgm:t>
        <a:bodyPr/>
        <a:lstStyle/>
        <a:p>
          <a:endParaRPr lang="en-US"/>
        </a:p>
      </dgm:t>
    </dgm:pt>
    <dgm:pt modelId="{AAE94D4F-9D5B-4567-A2E2-B3F45FD03583}" type="sibTrans" cxnId="{949BD85E-6328-412C-916B-509F9331254E}">
      <dgm:prSet/>
      <dgm:spPr/>
      <dgm:t>
        <a:bodyPr/>
        <a:lstStyle/>
        <a:p>
          <a:endParaRPr lang="en-US"/>
        </a:p>
      </dgm:t>
    </dgm:pt>
    <dgm:pt modelId="{36124E86-9395-4151-8ED4-BD395E689F13}" type="pres">
      <dgm:prSet presAssocID="{FEAD5F1A-1707-47A8-89E9-1F58DDD5E55D}" presName="linear" presStyleCnt="0">
        <dgm:presLayoutVars>
          <dgm:animLvl val="lvl"/>
          <dgm:resizeHandles val="exact"/>
        </dgm:presLayoutVars>
      </dgm:prSet>
      <dgm:spPr/>
    </dgm:pt>
    <dgm:pt modelId="{96CF24E5-AF84-4904-90BA-BB6DE1FAC016}" type="pres">
      <dgm:prSet presAssocID="{4C704F1D-9391-4948-AFAD-06127CE108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9025E3-D88D-4B37-8342-3FA5E32938FA}" type="pres">
      <dgm:prSet presAssocID="{4C704F1D-9391-4948-AFAD-06127CE1088E}" presName="childText" presStyleLbl="revTx" presStyleIdx="0" presStyleCnt="2">
        <dgm:presLayoutVars>
          <dgm:bulletEnabled val="1"/>
        </dgm:presLayoutVars>
      </dgm:prSet>
      <dgm:spPr/>
    </dgm:pt>
    <dgm:pt modelId="{046B5394-2143-4799-AA45-F841AE57E74F}" type="pres">
      <dgm:prSet presAssocID="{0452767E-E6F6-4950-8375-494918F217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BDF529-E3E6-4F1F-A953-0D4992D3D63B}" type="pres">
      <dgm:prSet presAssocID="{0452767E-E6F6-4950-8375-494918F217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68F00-7AF5-4B92-8386-AD1F27B9619F}" srcId="{4C704F1D-9391-4948-AFAD-06127CE1088E}" destId="{AA4D8286-B328-42E9-8807-2C6675DEE777}" srcOrd="0" destOrd="0" parTransId="{B916EC39-7867-4E83-B4FF-9848D21A9227}" sibTransId="{70E37AB3-1EF2-4F65-8308-EA55E3F4E71D}"/>
    <dgm:cxn modelId="{BA592A07-D459-403E-9A82-1F400DFEBAF7}" type="presOf" srcId="{0452767E-E6F6-4950-8375-494918F2177C}" destId="{046B5394-2143-4799-AA45-F841AE57E74F}" srcOrd="0" destOrd="0" presId="urn:microsoft.com/office/officeart/2005/8/layout/vList2"/>
    <dgm:cxn modelId="{4C93AD0C-4FA2-46B3-BEA8-E9F157014895}" srcId="{4C704F1D-9391-4948-AFAD-06127CE1088E}" destId="{E9F130E6-E8B4-4E5C-9D2F-3550032795B1}" srcOrd="1" destOrd="0" parTransId="{DB194E84-0A4F-4038-821A-7F77A4C89EF8}" sibTransId="{5F3EB3F8-4ED0-45F1-A73A-FAD553A5182C}"/>
    <dgm:cxn modelId="{2108611B-6C9A-4445-B5D6-FC1F5C3C4C55}" type="presOf" srcId="{E9F130E6-E8B4-4E5C-9D2F-3550032795B1}" destId="{CB9025E3-D88D-4B37-8342-3FA5E32938FA}" srcOrd="0" destOrd="1" presId="urn:microsoft.com/office/officeart/2005/8/layout/vList2"/>
    <dgm:cxn modelId="{F24E972A-2B58-4EA6-B971-A50434468410}" srcId="{0452767E-E6F6-4950-8375-494918F2177C}" destId="{5008BAB9-C97F-4996-8310-281896933C57}" srcOrd="1" destOrd="0" parTransId="{92526C00-550B-46F8-9C86-4CBE6AA09A33}" sibTransId="{C8BC0614-EEBA-4645-BF04-D593558CEA47}"/>
    <dgm:cxn modelId="{B5C9AE36-86BD-4F4C-9BE0-A1244BFBB7C1}" type="presOf" srcId="{AA4D8286-B328-42E9-8807-2C6675DEE777}" destId="{CB9025E3-D88D-4B37-8342-3FA5E32938FA}" srcOrd="0" destOrd="0" presId="urn:microsoft.com/office/officeart/2005/8/layout/vList2"/>
    <dgm:cxn modelId="{24AB1B5E-8B9A-4D2A-813E-D7A142B514D8}" type="presOf" srcId="{4C704F1D-9391-4948-AFAD-06127CE1088E}" destId="{96CF24E5-AF84-4904-90BA-BB6DE1FAC016}" srcOrd="0" destOrd="0" presId="urn:microsoft.com/office/officeart/2005/8/layout/vList2"/>
    <dgm:cxn modelId="{949BD85E-6328-412C-916B-509F9331254E}" srcId="{0452767E-E6F6-4950-8375-494918F2177C}" destId="{F6C2CA08-C2C7-49F9-9465-73C7AF8D5B40}" srcOrd="2" destOrd="0" parTransId="{535A6B56-57DB-4C98-9516-BC157CE11474}" sibTransId="{AAE94D4F-9D5B-4567-A2E2-B3F45FD03583}"/>
    <dgm:cxn modelId="{88FDE252-7FAA-46C3-9FF5-B8EC751F9AD3}" type="presOf" srcId="{FEAD5F1A-1707-47A8-89E9-1F58DDD5E55D}" destId="{36124E86-9395-4151-8ED4-BD395E689F13}" srcOrd="0" destOrd="0" presId="urn:microsoft.com/office/officeart/2005/8/layout/vList2"/>
    <dgm:cxn modelId="{BEF5AEAA-A998-4489-A8D2-9BEE451A8E0A}" srcId="{4C704F1D-9391-4948-AFAD-06127CE1088E}" destId="{1C935941-FADD-4330-B41D-512672A9F297}" srcOrd="2" destOrd="0" parTransId="{585185BA-FBF3-43AF-8D19-75E57E35AEDF}" sibTransId="{806C70BC-909C-45EB-B774-E1C69156AA91}"/>
    <dgm:cxn modelId="{F52C27AC-F2B0-4B49-9A7C-E034496FBDA1}" type="presOf" srcId="{649FC3C9-1CE7-4709-989A-A71A0D1F13F3}" destId="{B7BDF529-E3E6-4F1F-A953-0D4992D3D63B}" srcOrd="0" destOrd="0" presId="urn:microsoft.com/office/officeart/2005/8/layout/vList2"/>
    <dgm:cxn modelId="{3D68B4B1-B2B2-4526-9728-E1A22593304D}" srcId="{FEAD5F1A-1707-47A8-89E9-1F58DDD5E55D}" destId="{4C704F1D-9391-4948-AFAD-06127CE1088E}" srcOrd="0" destOrd="0" parTransId="{E59DB212-6727-4439-82AD-D15A9A2736A7}" sibTransId="{38F31345-6A0C-4319-A205-250461EA55F7}"/>
    <dgm:cxn modelId="{93659FC1-1488-4807-B232-06B2B2A1A946}" type="presOf" srcId="{5008BAB9-C97F-4996-8310-281896933C57}" destId="{B7BDF529-E3E6-4F1F-A953-0D4992D3D63B}" srcOrd="0" destOrd="1" presId="urn:microsoft.com/office/officeart/2005/8/layout/vList2"/>
    <dgm:cxn modelId="{594B13D1-CABB-48C2-88D2-E8E162A57466}" type="presOf" srcId="{F6C2CA08-C2C7-49F9-9465-73C7AF8D5B40}" destId="{B7BDF529-E3E6-4F1F-A953-0D4992D3D63B}" srcOrd="0" destOrd="2" presId="urn:microsoft.com/office/officeart/2005/8/layout/vList2"/>
    <dgm:cxn modelId="{5C2E46E1-4AA6-44E3-9B19-41896F70C889}" type="presOf" srcId="{1C935941-FADD-4330-B41D-512672A9F297}" destId="{CB9025E3-D88D-4B37-8342-3FA5E32938FA}" srcOrd="0" destOrd="2" presId="urn:microsoft.com/office/officeart/2005/8/layout/vList2"/>
    <dgm:cxn modelId="{546B6BE9-27E9-4ABC-87DA-FABBFD9D0B65}" srcId="{0452767E-E6F6-4950-8375-494918F2177C}" destId="{649FC3C9-1CE7-4709-989A-A71A0D1F13F3}" srcOrd="0" destOrd="0" parTransId="{BF02E99B-B595-45F0-9951-EBFC02E1C968}" sibTransId="{0E137CCA-5A67-4D24-B326-F252D65FB5A7}"/>
    <dgm:cxn modelId="{046004F6-C3D8-4A47-A2CB-527DA34AC24C}" srcId="{FEAD5F1A-1707-47A8-89E9-1F58DDD5E55D}" destId="{0452767E-E6F6-4950-8375-494918F2177C}" srcOrd="1" destOrd="0" parTransId="{3B88190E-5202-4E94-82FF-F293AE42163E}" sibTransId="{3CDBFD0F-030D-4BF4-87C8-FFA10F082C95}"/>
    <dgm:cxn modelId="{52A7FCA1-6021-4596-98C6-F14333CE2888}" type="presParOf" srcId="{36124E86-9395-4151-8ED4-BD395E689F13}" destId="{96CF24E5-AF84-4904-90BA-BB6DE1FAC016}" srcOrd="0" destOrd="0" presId="urn:microsoft.com/office/officeart/2005/8/layout/vList2"/>
    <dgm:cxn modelId="{95EA50ED-293D-4CE0-9487-80DCA86A9147}" type="presParOf" srcId="{36124E86-9395-4151-8ED4-BD395E689F13}" destId="{CB9025E3-D88D-4B37-8342-3FA5E32938FA}" srcOrd="1" destOrd="0" presId="urn:microsoft.com/office/officeart/2005/8/layout/vList2"/>
    <dgm:cxn modelId="{581321AC-0DE0-4858-9053-44D1FC8B72D3}" type="presParOf" srcId="{36124E86-9395-4151-8ED4-BD395E689F13}" destId="{046B5394-2143-4799-AA45-F841AE57E74F}" srcOrd="2" destOrd="0" presId="urn:microsoft.com/office/officeart/2005/8/layout/vList2"/>
    <dgm:cxn modelId="{49E8452E-C1A8-4D63-B6BB-8CBA410D1DC7}" type="presParOf" srcId="{36124E86-9395-4151-8ED4-BD395E689F13}" destId="{B7BDF529-E3E6-4F1F-A953-0D4992D3D6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E935B5C-9CA2-48C4-A63C-F4420F29769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C92BD2-C9C2-41D2-9B9B-057359D26909}">
      <dgm:prSet/>
      <dgm:spPr/>
      <dgm:t>
        <a:bodyPr/>
        <a:lstStyle/>
        <a:p>
          <a:r>
            <a:rPr lang="en-US"/>
            <a:t>Benefits of Managed Identities:</a:t>
          </a:r>
        </a:p>
      </dgm:t>
    </dgm:pt>
    <dgm:pt modelId="{D5871175-CA86-479B-ACC9-0A30337726E6}" type="parTrans" cxnId="{1108C1CC-AF3D-48E7-9B51-CD72A5B7A443}">
      <dgm:prSet/>
      <dgm:spPr/>
      <dgm:t>
        <a:bodyPr/>
        <a:lstStyle/>
        <a:p>
          <a:endParaRPr lang="en-US"/>
        </a:p>
      </dgm:t>
    </dgm:pt>
    <dgm:pt modelId="{DAEB8C2D-A3CA-4FF8-B56B-5129166B8602}" type="sibTrans" cxnId="{1108C1CC-AF3D-48E7-9B51-CD72A5B7A443}">
      <dgm:prSet/>
      <dgm:spPr/>
      <dgm:t>
        <a:bodyPr/>
        <a:lstStyle/>
        <a:p>
          <a:endParaRPr lang="en-US"/>
        </a:p>
      </dgm:t>
    </dgm:pt>
    <dgm:pt modelId="{78DB65C6-D0AD-4088-B692-5F874DAFC603}">
      <dgm:prSet/>
      <dgm:spPr/>
      <dgm:t>
        <a:bodyPr/>
        <a:lstStyle/>
        <a:p>
          <a:r>
            <a:rPr lang="en-US"/>
            <a:t>Improved security by removing credential management</a:t>
          </a:r>
        </a:p>
      </dgm:t>
    </dgm:pt>
    <dgm:pt modelId="{34C91DAA-2FC0-4CF9-AC04-6D76B3CF3336}" type="parTrans" cxnId="{14DF81CD-571C-444C-865F-D0C747A1C061}">
      <dgm:prSet/>
      <dgm:spPr/>
      <dgm:t>
        <a:bodyPr/>
        <a:lstStyle/>
        <a:p>
          <a:endParaRPr lang="en-US"/>
        </a:p>
      </dgm:t>
    </dgm:pt>
    <dgm:pt modelId="{562D0E28-3D05-4874-A6F8-545770E0F4CC}" type="sibTrans" cxnId="{14DF81CD-571C-444C-865F-D0C747A1C061}">
      <dgm:prSet/>
      <dgm:spPr/>
      <dgm:t>
        <a:bodyPr/>
        <a:lstStyle/>
        <a:p>
          <a:endParaRPr lang="en-US"/>
        </a:p>
      </dgm:t>
    </dgm:pt>
    <dgm:pt modelId="{99B9F693-31E6-4B2C-B0AC-49D02CCFE5BF}">
      <dgm:prSet/>
      <dgm:spPr/>
      <dgm:t>
        <a:bodyPr/>
        <a:lstStyle/>
        <a:p>
          <a:r>
            <a:rPr lang="en-US"/>
            <a:t>No need for maintaining or rotating secrets</a:t>
          </a:r>
        </a:p>
      </dgm:t>
    </dgm:pt>
    <dgm:pt modelId="{2A0FF090-7FA2-42F1-9AA8-6E9F01D87631}" type="parTrans" cxnId="{375C5C16-69F7-4EF1-8EDD-620B4763FB4B}">
      <dgm:prSet/>
      <dgm:spPr/>
      <dgm:t>
        <a:bodyPr/>
        <a:lstStyle/>
        <a:p>
          <a:endParaRPr lang="en-US"/>
        </a:p>
      </dgm:t>
    </dgm:pt>
    <dgm:pt modelId="{E958D57D-2628-47F5-A21C-B0A1275066FD}" type="sibTrans" cxnId="{375C5C16-69F7-4EF1-8EDD-620B4763FB4B}">
      <dgm:prSet/>
      <dgm:spPr/>
      <dgm:t>
        <a:bodyPr/>
        <a:lstStyle/>
        <a:p>
          <a:endParaRPr lang="en-US"/>
        </a:p>
      </dgm:t>
    </dgm:pt>
    <dgm:pt modelId="{70FA47D5-8436-4A29-9E21-CBE32AB90A42}">
      <dgm:prSet/>
      <dgm:spPr/>
      <dgm:t>
        <a:bodyPr/>
        <a:lstStyle/>
        <a:p>
          <a:r>
            <a:rPr lang="en-US"/>
            <a:t>Simplifies access control to Azure services and resources</a:t>
          </a:r>
        </a:p>
      </dgm:t>
    </dgm:pt>
    <dgm:pt modelId="{93303F0C-D21C-4DD9-B381-055307A59B1E}" type="parTrans" cxnId="{A603F139-A447-4AFF-9106-B0A25FABD38C}">
      <dgm:prSet/>
      <dgm:spPr/>
      <dgm:t>
        <a:bodyPr/>
        <a:lstStyle/>
        <a:p>
          <a:endParaRPr lang="en-US"/>
        </a:p>
      </dgm:t>
    </dgm:pt>
    <dgm:pt modelId="{92DBB7AB-A541-4588-B10D-D0D46CE6501E}" type="sibTrans" cxnId="{A603F139-A447-4AFF-9106-B0A25FABD38C}">
      <dgm:prSet/>
      <dgm:spPr/>
      <dgm:t>
        <a:bodyPr/>
        <a:lstStyle/>
        <a:p>
          <a:endParaRPr lang="en-US"/>
        </a:p>
      </dgm:t>
    </dgm:pt>
    <dgm:pt modelId="{8F9345D2-128F-44AA-9E83-6069C0435321}">
      <dgm:prSet/>
      <dgm:spPr/>
      <dgm:t>
        <a:bodyPr/>
        <a:lstStyle/>
        <a:p>
          <a:r>
            <a:rPr lang="en-US"/>
            <a:t>Use Cases for Managed Identities:</a:t>
          </a:r>
        </a:p>
      </dgm:t>
    </dgm:pt>
    <dgm:pt modelId="{63334126-83FD-4AB5-976B-930E507671B3}" type="parTrans" cxnId="{7DFB1084-4756-41BC-AC06-38622CAAD332}">
      <dgm:prSet/>
      <dgm:spPr/>
      <dgm:t>
        <a:bodyPr/>
        <a:lstStyle/>
        <a:p>
          <a:endParaRPr lang="en-US"/>
        </a:p>
      </dgm:t>
    </dgm:pt>
    <dgm:pt modelId="{DC22B4F1-C410-4A99-AA99-C9AE9DBC1C67}" type="sibTrans" cxnId="{7DFB1084-4756-41BC-AC06-38622CAAD332}">
      <dgm:prSet/>
      <dgm:spPr/>
      <dgm:t>
        <a:bodyPr/>
        <a:lstStyle/>
        <a:p>
          <a:endParaRPr lang="en-US"/>
        </a:p>
      </dgm:t>
    </dgm:pt>
    <dgm:pt modelId="{0E192BAE-01C5-44B4-A3E4-C4E439726281}">
      <dgm:prSet/>
      <dgm:spPr/>
      <dgm:t>
        <a:bodyPr/>
        <a:lstStyle/>
        <a:p>
          <a:r>
            <a:rPr lang="en-US"/>
            <a:t>Authentication to Azure services (e.g., Key Vault, Storage Accounts, SQL Database)</a:t>
          </a:r>
        </a:p>
      </dgm:t>
    </dgm:pt>
    <dgm:pt modelId="{5BEA4147-C898-4F15-B86B-E119AA0B98A5}" type="parTrans" cxnId="{BEA6DEA9-FB09-49C5-913A-DEF87B643A5D}">
      <dgm:prSet/>
      <dgm:spPr/>
      <dgm:t>
        <a:bodyPr/>
        <a:lstStyle/>
        <a:p>
          <a:endParaRPr lang="en-US"/>
        </a:p>
      </dgm:t>
    </dgm:pt>
    <dgm:pt modelId="{D9F16C59-37D9-4180-8A35-5AF10B04FFA3}" type="sibTrans" cxnId="{BEA6DEA9-FB09-49C5-913A-DEF87B643A5D}">
      <dgm:prSet/>
      <dgm:spPr/>
      <dgm:t>
        <a:bodyPr/>
        <a:lstStyle/>
        <a:p>
          <a:endParaRPr lang="en-US"/>
        </a:p>
      </dgm:t>
    </dgm:pt>
    <dgm:pt modelId="{2BF9EBA8-F0AB-45BD-9A8C-4A970FD53A46}">
      <dgm:prSet/>
      <dgm:spPr/>
      <dgm:t>
        <a:bodyPr/>
        <a:lstStyle/>
        <a:p>
          <a:r>
            <a:rPr lang="en-US"/>
            <a:t>Virtual machine access control</a:t>
          </a:r>
        </a:p>
      </dgm:t>
    </dgm:pt>
    <dgm:pt modelId="{65AE11F6-8983-4A18-BF9C-223D8EA7A556}" type="parTrans" cxnId="{56CDCA52-545C-45F5-967B-EE4D586A576E}">
      <dgm:prSet/>
      <dgm:spPr/>
      <dgm:t>
        <a:bodyPr/>
        <a:lstStyle/>
        <a:p>
          <a:endParaRPr lang="en-US"/>
        </a:p>
      </dgm:t>
    </dgm:pt>
    <dgm:pt modelId="{D6087096-9F28-4586-B453-73A7F1F3E0BE}" type="sibTrans" cxnId="{56CDCA52-545C-45F5-967B-EE4D586A576E}">
      <dgm:prSet/>
      <dgm:spPr/>
      <dgm:t>
        <a:bodyPr/>
        <a:lstStyle/>
        <a:p>
          <a:endParaRPr lang="en-US"/>
        </a:p>
      </dgm:t>
    </dgm:pt>
    <dgm:pt modelId="{37EF3A16-19CD-4092-8D03-0052B81BCB3A}">
      <dgm:prSet/>
      <dgm:spPr/>
      <dgm:t>
        <a:bodyPr/>
        <a:lstStyle/>
        <a:p>
          <a:r>
            <a:rPr lang="en-US"/>
            <a:t>Secure service connections for CI/CD pipelines</a:t>
          </a:r>
        </a:p>
      </dgm:t>
    </dgm:pt>
    <dgm:pt modelId="{F47C9CE3-1D09-4B1B-97FD-990C1597BE7A}" type="parTrans" cxnId="{B22D4BD3-D7C3-4771-8C06-35F15F9699BE}">
      <dgm:prSet/>
      <dgm:spPr/>
      <dgm:t>
        <a:bodyPr/>
        <a:lstStyle/>
        <a:p>
          <a:endParaRPr lang="en-US"/>
        </a:p>
      </dgm:t>
    </dgm:pt>
    <dgm:pt modelId="{1524F369-B7CF-4D07-B530-26D1E35F43A8}" type="sibTrans" cxnId="{B22D4BD3-D7C3-4771-8C06-35F15F9699BE}">
      <dgm:prSet/>
      <dgm:spPr/>
      <dgm:t>
        <a:bodyPr/>
        <a:lstStyle/>
        <a:p>
          <a:endParaRPr lang="en-US"/>
        </a:p>
      </dgm:t>
    </dgm:pt>
    <dgm:pt modelId="{C4A7C75C-5040-4D02-9949-FD5835557CBF}">
      <dgm:prSet/>
      <dgm:spPr/>
      <dgm:t>
        <a:bodyPr/>
        <a:lstStyle/>
        <a:p>
          <a:r>
            <a:rPr lang="en-US"/>
            <a:t>Security Improvements with Managed Identities:</a:t>
          </a:r>
        </a:p>
      </dgm:t>
    </dgm:pt>
    <dgm:pt modelId="{225D1386-421C-4E1F-B674-4A75033B2D45}" type="parTrans" cxnId="{7F626D7B-9672-4894-A0F5-E75E4F630DA4}">
      <dgm:prSet/>
      <dgm:spPr/>
      <dgm:t>
        <a:bodyPr/>
        <a:lstStyle/>
        <a:p>
          <a:endParaRPr lang="en-US"/>
        </a:p>
      </dgm:t>
    </dgm:pt>
    <dgm:pt modelId="{BE27CF3E-B184-4E96-9536-3B829A6343CD}" type="sibTrans" cxnId="{7F626D7B-9672-4894-A0F5-E75E4F630DA4}">
      <dgm:prSet/>
      <dgm:spPr/>
      <dgm:t>
        <a:bodyPr/>
        <a:lstStyle/>
        <a:p>
          <a:endParaRPr lang="en-US"/>
        </a:p>
      </dgm:t>
    </dgm:pt>
    <dgm:pt modelId="{38BC63E5-363C-4EA0-AC09-FC85A5625509}">
      <dgm:prSet/>
      <dgm:spPr/>
      <dgm:t>
        <a:bodyPr/>
        <a:lstStyle/>
        <a:p>
          <a:r>
            <a:rPr lang="en-US"/>
            <a:t>Reduces risk of security breaches</a:t>
          </a:r>
        </a:p>
      </dgm:t>
    </dgm:pt>
    <dgm:pt modelId="{359C1A27-7318-4563-96AC-FA677464D358}" type="parTrans" cxnId="{9B5C1487-B6D6-4A58-AFC6-BEE01FD7AF6E}">
      <dgm:prSet/>
      <dgm:spPr/>
      <dgm:t>
        <a:bodyPr/>
        <a:lstStyle/>
        <a:p>
          <a:endParaRPr lang="en-US"/>
        </a:p>
      </dgm:t>
    </dgm:pt>
    <dgm:pt modelId="{B2C5D141-0EF0-4974-9A51-E1B5A7820F8D}" type="sibTrans" cxnId="{9B5C1487-B6D6-4A58-AFC6-BEE01FD7AF6E}">
      <dgm:prSet/>
      <dgm:spPr/>
      <dgm:t>
        <a:bodyPr/>
        <a:lstStyle/>
        <a:p>
          <a:endParaRPr lang="en-US"/>
        </a:p>
      </dgm:t>
    </dgm:pt>
    <dgm:pt modelId="{41A98464-E6C1-4CA7-A87B-6F355248A73A}">
      <dgm:prSet/>
      <dgm:spPr/>
      <dgm:t>
        <a:bodyPr/>
        <a:lstStyle/>
        <a:p>
          <a:r>
            <a:rPr lang="en-US"/>
            <a:t>Simplifies credential management processes</a:t>
          </a:r>
        </a:p>
      </dgm:t>
    </dgm:pt>
    <dgm:pt modelId="{E89E886C-A440-49F7-B367-4B9906E7C5B3}" type="parTrans" cxnId="{7F3547DE-9D0A-469C-9E57-E08B175D80FB}">
      <dgm:prSet/>
      <dgm:spPr/>
      <dgm:t>
        <a:bodyPr/>
        <a:lstStyle/>
        <a:p>
          <a:endParaRPr lang="en-US"/>
        </a:p>
      </dgm:t>
    </dgm:pt>
    <dgm:pt modelId="{CD127531-5203-427E-B52C-03CFF611ED89}" type="sibTrans" cxnId="{7F3547DE-9D0A-469C-9E57-E08B175D80FB}">
      <dgm:prSet/>
      <dgm:spPr/>
      <dgm:t>
        <a:bodyPr/>
        <a:lstStyle/>
        <a:p>
          <a:endParaRPr lang="en-US"/>
        </a:p>
      </dgm:t>
    </dgm:pt>
    <dgm:pt modelId="{BD04CBFE-5904-490C-9AF2-DAA3135D89BB}">
      <dgm:prSet/>
      <dgm:spPr/>
      <dgm:t>
        <a:bodyPr/>
        <a:lstStyle/>
        <a:p>
          <a:r>
            <a:rPr lang="en-US"/>
            <a:t>Aligns with security best practices by eliminating hard-coded secrets</a:t>
          </a:r>
        </a:p>
      </dgm:t>
    </dgm:pt>
    <dgm:pt modelId="{51ACBC89-CE36-4148-A36F-0C3BD8518340}" type="parTrans" cxnId="{E0B2F48E-D61B-4627-AFC8-E627B009D77A}">
      <dgm:prSet/>
      <dgm:spPr/>
      <dgm:t>
        <a:bodyPr/>
        <a:lstStyle/>
        <a:p>
          <a:endParaRPr lang="en-US"/>
        </a:p>
      </dgm:t>
    </dgm:pt>
    <dgm:pt modelId="{4D343B17-AA2F-44D5-9F4A-6196E9BECAE4}" type="sibTrans" cxnId="{E0B2F48E-D61B-4627-AFC8-E627B009D77A}">
      <dgm:prSet/>
      <dgm:spPr/>
      <dgm:t>
        <a:bodyPr/>
        <a:lstStyle/>
        <a:p>
          <a:endParaRPr lang="en-US"/>
        </a:p>
      </dgm:t>
    </dgm:pt>
    <dgm:pt modelId="{EB07E9FC-ECAF-4F3B-8CDA-6C5423B78CDC}" type="pres">
      <dgm:prSet presAssocID="{3E935B5C-9CA2-48C4-A63C-F4420F297695}" presName="Name0" presStyleCnt="0">
        <dgm:presLayoutVars>
          <dgm:dir/>
          <dgm:animLvl val="lvl"/>
          <dgm:resizeHandles val="exact"/>
        </dgm:presLayoutVars>
      </dgm:prSet>
      <dgm:spPr/>
    </dgm:pt>
    <dgm:pt modelId="{ACDD4FAD-1289-4937-BE3F-30BCBA084531}" type="pres">
      <dgm:prSet presAssocID="{31C92BD2-C9C2-41D2-9B9B-057359D26909}" presName="composite" presStyleCnt="0"/>
      <dgm:spPr/>
    </dgm:pt>
    <dgm:pt modelId="{2DCD06B6-2E7B-49D8-837A-0A13B2E9C9FC}" type="pres">
      <dgm:prSet presAssocID="{31C92BD2-C9C2-41D2-9B9B-057359D269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56E87C-F090-486F-AF14-DB7C197F41D6}" type="pres">
      <dgm:prSet presAssocID="{31C92BD2-C9C2-41D2-9B9B-057359D26909}" presName="desTx" presStyleLbl="alignAccFollowNode1" presStyleIdx="0" presStyleCnt="3">
        <dgm:presLayoutVars>
          <dgm:bulletEnabled val="1"/>
        </dgm:presLayoutVars>
      </dgm:prSet>
      <dgm:spPr/>
    </dgm:pt>
    <dgm:pt modelId="{1991127A-30BB-4C01-B295-82D270FAD102}" type="pres">
      <dgm:prSet presAssocID="{DAEB8C2D-A3CA-4FF8-B56B-5129166B8602}" presName="space" presStyleCnt="0"/>
      <dgm:spPr/>
    </dgm:pt>
    <dgm:pt modelId="{CB0DA539-B265-4E69-BA35-6BC515819C3A}" type="pres">
      <dgm:prSet presAssocID="{8F9345D2-128F-44AA-9E83-6069C0435321}" presName="composite" presStyleCnt="0"/>
      <dgm:spPr/>
    </dgm:pt>
    <dgm:pt modelId="{117A0E14-CE37-486B-9611-C85A03DD236A}" type="pres">
      <dgm:prSet presAssocID="{8F9345D2-128F-44AA-9E83-6069C04353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DF57C3C-DCFA-491F-82D1-E9B2C8896081}" type="pres">
      <dgm:prSet presAssocID="{8F9345D2-128F-44AA-9E83-6069C0435321}" presName="desTx" presStyleLbl="alignAccFollowNode1" presStyleIdx="1" presStyleCnt="3">
        <dgm:presLayoutVars>
          <dgm:bulletEnabled val="1"/>
        </dgm:presLayoutVars>
      </dgm:prSet>
      <dgm:spPr/>
    </dgm:pt>
    <dgm:pt modelId="{1D88AF15-2A1D-4147-ABC4-02A3F8EAB8E8}" type="pres">
      <dgm:prSet presAssocID="{DC22B4F1-C410-4A99-AA99-C9AE9DBC1C67}" presName="space" presStyleCnt="0"/>
      <dgm:spPr/>
    </dgm:pt>
    <dgm:pt modelId="{A9B6CC90-BDB5-4536-8A13-75A48C865B0F}" type="pres">
      <dgm:prSet presAssocID="{C4A7C75C-5040-4D02-9949-FD5835557CBF}" presName="composite" presStyleCnt="0"/>
      <dgm:spPr/>
    </dgm:pt>
    <dgm:pt modelId="{B4FB0A17-4DBD-41F8-89F9-A6E594F184EB}" type="pres">
      <dgm:prSet presAssocID="{C4A7C75C-5040-4D02-9949-FD5835557C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349165-6411-44C4-8777-DD4633652A51}" type="pres">
      <dgm:prSet presAssocID="{C4A7C75C-5040-4D02-9949-FD5835557C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75C5C16-69F7-4EF1-8EDD-620B4763FB4B}" srcId="{31C92BD2-C9C2-41D2-9B9B-057359D26909}" destId="{99B9F693-31E6-4B2C-B0AC-49D02CCFE5BF}" srcOrd="1" destOrd="0" parTransId="{2A0FF090-7FA2-42F1-9AA8-6E9F01D87631}" sibTransId="{E958D57D-2628-47F5-A21C-B0A1275066FD}"/>
    <dgm:cxn modelId="{574ADC1D-F67A-454E-B01C-67448653F827}" type="presOf" srcId="{C4A7C75C-5040-4D02-9949-FD5835557CBF}" destId="{B4FB0A17-4DBD-41F8-89F9-A6E594F184EB}" srcOrd="0" destOrd="0" presId="urn:microsoft.com/office/officeart/2005/8/layout/hList1"/>
    <dgm:cxn modelId="{60542526-F433-404D-92D2-DB42E5D5F845}" type="presOf" srcId="{38BC63E5-363C-4EA0-AC09-FC85A5625509}" destId="{CE349165-6411-44C4-8777-DD4633652A51}" srcOrd="0" destOrd="0" presId="urn:microsoft.com/office/officeart/2005/8/layout/hList1"/>
    <dgm:cxn modelId="{2AC1BA30-D76F-4A4D-B974-05467C49D5FC}" type="presOf" srcId="{2BF9EBA8-F0AB-45BD-9A8C-4A970FD53A46}" destId="{EDF57C3C-DCFA-491F-82D1-E9B2C8896081}" srcOrd="0" destOrd="1" presId="urn:microsoft.com/office/officeart/2005/8/layout/hList1"/>
    <dgm:cxn modelId="{A603F139-A447-4AFF-9106-B0A25FABD38C}" srcId="{31C92BD2-C9C2-41D2-9B9B-057359D26909}" destId="{70FA47D5-8436-4A29-9E21-CBE32AB90A42}" srcOrd="2" destOrd="0" parTransId="{93303F0C-D21C-4DD9-B381-055307A59B1E}" sibTransId="{92DBB7AB-A541-4588-B10D-D0D46CE6501E}"/>
    <dgm:cxn modelId="{1402963C-6CAB-43B2-8390-131E3FB29151}" type="presOf" srcId="{41A98464-E6C1-4CA7-A87B-6F355248A73A}" destId="{CE349165-6411-44C4-8777-DD4633652A51}" srcOrd="0" destOrd="1" presId="urn:microsoft.com/office/officeart/2005/8/layout/hList1"/>
    <dgm:cxn modelId="{D4118A5C-15EA-47DF-B3D0-26C3430B25AE}" type="presOf" srcId="{0E192BAE-01C5-44B4-A3E4-C4E439726281}" destId="{EDF57C3C-DCFA-491F-82D1-E9B2C8896081}" srcOrd="0" destOrd="0" presId="urn:microsoft.com/office/officeart/2005/8/layout/hList1"/>
    <dgm:cxn modelId="{FE4D336C-5F55-40A7-A93D-07305653372E}" type="presOf" srcId="{78DB65C6-D0AD-4088-B692-5F874DAFC603}" destId="{5756E87C-F090-486F-AF14-DB7C197F41D6}" srcOrd="0" destOrd="0" presId="urn:microsoft.com/office/officeart/2005/8/layout/hList1"/>
    <dgm:cxn modelId="{51A2626C-6184-4906-BB23-71DFFD8EFF0A}" type="presOf" srcId="{3E935B5C-9CA2-48C4-A63C-F4420F297695}" destId="{EB07E9FC-ECAF-4F3B-8CDA-6C5423B78CDC}" srcOrd="0" destOrd="0" presId="urn:microsoft.com/office/officeart/2005/8/layout/hList1"/>
    <dgm:cxn modelId="{56CDCA52-545C-45F5-967B-EE4D586A576E}" srcId="{8F9345D2-128F-44AA-9E83-6069C0435321}" destId="{2BF9EBA8-F0AB-45BD-9A8C-4A970FD53A46}" srcOrd="1" destOrd="0" parTransId="{65AE11F6-8983-4A18-BF9C-223D8EA7A556}" sibTransId="{D6087096-9F28-4586-B453-73A7F1F3E0BE}"/>
    <dgm:cxn modelId="{7F626D7B-9672-4894-A0F5-E75E4F630DA4}" srcId="{3E935B5C-9CA2-48C4-A63C-F4420F297695}" destId="{C4A7C75C-5040-4D02-9949-FD5835557CBF}" srcOrd="2" destOrd="0" parTransId="{225D1386-421C-4E1F-B674-4A75033B2D45}" sibTransId="{BE27CF3E-B184-4E96-9536-3B829A6343CD}"/>
    <dgm:cxn modelId="{7DFB1084-4756-41BC-AC06-38622CAAD332}" srcId="{3E935B5C-9CA2-48C4-A63C-F4420F297695}" destId="{8F9345D2-128F-44AA-9E83-6069C0435321}" srcOrd="1" destOrd="0" parTransId="{63334126-83FD-4AB5-976B-930E507671B3}" sibTransId="{DC22B4F1-C410-4A99-AA99-C9AE9DBC1C67}"/>
    <dgm:cxn modelId="{9B5C1487-B6D6-4A58-AFC6-BEE01FD7AF6E}" srcId="{C4A7C75C-5040-4D02-9949-FD5835557CBF}" destId="{38BC63E5-363C-4EA0-AC09-FC85A5625509}" srcOrd="0" destOrd="0" parTransId="{359C1A27-7318-4563-96AC-FA677464D358}" sibTransId="{B2C5D141-0EF0-4974-9A51-E1B5A7820F8D}"/>
    <dgm:cxn modelId="{198A0D8A-D9A1-41DF-92AF-062DB1CCF188}" type="presOf" srcId="{BD04CBFE-5904-490C-9AF2-DAA3135D89BB}" destId="{CE349165-6411-44C4-8777-DD4633652A51}" srcOrd="0" destOrd="2" presId="urn:microsoft.com/office/officeart/2005/8/layout/hList1"/>
    <dgm:cxn modelId="{E0B2F48E-D61B-4627-AFC8-E627B009D77A}" srcId="{C4A7C75C-5040-4D02-9949-FD5835557CBF}" destId="{BD04CBFE-5904-490C-9AF2-DAA3135D89BB}" srcOrd="2" destOrd="0" parTransId="{51ACBC89-CE36-4148-A36F-0C3BD8518340}" sibTransId="{4D343B17-AA2F-44D5-9F4A-6196E9BECAE4}"/>
    <dgm:cxn modelId="{BEA6DEA9-FB09-49C5-913A-DEF87B643A5D}" srcId="{8F9345D2-128F-44AA-9E83-6069C0435321}" destId="{0E192BAE-01C5-44B4-A3E4-C4E439726281}" srcOrd="0" destOrd="0" parTransId="{5BEA4147-C898-4F15-B86B-E119AA0B98A5}" sibTransId="{D9F16C59-37D9-4180-8A35-5AF10B04FFA3}"/>
    <dgm:cxn modelId="{7424D9BC-DB64-4CF9-815E-880CAE466E34}" type="presOf" srcId="{8F9345D2-128F-44AA-9E83-6069C0435321}" destId="{117A0E14-CE37-486B-9611-C85A03DD236A}" srcOrd="0" destOrd="0" presId="urn:microsoft.com/office/officeart/2005/8/layout/hList1"/>
    <dgm:cxn modelId="{5BBA41C6-13AB-4396-A4EB-6FE427A5E3AF}" type="presOf" srcId="{70FA47D5-8436-4A29-9E21-CBE32AB90A42}" destId="{5756E87C-F090-486F-AF14-DB7C197F41D6}" srcOrd="0" destOrd="2" presId="urn:microsoft.com/office/officeart/2005/8/layout/hList1"/>
    <dgm:cxn modelId="{1108C1CC-AF3D-48E7-9B51-CD72A5B7A443}" srcId="{3E935B5C-9CA2-48C4-A63C-F4420F297695}" destId="{31C92BD2-C9C2-41D2-9B9B-057359D26909}" srcOrd="0" destOrd="0" parTransId="{D5871175-CA86-479B-ACC9-0A30337726E6}" sibTransId="{DAEB8C2D-A3CA-4FF8-B56B-5129166B8602}"/>
    <dgm:cxn modelId="{14DF81CD-571C-444C-865F-D0C747A1C061}" srcId="{31C92BD2-C9C2-41D2-9B9B-057359D26909}" destId="{78DB65C6-D0AD-4088-B692-5F874DAFC603}" srcOrd="0" destOrd="0" parTransId="{34C91DAA-2FC0-4CF9-AC04-6D76B3CF3336}" sibTransId="{562D0E28-3D05-4874-A6F8-545770E0F4CC}"/>
    <dgm:cxn modelId="{B22D4BD3-D7C3-4771-8C06-35F15F9699BE}" srcId="{8F9345D2-128F-44AA-9E83-6069C0435321}" destId="{37EF3A16-19CD-4092-8D03-0052B81BCB3A}" srcOrd="2" destOrd="0" parTransId="{F47C9CE3-1D09-4B1B-97FD-990C1597BE7A}" sibTransId="{1524F369-B7CF-4D07-B530-26D1E35F43A8}"/>
    <dgm:cxn modelId="{CDEB7FD5-C88A-46F4-B550-C2D64C69511D}" type="presOf" srcId="{99B9F693-31E6-4B2C-B0AC-49D02CCFE5BF}" destId="{5756E87C-F090-486F-AF14-DB7C197F41D6}" srcOrd="0" destOrd="1" presId="urn:microsoft.com/office/officeart/2005/8/layout/hList1"/>
    <dgm:cxn modelId="{7F3547DE-9D0A-469C-9E57-E08B175D80FB}" srcId="{C4A7C75C-5040-4D02-9949-FD5835557CBF}" destId="{41A98464-E6C1-4CA7-A87B-6F355248A73A}" srcOrd="1" destOrd="0" parTransId="{E89E886C-A440-49F7-B367-4B9906E7C5B3}" sibTransId="{CD127531-5203-427E-B52C-03CFF611ED89}"/>
    <dgm:cxn modelId="{8AF141E5-A610-423B-8EC8-E2A8A1591CF4}" type="presOf" srcId="{31C92BD2-C9C2-41D2-9B9B-057359D26909}" destId="{2DCD06B6-2E7B-49D8-837A-0A13B2E9C9FC}" srcOrd="0" destOrd="0" presId="urn:microsoft.com/office/officeart/2005/8/layout/hList1"/>
    <dgm:cxn modelId="{F1FD38FF-B0C3-4EC4-9471-29B3ADF950C7}" type="presOf" srcId="{37EF3A16-19CD-4092-8D03-0052B81BCB3A}" destId="{EDF57C3C-DCFA-491F-82D1-E9B2C8896081}" srcOrd="0" destOrd="2" presId="urn:microsoft.com/office/officeart/2005/8/layout/hList1"/>
    <dgm:cxn modelId="{D34D95A3-9639-4DFE-8568-7CEF7F72A466}" type="presParOf" srcId="{EB07E9FC-ECAF-4F3B-8CDA-6C5423B78CDC}" destId="{ACDD4FAD-1289-4937-BE3F-30BCBA084531}" srcOrd="0" destOrd="0" presId="urn:microsoft.com/office/officeart/2005/8/layout/hList1"/>
    <dgm:cxn modelId="{50B7FA8C-0D24-4A0D-B621-EB7E0E035C6C}" type="presParOf" srcId="{ACDD4FAD-1289-4937-BE3F-30BCBA084531}" destId="{2DCD06B6-2E7B-49D8-837A-0A13B2E9C9FC}" srcOrd="0" destOrd="0" presId="urn:microsoft.com/office/officeart/2005/8/layout/hList1"/>
    <dgm:cxn modelId="{637D884F-74D9-48F1-9CC7-21228224B630}" type="presParOf" srcId="{ACDD4FAD-1289-4937-BE3F-30BCBA084531}" destId="{5756E87C-F090-486F-AF14-DB7C197F41D6}" srcOrd="1" destOrd="0" presId="urn:microsoft.com/office/officeart/2005/8/layout/hList1"/>
    <dgm:cxn modelId="{0623E912-41AE-4408-9C56-211F812FEED8}" type="presParOf" srcId="{EB07E9FC-ECAF-4F3B-8CDA-6C5423B78CDC}" destId="{1991127A-30BB-4C01-B295-82D270FAD102}" srcOrd="1" destOrd="0" presId="urn:microsoft.com/office/officeart/2005/8/layout/hList1"/>
    <dgm:cxn modelId="{3BDAFF04-4F93-48C8-A26E-145BC2935F14}" type="presParOf" srcId="{EB07E9FC-ECAF-4F3B-8CDA-6C5423B78CDC}" destId="{CB0DA539-B265-4E69-BA35-6BC515819C3A}" srcOrd="2" destOrd="0" presId="urn:microsoft.com/office/officeart/2005/8/layout/hList1"/>
    <dgm:cxn modelId="{0ECB2BEA-4F25-4606-BCD3-60A33D5D047B}" type="presParOf" srcId="{CB0DA539-B265-4E69-BA35-6BC515819C3A}" destId="{117A0E14-CE37-486B-9611-C85A03DD236A}" srcOrd="0" destOrd="0" presId="urn:microsoft.com/office/officeart/2005/8/layout/hList1"/>
    <dgm:cxn modelId="{09DBAB62-6198-48D2-AF4C-0BB4FE10CE56}" type="presParOf" srcId="{CB0DA539-B265-4E69-BA35-6BC515819C3A}" destId="{EDF57C3C-DCFA-491F-82D1-E9B2C8896081}" srcOrd="1" destOrd="0" presId="urn:microsoft.com/office/officeart/2005/8/layout/hList1"/>
    <dgm:cxn modelId="{070EC37E-DE8A-47B2-9775-E7ECFF4D945D}" type="presParOf" srcId="{EB07E9FC-ECAF-4F3B-8CDA-6C5423B78CDC}" destId="{1D88AF15-2A1D-4147-ABC4-02A3F8EAB8E8}" srcOrd="3" destOrd="0" presId="urn:microsoft.com/office/officeart/2005/8/layout/hList1"/>
    <dgm:cxn modelId="{9EA58EDE-D573-401E-AC7F-1C7A685D8360}" type="presParOf" srcId="{EB07E9FC-ECAF-4F3B-8CDA-6C5423B78CDC}" destId="{A9B6CC90-BDB5-4536-8A13-75A48C865B0F}" srcOrd="4" destOrd="0" presId="urn:microsoft.com/office/officeart/2005/8/layout/hList1"/>
    <dgm:cxn modelId="{54C55C38-4027-4163-BCA8-8C3D48DE1A2C}" type="presParOf" srcId="{A9B6CC90-BDB5-4536-8A13-75A48C865B0F}" destId="{B4FB0A17-4DBD-41F8-89F9-A6E594F184EB}" srcOrd="0" destOrd="0" presId="urn:microsoft.com/office/officeart/2005/8/layout/hList1"/>
    <dgm:cxn modelId="{50213AF5-D2C6-4F4A-8D53-FA0F1EF78562}" type="presParOf" srcId="{A9B6CC90-BDB5-4536-8A13-75A48C865B0F}" destId="{CE349165-6411-44C4-8777-DD4633652A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2B7C23F-2404-46A2-8872-FA9996F1BF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A6B5F8-8B19-4CAE-9A65-0638A333295A}">
      <dgm:prSet/>
      <dgm:spPr/>
      <dgm:t>
        <a:bodyPr/>
        <a:lstStyle/>
        <a:p>
          <a:r>
            <a:rPr lang="en-US"/>
            <a:t>Seamless integration for accessing secrets and certificates</a:t>
          </a:r>
        </a:p>
      </dgm:t>
    </dgm:pt>
    <dgm:pt modelId="{7156034D-7161-4C3A-BCD5-C2C2A9EA5B4A}" type="parTrans" cxnId="{A9F192B9-46CD-4053-9A26-3BA2C1D3D722}">
      <dgm:prSet/>
      <dgm:spPr/>
      <dgm:t>
        <a:bodyPr/>
        <a:lstStyle/>
        <a:p>
          <a:endParaRPr lang="en-US"/>
        </a:p>
      </dgm:t>
    </dgm:pt>
    <dgm:pt modelId="{987CA83E-6FAA-4E5D-99F2-63B335C3BDF3}" type="sibTrans" cxnId="{A9F192B9-46CD-4053-9A26-3BA2C1D3D722}">
      <dgm:prSet/>
      <dgm:spPr/>
      <dgm:t>
        <a:bodyPr/>
        <a:lstStyle/>
        <a:p>
          <a:endParaRPr lang="en-US"/>
        </a:p>
      </dgm:t>
    </dgm:pt>
    <dgm:pt modelId="{EB71A3AE-A269-451D-83D1-92EA84C704BB}">
      <dgm:prSet/>
      <dgm:spPr/>
      <dgm:t>
        <a:bodyPr/>
        <a:lstStyle/>
        <a:p>
          <a:r>
            <a:rPr lang="en-US"/>
            <a:t>Enhances application security by avoiding manual secret handling</a:t>
          </a:r>
        </a:p>
      </dgm:t>
    </dgm:pt>
    <dgm:pt modelId="{8E124B96-82DD-4670-BDB0-5C50C5EA2EDF}" type="parTrans" cxnId="{6D37BCF3-C821-4154-915E-4A470B697A58}">
      <dgm:prSet/>
      <dgm:spPr/>
      <dgm:t>
        <a:bodyPr/>
        <a:lstStyle/>
        <a:p>
          <a:endParaRPr lang="en-US"/>
        </a:p>
      </dgm:t>
    </dgm:pt>
    <dgm:pt modelId="{1E45AF30-B051-4E65-88FB-7CCCEB397D49}" type="sibTrans" cxnId="{6D37BCF3-C821-4154-915E-4A470B697A58}">
      <dgm:prSet/>
      <dgm:spPr/>
      <dgm:t>
        <a:bodyPr/>
        <a:lstStyle/>
        <a:p>
          <a:endParaRPr lang="en-US"/>
        </a:p>
      </dgm:t>
    </dgm:pt>
    <dgm:pt modelId="{5851BDCA-3231-450B-B130-FDDFD459DEE9}">
      <dgm:prSet/>
      <dgm:spPr/>
      <dgm:t>
        <a:bodyPr/>
        <a:lstStyle/>
        <a:p>
          <a:r>
            <a:rPr lang="en-US"/>
            <a:t>Recommended for SSL/TLS certificates and client secrets management</a:t>
          </a:r>
        </a:p>
      </dgm:t>
    </dgm:pt>
    <dgm:pt modelId="{040D4AFB-EE4B-4F57-B6EB-3EFFFB4103A0}" type="parTrans" cxnId="{9B96DB34-3CAC-4360-A168-CA9D10501721}">
      <dgm:prSet/>
      <dgm:spPr/>
      <dgm:t>
        <a:bodyPr/>
        <a:lstStyle/>
        <a:p>
          <a:endParaRPr lang="en-US"/>
        </a:p>
      </dgm:t>
    </dgm:pt>
    <dgm:pt modelId="{D3938E9D-76C0-4E52-993A-2BC2251D6E21}" type="sibTrans" cxnId="{9B96DB34-3CAC-4360-A168-CA9D10501721}">
      <dgm:prSet/>
      <dgm:spPr/>
      <dgm:t>
        <a:bodyPr/>
        <a:lstStyle/>
        <a:p>
          <a:endParaRPr lang="en-US"/>
        </a:p>
      </dgm:t>
    </dgm:pt>
    <dgm:pt modelId="{FC8E20FC-5365-4376-900E-67C02F898B57}" type="pres">
      <dgm:prSet presAssocID="{C2B7C23F-2404-46A2-8872-FA9996F1BF0E}" presName="root" presStyleCnt="0">
        <dgm:presLayoutVars>
          <dgm:dir/>
          <dgm:resizeHandles val="exact"/>
        </dgm:presLayoutVars>
      </dgm:prSet>
      <dgm:spPr/>
    </dgm:pt>
    <dgm:pt modelId="{E80CA79D-651D-451D-9242-C9C858D07562}" type="pres">
      <dgm:prSet presAssocID="{51A6B5F8-8B19-4CAE-9A65-0638A333295A}" presName="compNode" presStyleCnt="0"/>
      <dgm:spPr/>
    </dgm:pt>
    <dgm:pt modelId="{C05B7B92-5716-4E4D-AD38-F75D1D64950B}" type="pres">
      <dgm:prSet presAssocID="{51A6B5F8-8B19-4CAE-9A65-0638A333295A}" presName="bgRect" presStyleLbl="bgShp" presStyleIdx="0" presStyleCnt="3"/>
      <dgm:spPr/>
    </dgm:pt>
    <dgm:pt modelId="{ABA054B4-F8C3-46CD-8C31-CC7F6F3DCD25}" type="pres">
      <dgm:prSet presAssocID="{51A6B5F8-8B19-4CAE-9A65-0638A33329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355DF9-CC2D-4ABA-8709-3C243562CEA6}" type="pres">
      <dgm:prSet presAssocID="{51A6B5F8-8B19-4CAE-9A65-0638A333295A}" presName="spaceRect" presStyleCnt="0"/>
      <dgm:spPr/>
    </dgm:pt>
    <dgm:pt modelId="{6C9D1FC8-2C7C-429F-B132-0EC25B810117}" type="pres">
      <dgm:prSet presAssocID="{51A6B5F8-8B19-4CAE-9A65-0638A333295A}" presName="parTx" presStyleLbl="revTx" presStyleIdx="0" presStyleCnt="3">
        <dgm:presLayoutVars>
          <dgm:chMax val="0"/>
          <dgm:chPref val="0"/>
        </dgm:presLayoutVars>
      </dgm:prSet>
      <dgm:spPr/>
    </dgm:pt>
    <dgm:pt modelId="{22C37520-7E13-493E-A540-4EEC4FD53DB0}" type="pres">
      <dgm:prSet presAssocID="{987CA83E-6FAA-4E5D-99F2-63B335C3BDF3}" presName="sibTrans" presStyleCnt="0"/>
      <dgm:spPr/>
    </dgm:pt>
    <dgm:pt modelId="{71D02647-DDC2-4934-AAFA-99EFAF7E2913}" type="pres">
      <dgm:prSet presAssocID="{EB71A3AE-A269-451D-83D1-92EA84C704BB}" presName="compNode" presStyleCnt="0"/>
      <dgm:spPr/>
    </dgm:pt>
    <dgm:pt modelId="{9534F083-37D7-4528-B39B-51F9188AC0E4}" type="pres">
      <dgm:prSet presAssocID="{EB71A3AE-A269-451D-83D1-92EA84C704BB}" presName="bgRect" presStyleLbl="bgShp" presStyleIdx="1" presStyleCnt="3"/>
      <dgm:spPr/>
    </dgm:pt>
    <dgm:pt modelId="{163B8DEF-9817-443C-8D51-D0FA66CA5284}" type="pres">
      <dgm:prSet presAssocID="{EB71A3AE-A269-451D-83D1-92EA84C704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10A732-65C3-4514-AC2F-5EABB3E04953}" type="pres">
      <dgm:prSet presAssocID="{EB71A3AE-A269-451D-83D1-92EA84C704BB}" presName="spaceRect" presStyleCnt="0"/>
      <dgm:spPr/>
    </dgm:pt>
    <dgm:pt modelId="{9195CABE-80A6-4BE6-9829-48783DB20621}" type="pres">
      <dgm:prSet presAssocID="{EB71A3AE-A269-451D-83D1-92EA84C704BB}" presName="parTx" presStyleLbl="revTx" presStyleIdx="1" presStyleCnt="3">
        <dgm:presLayoutVars>
          <dgm:chMax val="0"/>
          <dgm:chPref val="0"/>
        </dgm:presLayoutVars>
      </dgm:prSet>
      <dgm:spPr/>
    </dgm:pt>
    <dgm:pt modelId="{9044AC33-66CE-4F01-8674-8B7F647DC343}" type="pres">
      <dgm:prSet presAssocID="{1E45AF30-B051-4E65-88FB-7CCCEB397D49}" presName="sibTrans" presStyleCnt="0"/>
      <dgm:spPr/>
    </dgm:pt>
    <dgm:pt modelId="{5606DBAD-EC85-45BB-82D7-AB7EE83FF5E7}" type="pres">
      <dgm:prSet presAssocID="{5851BDCA-3231-450B-B130-FDDFD459DEE9}" presName="compNode" presStyleCnt="0"/>
      <dgm:spPr/>
    </dgm:pt>
    <dgm:pt modelId="{C497288F-0368-49EB-B34F-CD23621CF3A4}" type="pres">
      <dgm:prSet presAssocID="{5851BDCA-3231-450B-B130-FDDFD459DEE9}" presName="bgRect" presStyleLbl="bgShp" presStyleIdx="2" presStyleCnt="3"/>
      <dgm:spPr/>
    </dgm:pt>
    <dgm:pt modelId="{D3836B61-9C61-4E14-93A0-DD7D0BD9D81E}" type="pres">
      <dgm:prSet presAssocID="{5851BDCA-3231-450B-B130-FDDFD459DE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DEEA6EF-4070-4076-90C9-09E085C76CEB}" type="pres">
      <dgm:prSet presAssocID="{5851BDCA-3231-450B-B130-FDDFD459DEE9}" presName="spaceRect" presStyleCnt="0"/>
      <dgm:spPr/>
    </dgm:pt>
    <dgm:pt modelId="{4C707DCB-3A2B-4230-95BB-A79547CB3576}" type="pres">
      <dgm:prSet presAssocID="{5851BDCA-3231-450B-B130-FDDFD459DE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E5031A-F146-4801-A94D-96403A6827B9}" type="presOf" srcId="{51A6B5F8-8B19-4CAE-9A65-0638A333295A}" destId="{6C9D1FC8-2C7C-429F-B132-0EC25B810117}" srcOrd="0" destOrd="0" presId="urn:microsoft.com/office/officeart/2018/2/layout/IconVerticalSolidList"/>
    <dgm:cxn modelId="{9B96DB34-3CAC-4360-A168-CA9D10501721}" srcId="{C2B7C23F-2404-46A2-8872-FA9996F1BF0E}" destId="{5851BDCA-3231-450B-B130-FDDFD459DEE9}" srcOrd="2" destOrd="0" parTransId="{040D4AFB-EE4B-4F57-B6EB-3EFFFB4103A0}" sibTransId="{D3938E9D-76C0-4E52-993A-2BC2251D6E21}"/>
    <dgm:cxn modelId="{32664E3A-A284-440A-A28C-B07FE7A98DCE}" type="presOf" srcId="{C2B7C23F-2404-46A2-8872-FA9996F1BF0E}" destId="{FC8E20FC-5365-4376-900E-67C02F898B57}" srcOrd="0" destOrd="0" presId="urn:microsoft.com/office/officeart/2018/2/layout/IconVerticalSolidList"/>
    <dgm:cxn modelId="{473C4947-5C62-4AB5-B1BC-ACA04977895C}" type="presOf" srcId="{5851BDCA-3231-450B-B130-FDDFD459DEE9}" destId="{4C707DCB-3A2B-4230-95BB-A79547CB3576}" srcOrd="0" destOrd="0" presId="urn:microsoft.com/office/officeart/2018/2/layout/IconVerticalSolidList"/>
    <dgm:cxn modelId="{7C29C056-FA73-4A56-946E-5304551984DA}" type="presOf" srcId="{EB71A3AE-A269-451D-83D1-92EA84C704BB}" destId="{9195CABE-80A6-4BE6-9829-48783DB20621}" srcOrd="0" destOrd="0" presId="urn:microsoft.com/office/officeart/2018/2/layout/IconVerticalSolidList"/>
    <dgm:cxn modelId="{A9F192B9-46CD-4053-9A26-3BA2C1D3D722}" srcId="{C2B7C23F-2404-46A2-8872-FA9996F1BF0E}" destId="{51A6B5F8-8B19-4CAE-9A65-0638A333295A}" srcOrd="0" destOrd="0" parTransId="{7156034D-7161-4C3A-BCD5-C2C2A9EA5B4A}" sibTransId="{987CA83E-6FAA-4E5D-99F2-63B335C3BDF3}"/>
    <dgm:cxn modelId="{6D37BCF3-C821-4154-915E-4A470B697A58}" srcId="{C2B7C23F-2404-46A2-8872-FA9996F1BF0E}" destId="{EB71A3AE-A269-451D-83D1-92EA84C704BB}" srcOrd="1" destOrd="0" parTransId="{8E124B96-82DD-4670-BDB0-5C50C5EA2EDF}" sibTransId="{1E45AF30-B051-4E65-88FB-7CCCEB397D49}"/>
    <dgm:cxn modelId="{4CEFD0A6-FCAC-494A-9200-95D5A581FC30}" type="presParOf" srcId="{FC8E20FC-5365-4376-900E-67C02F898B57}" destId="{E80CA79D-651D-451D-9242-C9C858D07562}" srcOrd="0" destOrd="0" presId="urn:microsoft.com/office/officeart/2018/2/layout/IconVerticalSolidList"/>
    <dgm:cxn modelId="{3E882BD9-641A-4B72-9510-4EDE17629A9E}" type="presParOf" srcId="{E80CA79D-651D-451D-9242-C9C858D07562}" destId="{C05B7B92-5716-4E4D-AD38-F75D1D64950B}" srcOrd="0" destOrd="0" presId="urn:microsoft.com/office/officeart/2018/2/layout/IconVerticalSolidList"/>
    <dgm:cxn modelId="{C40C3089-5F51-442B-9329-278325838442}" type="presParOf" srcId="{E80CA79D-651D-451D-9242-C9C858D07562}" destId="{ABA054B4-F8C3-46CD-8C31-CC7F6F3DCD25}" srcOrd="1" destOrd="0" presId="urn:microsoft.com/office/officeart/2018/2/layout/IconVerticalSolidList"/>
    <dgm:cxn modelId="{A1B80C6B-B3A3-4A81-808F-A7B5381F314E}" type="presParOf" srcId="{E80CA79D-651D-451D-9242-C9C858D07562}" destId="{A8355DF9-CC2D-4ABA-8709-3C243562CEA6}" srcOrd="2" destOrd="0" presId="urn:microsoft.com/office/officeart/2018/2/layout/IconVerticalSolidList"/>
    <dgm:cxn modelId="{29028019-AFC1-415F-8A4A-7984E6DC7805}" type="presParOf" srcId="{E80CA79D-651D-451D-9242-C9C858D07562}" destId="{6C9D1FC8-2C7C-429F-B132-0EC25B810117}" srcOrd="3" destOrd="0" presId="urn:microsoft.com/office/officeart/2018/2/layout/IconVerticalSolidList"/>
    <dgm:cxn modelId="{8529ECA4-0DF8-44B4-911F-D8ECFAEB9DA3}" type="presParOf" srcId="{FC8E20FC-5365-4376-900E-67C02F898B57}" destId="{22C37520-7E13-493E-A540-4EEC4FD53DB0}" srcOrd="1" destOrd="0" presId="urn:microsoft.com/office/officeart/2018/2/layout/IconVerticalSolidList"/>
    <dgm:cxn modelId="{3FAAFBF8-8B61-46F5-8A75-9133DCE7BDD4}" type="presParOf" srcId="{FC8E20FC-5365-4376-900E-67C02F898B57}" destId="{71D02647-DDC2-4934-AAFA-99EFAF7E2913}" srcOrd="2" destOrd="0" presId="urn:microsoft.com/office/officeart/2018/2/layout/IconVerticalSolidList"/>
    <dgm:cxn modelId="{40BB59FD-5590-4824-B72E-1284B1A2AD12}" type="presParOf" srcId="{71D02647-DDC2-4934-AAFA-99EFAF7E2913}" destId="{9534F083-37D7-4528-B39B-51F9188AC0E4}" srcOrd="0" destOrd="0" presId="urn:microsoft.com/office/officeart/2018/2/layout/IconVerticalSolidList"/>
    <dgm:cxn modelId="{8CB1515E-35EA-4C5B-B7CC-B090BA8F956A}" type="presParOf" srcId="{71D02647-DDC2-4934-AAFA-99EFAF7E2913}" destId="{163B8DEF-9817-443C-8D51-D0FA66CA5284}" srcOrd="1" destOrd="0" presId="urn:microsoft.com/office/officeart/2018/2/layout/IconVerticalSolidList"/>
    <dgm:cxn modelId="{06F88A4A-DA31-4873-9B89-5958003EF5A4}" type="presParOf" srcId="{71D02647-DDC2-4934-AAFA-99EFAF7E2913}" destId="{7C10A732-65C3-4514-AC2F-5EABB3E04953}" srcOrd="2" destOrd="0" presId="urn:microsoft.com/office/officeart/2018/2/layout/IconVerticalSolidList"/>
    <dgm:cxn modelId="{AFF1A070-BADC-43B4-B404-A7868993A131}" type="presParOf" srcId="{71D02647-DDC2-4934-AAFA-99EFAF7E2913}" destId="{9195CABE-80A6-4BE6-9829-48783DB20621}" srcOrd="3" destOrd="0" presId="urn:microsoft.com/office/officeart/2018/2/layout/IconVerticalSolidList"/>
    <dgm:cxn modelId="{B2AE2D91-ACA3-4F7D-AB37-FD9AE057014C}" type="presParOf" srcId="{FC8E20FC-5365-4376-900E-67C02F898B57}" destId="{9044AC33-66CE-4F01-8674-8B7F647DC343}" srcOrd="3" destOrd="0" presId="urn:microsoft.com/office/officeart/2018/2/layout/IconVerticalSolidList"/>
    <dgm:cxn modelId="{9B152DCD-FB35-4B93-8271-1CE255E242F0}" type="presParOf" srcId="{FC8E20FC-5365-4376-900E-67C02F898B57}" destId="{5606DBAD-EC85-45BB-82D7-AB7EE83FF5E7}" srcOrd="4" destOrd="0" presId="urn:microsoft.com/office/officeart/2018/2/layout/IconVerticalSolidList"/>
    <dgm:cxn modelId="{7AA30BF5-C920-453C-8A4B-26C7FD02451C}" type="presParOf" srcId="{5606DBAD-EC85-45BB-82D7-AB7EE83FF5E7}" destId="{C497288F-0368-49EB-B34F-CD23621CF3A4}" srcOrd="0" destOrd="0" presId="urn:microsoft.com/office/officeart/2018/2/layout/IconVerticalSolidList"/>
    <dgm:cxn modelId="{A09D7E36-DD3E-4054-A6C4-4B42863ADA23}" type="presParOf" srcId="{5606DBAD-EC85-45BB-82D7-AB7EE83FF5E7}" destId="{D3836B61-9C61-4E14-93A0-DD7D0BD9D81E}" srcOrd="1" destOrd="0" presId="urn:microsoft.com/office/officeart/2018/2/layout/IconVerticalSolidList"/>
    <dgm:cxn modelId="{5843B1F4-E40D-4BE2-B688-DC2C96749A9C}" type="presParOf" srcId="{5606DBAD-EC85-45BB-82D7-AB7EE83FF5E7}" destId="{7DEEA6EF-4070-4076-90C9-09E085C76CEB}" srcOrd="2" destOrd="0" presId="urn:microsoft.com/office/officeart/2018/2/layout/IconVerticalSolidList"/>
    <dgm:cxn modelId="{3DC7D379-9292-4E02-9CF2-51C130BA5A47}" type="presParOf" srcId="{5606DBAD-EC85-45BB-82D7-AB7EE83FF5E7}" destId="{4C707DCB-3A2B-4230-95BB-A79547CB35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2438D2C-4B71-4381-97AE-CDA8A7F59F7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D6E298-E385-46B5-8B45-5DA63D0B9936}">
      <dgm:prSet/>
      <dgm:spPr/>
      <dgm:t>
        <a:bodyPr/>
        <a:lstStyle/>
        <a:p>
          <a:r>
            <a:rPr lang="en-US"/>
            <a:t>Overview:</a:t>
          </a:r>
        </a:p>
      </dgm:t>
    </dgm:pt>
    <dgm:pt modelId="{2C0BA590-4423-45B5-8FD2-D24E77514628}" type="parTrans" cxnId="{04536594-6FF6-4EF5-82BB-EC8F48171F1B}">
      <dgm:prSet/>
      <dgm:spPr/>
      <dgm:t>
        <a:bodyPr/>
        <a:lstStyle/>
        <a:p>
          <a:endParaRPr lang="en-US"/>
        </a:p>
      </dgm:t>
    </dgm:pt>
    <dgm:pt modelId="{7ED3F5D2-A027-478C-9C06-8C0B4B863D77}" type="sibTrans" cxnId="{04536594-6FF6-4EF5-82BB-EC8F48171F1B}">
      <dgm:prSet/>
      <dgm:spPr/>
      <dgm:t>
        <a:bodyPr/>
        <a:lstStyle/>
        <a:p>
          <a:endParaRPr lang="en-US"/>
        </a:p>
      </dgm:t>
    </dgm:pt>
    <dgm:pt modelId="{963EB544-B2F8-4127-9765-61FD3907E8DD}">
      <dgm:prSet/>
      <dgm:spPr/>
      <dgm:t>
        <a:bodyPr/>
        <a:lstStyle/>
        <a:p>
          <a:r>
            <a:rPr lang="en-US"/>
            <a:t>Azure Network Security protects Azure infrastructure and applications through a range of features.</a:t>
          </a:r>
        </a:p>
      </dgm:t>
    </dgm:pt>
    <dgm:pt modelId="{6681F410-D212-4608-A5BF-1F6D7FCAC03E}" type="parTrans" cxnId="{170C4B09-0228-4870-9989-43BB828C51F5}">
      <dgm:prSet/>
      <dgm:spPr/>
      <dgm:t>
        <a:bodyPr/>
        <a:lstStyle/>
        <a:p>
          <a:endParaRPr lang="en-US"/>
        </a:p>
      </dgm:t>
    </dgm:pt>
    <dgm:pt modelId="{B9E8B7D2-A690-409F-AA7F-5AFEC9C4E62F}" type="sibTrans" cxnId="{170C4B09-0228-4870-9989-43BB828C51F5}">
      <dgm:prSet/>
      <dgm:spPr/>
      <dgm:t>
        <a:bodyPr/>
        <a:lstStyle/>
        <a:p>
          <a:endParaRPr lang="en-US"/>
        </a:p>
      </dgm:t>
    </dgm:pt>
    <dgm:pt modelId="{E545EEEC-16D4-4266-AA83-4FCB3F9F8B6F}">
      <dgm:prSet/>
      <dgm:spPr/>
      <dgm:t>
        <a:bodyPr/>
        <a:lstStyle/>
        <a:p>
          <a:r>
            <a:rPr lang="en-US"/>
            <a:t>It isolates resources, secures network environments, and defends against threats.</a:t>
          </a:r>
        </a:p>
      </dgm:t>
    </dgm:pt>
    <dgm:pt modelId="{D8381ADC-6B4D-4B5F-822B-916A16F4AF47}" type="parTrans" cxnId="{0395F4AD-55E0-433E-97D9-316D7E9C8C63}">
      <dgm:prSet/>
      <dgm:spPr/>
      <dgm:t>
        <a:bodyPr/>
        <a:lstStyle/>
        <a:p>
          <a:endParaRPr lang="en-US"/>
        </a:p>
      </dgm:t>
    </dgm:pt>
    <dgm:pt modelId="{60DF8EF3-525E-4BAC-AC81-F5D25E8C655D}" type="sibTrans" cxnId="{0395F4AD-55E0-433E-97D9-316D7E9C8C63}">
      <dgm:prSet/>
      <dgm:spPr/>
      <dgm:t>
        <a:bodyPr/>
        <a:lstStyle/>
        <a:p>
          <a:endParaRPr lang="en-US"/>
        </a:p>
      </dgm:t>
    </dgm:pt>
    <dgm:pt modelId="{CC22810C-3592-4005-9290-05C03072CBB5}">
      <dgm:prSet/>
      <dgm:spPr/>
      <dgm:t>
        <a:bodyPr/>
        <a:lstStyle/>
        <a:p>
          <a:r>
            <a:rPr lang="en-US"/>
            <a:t>Key services include:</a:t>
          </a:r>
        </a:p>
      </dgm:t>
    </dgm:pt>
    <dgm:pt modelId="{84598B10-7728-4F26-803A-7A44F2125892}" type="parTrans" cxnId="{9C692708-EC8F-49A7-A635-77A7B5CC2A76}">
      <dgm:prSet/>
      <dgm:spPr/>
      <dgm:t>
        <a:bodyPr/>
        <a:lstStyle/>
        <a:p>
          <a:endParaRPr lang="en-US"/>
        </a:p>
      </dgm:t>
    </dgm:pt>
    <dgm:pt modelId="{EDCF81DF-A8EB-4E5E-B796-DD0C1FB7DCB4}" type="sibTrans" cxnId="{9C692708-EC8F-49A7-A635-77A7B5CC2A76}">
      <dgm:prSet/>
      <dgm:spPr/>
      <dgm:t>
        <a:bodyPr/>
        <a:lstStyle/>
        <a:p>
          <a:endParaRPr lang="en-US"/>
        </a:p>
      </dgm:t>
    </dgm:pt>
    <dgm:pt modelId="{A47C86C2-3E18-48FB-BC57-90AA3D5D513C}">
      <dgm:prSet/>
      <dgm:spPr/>
      <dgm:t>
        <a:bodyPr/>
        <a:lstStyle/>
        <a:p>
          <a:r>
            <a:rPr lang="en-US"/>
            <a:t>Network Security Groups (NSGs)</a:t>
          </a:r>
        </a:p>
      </dgm:t>
    </dgm:pt>
    <dgm:pt modelId="{85B5079A-6083-4225-94E3-EFB20A2ECE9E}" type="parTrans" cxnId="{E541DE74-187F-46B9-9076-FE2D172B731B}">
      <dgm:prSet/>
      <dgm:spPr/>
      <dgm:t>
        <a:bodyPr/>
        <a:lstStyle/>
        <a:p>
          <a:endParaRPr lang="en-US"/>
        </a:p>
      </dgm:t>
    </dgm:pt>
    <dgm:pt modelId="{6D9B6689-70EE-40D5-A3D2-6D5AFD1AEDAA}" type="sibTrans" cxnId="{E541DE74-187F-46B9-9076-FE2D172B731B}">
      <dgm:prSet/>
      <dgm:spPr/>
      <dgm:t>
        <a:bodyPr/>
        <a:lstStyle/>
        <a:p>
          <a:endParaRPr lang="en-US"/>
        </a:p>
      </dgm:t>
    </dgm:pt>
    <dgm:pt modelId="{FF217F8C-F9CA-4507-98B9-5D63C30CE6D3}">
      <dgm:prSet/>
      <dgm:spPr/>
      <dgm:t>
        <a:bodyPr/>
        <a:lstStyle/>
        <a:p>
          <a:r>
            <a:rPr lang="en-US"/>
            <a:t>Azure Firewall</a:t>
          </a:r>
        </a:p>
      </dgm:t>
    </dgm:pt>
    <dgm:pt modelId="{1CC5B801-AD59-41E8-B0AD-00C4C1EBD3A9}" type="parTrans" cxnId="{F59DB41D-39A6-4F59-84D7-988690BA77D7}">
      <dgm:prSet/>
      <dgm:spPr/>
      <dgm:t>
        <a:bodyPr/>
        <a:lstStyle/>
        <a:p>
          <a:endParaRPr lang="en-US"/>
        </a:p>
      </dgm:t>
    </dgm:pt>
    <dgm:pt modelId="{560CFEEA-18D8-40E0-9ECF-7DA3BEC1B911}" type="sibTrans" cxnId="{F59DB41D-39A6-4F59-84D7-988690BA77D7}">
      <dgm:prSet/>
      <dgm:spPr/>
      <dgm:t>
        <a:bodyPr/>
        <a:lstStyle/>
        <a:p>
          <a:endParaRPr lang="en-US"/>
        </a:p>
      </dgm:t>
    </dgm:pt>
    <dgm:pt modelId="{7EB2A62F-7852-4687-88F7-302E076D3CA7}">
      <dgm:prSet/>
      <dgm:spPr/>
      <dgm:t>
        <a:bodyPr/>
        <a:lstStyle/>
        <a:p>
          <a:r>
            <a:rPr lang="en-US"/>
            <a:t>Azure DDoS Protection</a:t>
          </a:r>
        </a:p>
      </dgm:t>
    </dgm:pt>
    <dgm:pt modelId="{E1BE0AAA-EE0D-4375-8DD9-1FF7466D939A}" type="parTrans" cxnId="{DDA00287-92A4-43FC-B7E5-21E7830A1549}">
      <dgm:prSet/>
      <dgm:spPr/>
      <dgm:t>
        <a:bodyPr/>
        <a:lstStyle/>
        <a:p>
          <a:endParaRPr lang="en-US"/>
        </a:p>
      </dgm:t>
    </dgm:pt>
    <dgm:pt modelId="{CA964199-736B-4467-9548-089E08B8BEDF}" type="sibTrans" cxnId="{DDA00287-92A4-43FC-B7E5-21E7830A1549}">
      <dgm:prSet/>
      <dgm:spPr/>
      <dgm:t>
        <a:bodyPr/>
        <a:lstStyle/>
        <a:p>
          <a:endParaRPr lang="en-US"/>
        </a:p>
      </dgm:t>
    </dgm:pt>
    <dgm:pt modelId="{1510A2AE-A38F-46DF-A490-F00FDDC3FBCF}">
      <dgm:prSet/>
      <dgm:spPr/>
      <dgm:t>
        <a:bodyPr/>
        <a:lstStyle/>
        <a:p>
          <a:r>
            <a:rPr lang="en-US"/>
            <a:t>Azure Bastion</a:t>
          </a:r>
        </a:p>
      </dgm:t>
    </dgm:pt>
    <dgm:pt modelId="{63C545CE-7A0A-4D92-9F54-B812136D43BF}" type="parTrans" cxnId="{8553F78C-CF97-4112-B63C-3B6226BE375B}">
      <dgm:prSet/>
      <dgm:spPr/>
      <dgm:t>
        <a:bodyPr/>
        <a:lstStyle/>
        <a:p>
          <a:endParaRPr lang="en-US"/>
        </a:p>
      </dgm:t>
    </dgm:pt>
    <dgm:pt modelId="{7BA711BC-8B24-4085-B17A-538543EB1CCA}" type="sibTrans" cxnId="{8553F78C-CF97-4112-B63C-3B6226BE375B}">
      <dgm:prSet/>
      <dgm:spPr/>
      <dgm:t>
        <a:bodyPr/>
        <a:lstStyle/>
        <a:p>
          <a:endParaRPr lang="en-US"/>
        </a:p>
      </dgm:t>
    </dgm:pt>
    <dgm:pt modelId="{5B1D2F73-81F2-4F89-8762-97243CC2E38C}" type="pres">
      <dgm:prSet presAssocID="{22438D2C-4B71-4381-97AE-CDA8A7F59F72}" presName="linear" presStyleCnt="0">
        <dgm:presLayoutVars>
          <dgm:dir/>
          <dgm:animLvl val="lvl"/>
          <dgm:resizeHandles val="exact"/>
        </dgm:presLayoutVars>
      </dgm:prSet>
      <dgm:spPr/>
    </dgm:pt>
    <dgm:pt modelId="{287EB667-5752-4525-AACE-862E57826EAC}" type="pres">
      <dgm:prSet presAssocID="{4ED6E298-E385-46B5-8B45-5DA63D0B9936}" presName="parentLin" presStyleCnt="0"/>
      <dgm:spPr/>
    </dgm:pt>
    <dgm:pt modelId="{2998624C-BB19-4D37-8A16-BD9147048DD9}" type="pres">
      <dgm:prSet presAssocID="{4ED6E298-E385-46B5-8B45-5DA63D0B9936}" presName="parentLeftMargin" presStyleLbl="node1" presStyleIdx="0" presStyleCnt="2"/>
      <dgm:spPr/>
    </dgm:pt>
    <dgm:pt modelId="{2995A5FE-EE49-4944-B9B4-4A348140AB68}" type="pres">
      <dgm:prSet presAssocID="{4ED6E298-E385-46B5-8B45-5DA63D0B9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ACEFAD-D21A-4AB6-9970-231F076BF491}" type="pres">
      <dgm:prSet presAssocID="{4ED6E298-E385-46B5-8B45-5DA63D0B9936}" presName="negativeSpace" presStyleCnt="0"/>
      <dgm:spPr/>
    </dgm:pt>
    <dgm:pt modelId="{4A47989D-9F71-4360-90FB-05472C3E7328}" type="pres">
      <dgm:prSet presAssocID="{4ED6E298-E385-46B5-8B45-5DA63D0B9936}" presName="childText" presStyleLbl="conFgAcc1" presStyleIdx="0" presStyleCnt="2">
        <dgm:presLayoutVars>
          <dgm:bulletEnabled val="1"/>
        </dgm:presLayoutVars>
      </dgm:prSet>
      <dgm:spPr/>
    </dgm:pt>
    <dgm:pt modelId="{1754409E-5BD8-4CF4-97D7-FC616657E6C7}" type="pres">
      <dgm:prSet presAssocID="{7ED3F5D2-A027-478C-9C06-8C0B4B863D77}" presName="spaceBetweenRectangles" presStyleCnt="0"/>
      <dgm:spPr/>
    </dgm:pt>
    <dgm:pt modelId="{58165CB1-8532-491D-A36C-AE5F2A52E351}" type="pres">
      <dgm:prSet presAssocID="{CC22810C-3592-4005-9290-05C03072CBB5}" presName="parentLin" presStyleCnt="0"/>
      <dgm:spPr/>
    </dgm:pt>
    <dgm:pt modelId="{DF715F0B-F2AB-48AF-A693-2DB1B1924F93}" type="pres">
      <dgm:prSet presAssocID="{CC22810C-3592-4005-9290-05C03072CBB5}" presName="parentLeftMargin" presStyleLbl="node1" presStyleIdx="0" presStyleCnt="2"/>
      <dgm:spPr/>
    </dgm:pt>
    <dgm:pt modelId="{7B1E055D-1687-47FC-A06B-7840A32AA2FE}" type="pres">
      <dgm:prSet presAssocID="{CC22810C-3592-4005-9290-05C03072CB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B362E7-1992-4B97-BD63-B382087FCB5C}" type="pres">
      <dgm:prSet presAssocID="{CC22810C-3592-4005-9290-05C03072CBB5}" presName="negativeSpace" presStyleCnt="0"/>
      <dgm:spPr/>
    </dgm:pt>
    <dgm:pt modelId="{514DC4B8-C525-44DF-94B5-C6154BB1F987}" type="pres">
      <dgm:prSet presAssocID="{CC22810C-3592-4005-9290-05C03072CB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692708-EC8F-49A7-A635-77A7B5CC2A76}" srcId="{22438D2C-4B71-4381-97AE-CDA8A7F59F72}" destId="{CC22810C-3592-4005-9290-05C03072CBB5}" srcOrd="1" destOrd="0" parTransId="{84598B10-7728-4F26-803A-7A44F2125892}" sibTransId="{EDCF81DF-A8EB-4E5E-B796-DD0C1FB7DCB4}"/>
    <dgm:cxn modelId="{170C4B09-0228-4870-9989-43BB828C51F5}" srcId="{4ED6E298-E385-46B5-8B45-5DA63D0B9936}" destId="{963EB544-B2F8-4127-9765-61FD3907E8DD}" srcOrd="0" destOrd="0" parTransId="{6681F410-D212-4608-A5BF-1F6D7FCAC03E}" sibTransId="{B9E8B7D2-A690-409F-AA7F-5AFEC9C4E62F}"/>
    <dgm:cxn modelId="{F59DB41D-39A6-4F59-84D7-988690BA77D7}" srcId="{CC22810C-3592-4005-9290-05C03072CBB5}" destId="{FF217F8C-F9CA-4507-98B9-5D63C30CE6D3}" srcOrd="1" destOrd="0" parTransId="{1CC5B801-AD59-41E8-B0AD-00C4C1EBD3A9}" sibTransId="{560CFEEA-18D8-40E0-9ECF-7DA3BEC1B911}"/>
    <dgm:cxn modelId="{71FF2121-D528-40E3-AC4D-25F73891FC1C}" type="presOf" srcId="{CC22810C-3592-4005-9290-05C03072CBB5}" destId="{DF715F0B-F2AB-48AF-A693-2DB1B1924F93}" srcOrd="0" destOrd="0" presId="urn:microsoft.com/office/officeart/2005/8/layout/list1"/>
    <dgm:cxn modelId="{87D9753D-D5EB-4866-8B5B-CEC366DE9020}" type="presOf" srcId="{4ED6E298-E385-46B5-8B45-5DA63D0B9936}" destId="{2995A5FE-EE49-4944-B9B4-4A348140AB68}" srcOrd="1" destOrd="0" presId="urn:microsoft.com/office/officeart/2005/8/layout/list1"/>
    <dgm:cxn modelId="{60C4833E-AC49-42D6-9DD7-B19AC9342BB3}" type="presOf" srcId="{FF217F8C-F9CA-4507-98B9-5D63C30CE6D3}" destId="{514DC4B8-C525-44DF-94B5-C6154BB1F987}" srcOrd="0" destOrd="1" presId="urn:microsoft.com/office/officeart/2005/8/layout/list1"/>
    <dgm:cxn modelId="{1CEA1468-3878-4256-91A2-744B3B61FB40}" type="presOf" srcId="{22438D2C-4B71-4381-97AE-CDA8A7F59F72}" destId="{5B1D2F73-81F2-4F89-8762-97243CC2E38C}" srcOrd="0" destOrd="0" presId="urn:microsoft.com/office/officeart/2005/8/layout/list1"/>
    <dgm:cxn modelId="{38CE2E49-CF84-4AED-8531-7C937A8663A1}" type="presOf" srcId="{A47C86C2-3E18-48FB-BC57-90AA3D5D513C}" destId="{514DC4B8-C525-44DF-94B5-C6154BB1F987}" srcOrd="0" destOrd="0" presId="urn:microsoft.com/office/officeart/2005/8/layout/list1"/>
    <dgm:cxn modelId="{776FD274-45EC-4C77-BDE8-C5D5307C79D7}" type="presOf" srcId="{CC22810C-3592-4005-9290-05C03072CBB5}" destId="{7B1E055D-1687-47FC-A06B-7840A32AA2FE}" srcOrd="1" destOrd="0" presId="urn:microsoft.com/office/officeart/2005/8/layout/list1"/>
    <dgm:cxn modelId="{E541DE74-187F-46B9-9076-FE2D172B731B}" srcId="{CC22810C-3592-4005-9290-05C03072CBB5}" destId="{A47C86C2-3E18-48FB-BC57-90AA3D5D513C}" srcOrd="0" destOrd="0" parTransId="{85B5079A-6083-4225-94E3-EFB20A2ECE9E}" sibTransId="{6D9B6689-70EE-40D5-A3D2-6D5AFD1AEDAA}"/>
    <dgm:cxn modelId="{08BD097C-FCA9-4E02-8827-B1271FF8CF2F}" type="presOf" srcId="{963EB544-B2F8-4127-9765-61FD3907E8DD}" destId="{4A47989D-9F71-4360-90FB-05472C3E7328}" srcOrd="0" destOrd="0" presId="urn:microsoft.com/office/officeart/2005/8/layout/list1"/>
    <dgm:cxn modelId="{294E6C83-2D86-49FA-8A28-6FD6990DEC54}" type="presOf" srcId="{4ED6E298-E385-46B5-8B45-5DA63D0B9936}" destId="{2998624C-BB19-4D37-8A16-BD9147048DD9}" srcOrd="0" destOrd="0" presId="urn:microsoft.com/office/officeart/2005/8/layout/list1"/>
    <dgm:cxn modelId="{DDA00287-92A4-43FC-B7E5-21E7830A1549}" srcId="{CC22810C-3592-4005-9290-05C03072CBB5}" destId="{7EB2A62F-7852-4687-88F7-302E076D3CA7}" srcOrd="2" destOrd="0" parTransId="{E1BE0AAA-EE0D-4375-8DD9-1FF7466D939A}" sibTransId="{CA964199-736B-4467-9548-089E08B8BEDF}"/>
    <dgm:cxn modelId="{8553F78C-CF97-4112-B63C-3B6226BE375B}" srcId="{CC22810C-3592-4005-9290-05C03072CBB5}" destId="{1510A2AE-A38F-46DF-A490-F00FDDC3FBCF}" srcOrd="3" destOrd="0" parTransId="{63C545CE-7A0A-4D92-9F54-B812136D43BF}" sibTransId="{7BA711BC-8B24-4085-B17A-538543EB1CCA}"/>
    <dgm:cxn modelId="{04536594-6FF6-4EF5-82BB-EC8F48171F1B}" srcId="{22438D2C-4B71-4381-97AE-CDA8A7F59F72}" destId="{4ED6E298-E385-46B5-8B45-5DA63D0B9936}" srcOrd="0" destOrd="0" parTransId="{2C0BA590-4423-45B5-8FD2-D24E77514628}" sibTransId="{7ED3F5D2-A027-478C-9C06-8C0B4B863D77}"/>
    <dgm:cxn modelId="{8A06739E-0B0D-4F88-BCB4-E02407F33709}" type="presOf" srcId="{E545EEEC-16D4-4266-AA83-4FCB3F9F8B6F}" destId="{4A47989D-9F71-4360-90FB-05472C3E7328}" srcOrd="0" destOrd="1" presId="urn:microsoft.com/office/officeart/2005/8/layout/list1"/>
    <dgm:cxn modelId="{DF2F209F-C065-4239-AA36-D041EA1A4AB8}" type="presOf" srcId="{7EB2A62F-7852-4687-88F7-302E076D3CA7}" destId="{514DC4B8-C525-44DF-94B5-C6154BB1F987}" srcOrd="0" destOrd="2" presId="urn:microsoft.com/office/officeart/2005/8/layout/list1"/>
    <dgm:cxn modelId="{0395F4AD-55E0-433E-97D9-316D7E9C8C63}" srcId="{4ED6E298-E385-46B5-8B45-5DA63D0B9936}" destId="{E545EEEC-16D4-4266-AA83-4FCB3F9F8B6F}" srcOrd="1" destOrd="0" parTransId="{D8381ADC-6B4D-4B5F-822B-916A16F4AF47}" sibTransId="{60DF8EF3-525E-4BAC-AC81-F5D25E8C655D}"/>
    <dgm:cxn modelId="{62DADBE1-8968-45B0-8E5C-3C680A9C27B0}" type="presOf" srcId="{1510A2AE-A38F-46DF-A490-F00FDDC3FBCF}" destId="{514DC4B8-C525-44DF-94B5-C6154BB1F987}" srcOrd="0" destOrd="3" presId="urn:microsoft.com/office/officeart/2005/8/layout/list1"/>
    <dgm:cxn modelId="{A4505B89-D990-4E9F-AF43-B8F4EDF05D49}" type="presParOf" srcId="{5B1D2F73-81F2-4F89-8762-97243CC2E38C}" destId="{287EB667-5752-4525-AACE-862E57826EAC}" srcOrd="0" destOrd="0" presId="urn:microsoft.com/office/officeart/2005/8/layout/list1"/>
    <dgm:cxn modelId="{1CABDEC0-E454-4CAD-9E7C-E3F0C894B909}" type="presParOf" srcId="{287EB667-5752-4525-AACE-862E57826EAC}" destId="{2998624C-BB19-4D37-8A16-BD9147048DD9}" srcOrd="0" destOrd="0" presId="urn:microsoft.com/office/officeart/2005/8/layout/list1"/>
    <dgm:cxn modelId="{A2DC1029-8B99-4B0A-8067-45F0986236CF}" type="presParOf" srcId="{287EB667-5752-4525-AACE-862E57826EAC}" destId="{2995A5FE-EE49-4944-B9B4-4A348140AB68}" srcOrd="1" destOrd="0" presId="urn:microsoft.com/office/officeart/2005/8/layout/list1"/>
    <dgm:cxn modelId="{197CFA0E-2514-4F37-80FA-01BB6315B265}" type="presParOf" srcId="{5B1D2F73-81F2-4F89-8762-97243CC2E38C}" destId="{D3ACEFAD-D21A-4AB6-9970-231F076BF491}" srcOrd="1" destOrd="0" presId="urn:microsoft.com/office/officeart/2005/8/layout/list1"/>
    <dgm:cxn modelId="{2053A08B-EF85-4E8B-A047-C773354C9094}" type="presParOf" srcId="{5B1D2F73-81F2-4F89-8762-97243CC2E38C}" destId="{4A47989D-9F71-4360-90FB-05472C3E7328}" srcOrd="2" destOrd="0" presId="urn:microsoft.com/office/officeart/2005/8/layout/list1"/>
    <dgm:cxn modelId="{FDDBB141-4445-4A84-8D08-BADF0990F1DD}" type="presParOf" srcId="{5B1D2F73-81F2-4F89-8762-97243CC2E38C}" destId="{1754409E-5BD8-4CF4-97D7-FC616657E6C7}" srcOrd="3" destOrd="0" presId="urn:microsoft.com/office/officeart/2005/8/layout/list1"/>
    <dgm:cxn modelId="{E7B5BE09-79CF-4917-B618-AE7843F8DB6A}" type="presParOf" srcId="{5B1D2F73-81F2-4F89-8762-97243CC2E38C}" destId="{58165CB1-8532-491D-A36C-AE5F2A52E351}" srcOrd="4" destOrd="0" presId="urn:microsoft.com/office/officeart/2005/8/layout/list1"/>
    <dgm:cxn modelId="{D3D795A2-BB83-41E0-815B-34B1A68A514D}" type="presParOf" srcId="{58165CB1-8532-491D-A36C-AE5F2A52E351}" destId="{DF715F0B-F2AB-48AF-A693-2DB1B1924F93}" srcOrd="0" destOrd="0" presId="urn:microsoft.com/office/officeart/2005/8/layout/list1"/>
    <dgm:cxn modelId="{366F1A73-9E11-4198-81E8-CF1337B83F9C}" type="presParOf" srcId="{58165CB1-8532-491D-A36C-AE5F2A52E351}" destId="{7B1E055D-1687-47FC-A06B-7840A32AA2FE}" srcOrd="1" destOrd="0" presId="urn:microsoft.com/office/officeart/2005/8/layout/list1"/>
    <dgm:cxn modelId="{57E23A75-01BE-4E5B-8C68-08FF80EFED09}" type="presParOf" srcId="{5B1D2F73-81F2-4F89-8762-97243CC2E38C}" destId="{21B362E7-1992-4B97-BD63-B382087FCB5C}" srcOrd="5" destOrd="0" presId="urn:microsoft.com/office/officeart/2005/8/layout/list1"/>
    <dgm:cxn modelId="{27596707-89E4-48AE-86EE-B6BD3EA6207C}" type="presParOf" srcId="{5B1D2F73-81F2-4F89-8762-97243CC2E38C}" destId="{514DC4B8-C525-44DF-94B5-C6154BB1F98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B7E714-D3D1-42E6-B4D8-4F9064975C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E1FF03-7407-449D-A24B-30B81B1B0178}">
      <dgm:prSet/>
      <dgm:spPr/>
      <dgm:t>
        <a:bodyPr/>
        <a:lstStyle/>
        <a:p>
          <a:pPr>
            <a:defRPr b="1"/>
          </a:pPr>
          <a:r>
            <a:rPr lang="en-US"/>
            <a:t>Compliance and Data Residency</a:t>
          </a:r>
        </a:p>
      </dgm:t>
    </dgm:pt>
    <dgm:pt modelId="{B610EE77-EB59-4D92-85EE-6EBAB45F948F}" type="parTrans" cxnId="{AF73C1CE-3444-4BA3-89E1-8C71A80126EB}">
      <dgm:prSet/>
      <dgm:spPr/>
      <dgm:t>
        <a:bodyPr/>
        <a:lstStyle/>
        <a:p>
          <a:endParaRPr lang="en-US"/>
        </a:p>
      </dgm:t>
    </dgm:pt>
    <dgm:pt modelId="{67E87D9C-1613-43A2-8536-FDE33135146C}" type="sibTrans" cxnId="{AF73C1CE-3444-4BA3-89E1-8C71A80126EB}">
      <dgm:prSet/>
      <dgm:spPr/>
      <dgm:t>
        <a:bodyPr/>
        <a:lstStyle/>
        <a:p>
          <a:endParaRPr lang="en-US"/>
        </a:p>
      </dgm:t>
    </dgm:pt>
    <dgm:pt modelId="{936063D6-643C-4DA2-A1BA-54EB2B15E616}">
      <dgm:prSet/>
      <dgm:spPr/>
      <dgm:t>
        <a:bodyPr/>
        <a:lstStyle/>
        <a:p>
          <a:r>
            <a:rPr lang="en-US"/>
            <a:t>Geographic Scope: Specify geographic area for compliance.</a:t>
          </a:r>
        </a:p>
      </dgm:t>
    </dgm:pt>
    <dgm:pt modelId="{4498132A-CA56-43DD-BB46-5F418FD43558}" type="parTrans" cxnId="{DDD5629A-A750-4F2D-B3F3-0841A05EE62D}">
      <dgm:prSet/>
      <dgm:spPr/>
      <dgm:t>
        <a:bodyPr/>
        <a:lstStyle/>
        <a:p>
          <a:endParaRPr lang="en-US"/>
        </a:p>
      </dgm:t>
    </dgm:pt>
    <dgm:pt modelId="{D1BC2A00-FE38-4D43-BEB7-7696279A7B28}" type="sibTrans" cxnId="{DDD5629A-A750-4F2D-B3F3-0841A05EE62D}">
      <dgm:prSet/>
      <dgm:spPr/>
      <dgm:t>
        <a:bodyPr/>
        <a:lstStyle/>
        <a:p>
          <a:endParaRPr lang="en-US"/>
        </a:p>
      </dgm:t>
    </dgm:pt>
    <dgm:pt modelId="{4AE0B1A2-9EAA-401E-8B23-88C57EAC01FA}">
      <dgm:prSet/>
      <dgm:spPr/>
      <dgm:t>
        <a:bodyPr/>
        <a:lstStyle/>
        <a:p>
          <a:r>
            <a:rPr lang="en-US"/>
            <a:t>Data Residency: All requests stored in the specified region (EU/US).</a:t>
          </a:r>
        </a:p>
      </dgm:t>
    </dgm:pt>
    <dgm:pt modelId="{9595D5AC-693C-4FA5-BCBC-4B7911480CE0}" type="parTrans" cxnId="{0ED0FF75-347B-4941-969E-3700BE61FDDD}">
      <dgm:prSet/>
      <dgm:spPr/>
      <dgm:t>
        <a:bodyPr/>
        <a:lstStyle/>
        <a:p>
          <a:endParaRPr lang="en-US"/>
        </a:p>
      </dgm:t>
    </dgm:pt>
    <dgm:pt modelId="{FDC6E71D-44AC-4A3C-9341-ACD5420022E2}" type="sibTrans" cxnId="{0ED0FF75-347B-4941-969E-3700BE61FDDD}">
      <dgm:prSet/>
      <dgm:spPr/>
      <dgm:t>
        <a:bodyPr/>
        <a:lstStyle/>
        <a:p>
          <a:endParaRPr lang="en-US"/>
        </a:p>
      </dgm:t>
    </dgm:pt>
    <dgm:pt modelId="{71D2F0A8-6C1F-4471-8226-7AD0F736F7B0}">
      <dgm:prSet/>
      <dgm:spPr/>
      <dgm:t>
        <a:bodyPr/>
        <a:lstStyle/>
        <a:p>
          <a:r>
            <a:rPr lang="en-US"/>
            <a:t>High Availability: Data replication within geographic locations.</a:t>
          </a:r>
        </a:p>
      </dgm:t>
    </dgm:pt>
    <dgm:pt modelId="{D19E4886-7FC7-4523-981E-35A88ADDACAA}" type="parTrans" cxnId="{6325CE3D-91A8-4CF3-A13E-1F89AC8E4298}">
      <dgm:prSet/>
      <dgm:spPr/>
      <dgm:t>
        <a:bodyPr/>
        <a:lstStyle/>
        <a:p>
          <a:endParaRPr lang="en-US"/>
        </a:p>
      </dgm:t>
    </dgm:pt>
    <dgm:pt modelId="{6B87B788-3D14-4B8E-856A-3FFE709BB5E0}" type="sibTrans" cxnId="{6325CE3D-91A8-4CF3-A13E-1F89AC8E4298}">
      <dgm:prSet/>
      <dgm:spPr/>
      <dgm:t>
        <a:bodyPr/>
        <a:lstStyle/>
        <a:p>
          <a:endParaRPr lang="en-US"/>
        </a:p>
      </dgm:t>
    </dgm:pt>
    <dgm:pt modelId="{984CF505-FE19-42B0-BEC9-BE58B3A0F8EF}">
      <dgm:prSet/>
      <dgm:spPr/>
      <dgm:t>
        <a:bodyPr/>
        <a:lstStyle/>
        <a:p>
          <a:pPr>
            <a:defRPr b="1"/>
          </a:pPr>
          <a:r>
            <a:rPr lang="en-US"/>
            <a:t>Authentication and Security</a:t>
          </a:r>
        </a:p>
      </dgm:t>
    </dgm:pt>
    <dgm:pt modelId="{42C819FC-7B06-4BEE-AF11-E5AC8FC80C51}" type="parTrans" cxnId="{FECF6489-756F-4DC7-9D82-4E97D431BCA0}">
      <dgm:prSet/>
      <dgm:spPr/>
      <dgm:t>
        <a:bodyPr/>
        <a:lstStyle/>
        <a:p>
          <a:endParaRPr lang="en-US"/>
        </a:p>
      </dgm:t>
    </dgm:pt>
    <dgm:pt modelId="{B044B434-4FE7-4E58-A3AA-73AEF221C251}" type="sibTrans" cxnId="{FECF6489-756F-4DC7-9D82-4E97D431BCA0}">
      <dgm:prSet/>
      <dgm:spPr/>
      <dgm:t>
        <a:bodyPr/>
        <a:lstStyle/>
        <a:p>
          <a:endParaRPr lang="en-US"/>
        </a:p>
      </dgm:t>
    </dgm:pt>
    <dgm:pt modelId="{5815120E-E3BB-443E-B9E3-DD788FA1B2A8}">
      <dgm:prSet/>
      <dgm:spPr/>
      <dgm:t>
        <a:bodyPr/>
        <a:lstStyle/>
        <a:p>
          <a:r>
            <a:rPr lang="en-US"/>
            <a:t>Authentication Mechanisms: Microsoft Entra ID, API Key, OAuth 2.0.</a:t>
          </a:r>
        </a:p>
      </dgm:t>
    </dgm:pt>
    <dgm:pt modelId="{0464AE93-14E8-46DA-90CA-75AB6EC06D2D}" type="parTrans" cxnId="{8D011E70-A774-473F-93C5-D85BFCBA785C}">
      <dgm:prSet/>
      <dgm:spPr/>
      <dgm:t>
        <a:bodyPr/>
        <a:lstStyle/>
        <a:p>
          <a:endParaRPr lang="en-US"/>
        </a:p>
      </dgm:t>
    </dgm:pt>
    <dgm:pt modelId="{51A2D016-AEF9-4883-88DF-78A518AB0286}" type="sibTrans" cxnId="{8D011E70-A774-473F-93C5-D85BFCBA785C}">
      <dgm:prSet/>
      <dgm:spPr/>
      <dgm:t>
        <a:bodyPr/>
        <a:lstStyle/>
        <a:p>
          <a:endParaRPr lang="en-US"/>
        </a:p>
      </dgm:t>
    </dgm:pt>
    <dgm:pt modelId="{10D35874-6E8E-47AE-A499-44328209A4B2}">
      <dgm:prSet/>
      <dgm:spPr/>
      <dgm:t>
        <a:bodyPr/>
        <a:lstStyle/>
        <a:p>
          <a:r>
            <a:rPr lang="en-US"/>
            <a:t>Security Features: TLS/SSL encryption, Network Security Groups (NSGs), Role-based Access Control (RBAC).</a:t>
          </a:r>
        </a:p>
      </dgm:t>
    </dgm:pt>
    <dgm:pt modelId="{F1B5F4A8-7502-49F6-AD09-DD5C089A0234}" type="parTrans" cxnId="{7867AB57-4D91-48B0-AAF2-907CA11EFEBE}">
      <dgm:prSet/>
      <dgm:spPr/>
      <dgm:t>
        <a:bodyPr/>
        <a:lstStyle/>
        <a:p>
          <a:endParaRPr lang="en-US"/>
        </a:p>
      </dgm:t>
    </dgm:pt>
    <dgm:pt modelId="{6EE43D1E-D753-4CB4-8A26-EBB5156010C5}" type="sibTrans" cxnId="{7867AB57-4D91-48B0-AAF2-907CA11EFEBE}">
      <dgm:prSet/>
      <dgm:spPr/>
      <dgm:t>
        <a:bodyPr/>
        <a:lstStyle/>
        <a:p>
          <a:endParaRPr lang="en-US"/>
        </a:p>
      </dgm:t>
    </dgm:pt>
    <dgm:pt modelId="{CEBB2CB7-F972-4B31-83BF-6CCB49E65D7C}" type="pres">
      <dgm:prSet presAssocID="{29B7E714-D3D1-42E6-B4D8-4F9064975C3E}" presName="root" presStyleCnt="0">
        <dgm:presLayoutVars>
          <dgm:dir/>
          <dgm:resizeHandles val="exact"/>
        </dgm:presLayoutVars>
      </dgm:prSet>
      <dgm:spPr/>
    </dgm:pt>
    <dgm:pt modelId="{69F046DE-42DA-4C16-B14B-0AB34B9EB568}" type="pres">
      <dgm:prSet presAssocID="{ACE1FF03-7407-449D-A24B-30B81B1B0178}" presName="compNode" presStyleCnt="0"/>
      <dgm:spPr/>
    </dgm:pt>
    <dgm:pt modelId="{C7B23D56-DC90-4E1C-938E-FBC77A478F02}" type="pres">
      <dgm:prSet presAssocID="{ACE1FF03-7407-449D-A24B-30B81B1B01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6AA758CA-332B-4046-B79E-41E006B3D68C}" type="pres">
      <dgm:prSet presAssocID="{ACE1FF03-7407-449D-A24B-30B81B1B0178}" presName="iconSpace" presStyleCnt="0"/>
      <dgm:spPr/>
    </dgm:pt>
    <dgm:pt modelId="{101DF245-F4C3-438D-B781-17CD3A4BFDB1}" type="pres">
      <dgm:prSet presAssocID="{ACE1FF03-7407-449D-A24B-30B81B1B0178}" presName="parTx" presStyleLbl="revTx" presStyleIdx="0" presStyleCnt="4">
        <dgm:presLayoutVars>
          <dgm:chMax val="0"/>
          <dgm:chPref val="0"/>
        </dgm:presLayoutVars>
      </dgm:prSet>
      <dgm:spPr/>
    </dgm:pt>
    <dgm:pt modelId="{0D492C6D-36F9-48C3-92BF-789C2C9AAF27}" type="pres">
      <dgm:prSet presAssocID="{ACE1FF03-7407-449D-A24B-30B81B1B0178}" presName="txSpace" presStyleCnt="0"/>
      <dgm:spPr/>
    </dgm:pt>
    <dgm:pt modelId="{11DBF58B-EB7C-4CB7-B1D7-EDF09230F82C}" type="pres">
      <dgm:prSet presAssocID="{ACE1FF03-7407-449D-A24B-30B81B1B0178}" presName="desTx" presStyleLbl="revTx" presStyleIdx="1" presStyleCnt="4">
        <dgm:presLayoutVars/>
      </dgm:prSet>
      <dgm:spPr/>
    </dgm:pt>
    <dgm:pt modelId="{17254B2B-4FE9-4BDD-A393-168F55EE84C6}" type="pres">
      <dgm:prSet presAssocID="{67E87D9C-1613-43A2-8536-FDE33135146C}" presName="sibTrans" presStyleCnt="0"/>
      <dgm:spPr/>
    </dgm:pt>
    <dgm:pt modelId="{DEB47F62-AFBB-487E-9287-03FDD9B2BD47}" type="pres">
      <dgm:prSet presAssocID="{984CF505-FE19-42B0-BEC9-BE58B3A0F8EF}" presName="compNode" presStyleCnt="0"/>
      <dgm:spPr/>
    </dgm:pt>
    <dgm:pt modelId="{B4897DAC-F8CD-4397-A52E-ED7AE457DE23}" type="pres">
      <dgm:prSet presAssocID="{984CF505-FE19-42B0-BEC9-BE58B3A0F8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 Code"/>
        </a:ext>
      </dgm:extLst>
    </dgm:pt>
    <dgm:pt modelId="{2CD4A4A7-AB76-4EB2-951A-14243442E689}" type="pres">
      <dgm:prSet presAssocID="{984CF505-FE19-42B0-BEC9-BE58B3A0F8EF}" presName="iconSpace" presStyleCnt="0"/>
      <dgm:spPr/>
    </dgm:pt>
    <dgm:pt modelId="{F3D03ED5-9B69-4816-BCC5-53A462230863}" type="pres">
      <dgm:prSet presAssocID="{984CF505-FE19-42B0-BEC9-BE58B3A0F8EF}" presName="parTx" presStyleLbl="revTx" presStyleIdx="2" presStyleCnt="4">
        <dgm:presLayoutVars>
          <dgm:chMax val="0"/>
          <dgm:chPref val="0"/>
        </dgm:presLayoutVars>
      </dgm:prSet>
      <dgm:spPr/>
    </dgm:pt>
    <dgm:pt modelId="{0BCD7FBA-B25E-415E-BCE0-9DC23612997D}" type="pres">
      <dgm:prSet presAssocID="{984CF505-FE19-42B0-BEC9-BE58B3A0F8EF}" presName="txSpace" presStyleCnt="0"/>
      <dgm:spPr/>
    </dgm:pt>
    <dgm:pt modelId="{9DF1F90D-3AF0-42AB-BDBB-2A7CC7023606}" type="pres">
      <dgm:prSet presAssocID="{984CF505-FE19-42B0-BEC9-BE58B3A0F8EF}" presName="desTx" presStyleLbl="revTx" presStyleIdx="3" presStyleCnt="4">
        <dgm:presLayoutVars/>
      </dgm:prSet>
      <dgm:spPr/>
    </dgm:pt>
  </dgm:ptLst>
  <dgm:cxnLst>
    <dgm:cxn modelId="{BE45E103-4EDC-4CFF-9534-22795536D3FC}" type="presOf" srcId="{936063D6-643C-4DA2-A1BA-54EB2B15E616}" destId="{11DBF58B-EB7C-4CB7-B1D7-EDF09230F82C}" srcOrd="0" destOrd="0" presId="urn:microsoft.com/office/officeart/2018/2/layout/IconLabelDescriptionList"/>
    <dgm:cxn modelId="{3195FD04-E506-4397-9ABF-E9E0BBA73693}" type="presOf" srcId="{ACE1FF03-7407-449D-A24B-30B81B1B0178}" destId="{101DF245-F4C3-438D-B781-17CD3A4BFDB1}" srcOrd="0" destOrd="0" presId="urn:microsoft.com/office/officeart/2018/2/layout/IconLabelDescriptionList"/>
    <dgm:cxn modelId="{5B98ED1F-72B7-431E-9403-3D49CA48654A}" type="presOf" srcId="{29B7E714-D3D1-42E6-B4D8-4F9064975C3E}" destId="{CEBB2CB7-F972-4B31-83BF-6CCB49E65D7C}" srcOrd="0" destOrd="0" presId="urn:microsoft.com/office/officeart/2018/2/layout/IconLabelDescriptionList"/>
    <dgm:cxn modelId="{6325CE3D-91A8-4CF3-A13E-1F89AC8E4298}" srcId="{ACE1FF03-7407-449D-A24B-30B81B1B0178}" destId="{71D2F0A8-6C1F-4471-8226-7AD0F736F7B0}" srcOrd="2" destOrd="0" parTransId="{D19E4886-7FC7-4523-981E-35A88ADDACAA}" sibTransId="{6B87B788-3D14-4B8E-856A-3FFE709BB5E0}"/>
    <dgm:cxn modelId="{37C5DB66-4606-482F-9CD5-0329F28B2C5D}" type="presOf" srcId="{4AE0B1A2-9EAA-401E-8B23-88C57EAC01FA}" destId="{11DBF58B-EB7C-4CB7-B1D7-EDF09230F82C}" srcOrd="0" destOrd="1" presId="urn:microsoft.com/office/officeart/2018/2/layout/IconLabelDescriptionList"/>
    <dgm:cxn modelId="{8D011E70-A774-473F-93C5-D85BFCBA785C}" srcId="{984CF505-FE19-42B0-BEC9-BE58B3A0F8EF}" destId="{5815120E-E3BB-443E-B9E3-DD788FA1B2A8}" srcOrd="0" destOrd="0" parTransId="{0464AE93-14E8-46DA-90CA-75AB6EC06D2D}" sibTransId="{51A2D016-AEF9-4883-88DF-78A518AB0286}"/>
    <dgm:cxn modelId="{164AFE74-AB5E-4526-B572-55F73E35F569}" type="presOf" srcId="{10D35874-6E8E-47AE-A499-44328209A4B2}" destId="{9DF1F90D-3AF0-42AB-BDBB-2A7CC7023606}" srcOrd="0" destOrd="1" presId="urn:microsoft.com/office/officeart/2018/2/layout/IconLabelDescriptionList"/>
    <dgm:cxn modelId="{0ED0FF75-347B-4941-969E-3700BE61FDDD}" srcId="{ACE1FF03-7407-449D-A24B-30B81B1B0178}" destId="{4AE0B1A2-9EAA-401E-8B23-88C57EAC01FA}" srcOrd="1" destOrd="0" parTransId="{9595D5AC-693C-4FA5-BCBC-4B7911480CE0}" sibTransId="{FDC6E71D-44AC-4A3C-9341-ACD5420022E2}"/>
    <dgm:cxn modelId="{7867AB57-4D91-48B0-AAF2-907CA11EFEBE}" srcId="{984CF505-FE19-42B0-BEC9-BE58B3A0F8EF}" destId="{10D35874-6E8E-47AE-A499-44328209A4B2}" srcOrd="1" destOrd="0" parTransId="{F1B5F4A8-7502-49F6-AD09-DD5C089A0234}" sibTransId="{6EE43D1E-D753-4CB4-8A26-EBB5156010C5}"/>
    <dgm:cxn modelId="{9CADF984-E6FE-4DCA-88E7-51A2955164DC}" type="presOf" srcId="{984CF505-FE19-42B0-BEC9-BE58B3A0F8EF}" destId="{F3D03ED5-9B69-4816-BCC5-53A462230863}" srcOrd="0" destOrd="0" presId="urn:microsoft.com/office/officeart/2018/2/layout/IconLabelDescriptionList"/>
    <dgm:cxn modelId="{FECF6489-756F-4DC7-9D82-4E97D431BCA0}" srcId="{29B7E714-D3D1-42E6-B4D8-4F9064975C3E}" destId="{984CF505-FE19-42B0-BEC9-BE58B3A0F8EF}" srcOrd="1" destOrd="0" parTransId="{42C819FC-7B06-4BEE-AF11-E5AC8FC80C51}" sibTransId="{B044B434-4FE7-4E58-A3AA-73AEF221C251}"/>
    <dgm:cxn modelId="{DDD5629A-A750-4F2D-B3F3-0841A05EE62D}" srcId="{ACE1FF03-7407-449D-A24B-30B81B1B0178}" destId="{936063D6-643C-4DA2-A1BA-54EB2B15E616}" srcOrd="0" destOrd="0" parTransId="{4498132A-CA56-43DD-BB46-5F418FD43558}" sibTransId="{D1BC2A00-FE38-4D43-BEB7-7696279A7B28}"/>
    <dgm:cxn modelId="{84ED809D-D3DA-4AA5-A462-C5EA4A04D25B}" type="presOf" srcId="{71D2F0A8-6C1F-4471-8226-7AD0F736F7B0}" destId="{11DBF58B-EB7C-4CB7-B1D7-EDF09230F82C}" srcOrd="0" destOrd="2" presId="urn:microsoft.com/office/officeart/2018/2/layout/IconLabelDescriptionList"/>
    <dgm:cxn modelId="{AF73C1CE-3444-4BA3-89E1-8C71A80126EB}" srcId="{29B7E714-D3D1-42E6-B4D8-4F9064975C3E}" destId="{ACE1FF03-7407-449D-A24B-30B81B1B0178}" srcOrd="0" destOrd="0" parTransId="{B610EE77-EB59-4D92-85EE-6EBAB45F948F}" sibTransId="{67E87D9C-1613-43A2-8536-FDE33135146C}"/>
    <dgm:cxn modelId="{EF95E2FD-CF47-4241-9877-031BC5FCFAE1}" type="presOf" srcId="{5815120E-E3BB-443E-B9E3-DD788FA1B2A8}" destId="{9DF1F90D-3AF0-42AB-BDBB-2A7CC7023606}" srcOrd="0" destOrd="0" presId="urn:microsoft.com/office/officeart/2018/2/layout/IconLabelDescriptionList"/>
    <dgm:cxn modelId="{9D71C0FF-61EE-4879-ACEF-AD96A2E9CD0E}" type="presParOf" srcId="{CEBB2CB7-F972-4B31-83BF-6CCB49E65D7C}" destId="{69F046DE-42DA-4C16-B14B-0AB34B9EB568}" srcOrd="0" destOrd="0" presId="urn:microsoft.com/office/officeart/2018/2/layout/IconLabelDescriptionList"/>
    <dgm:cxn modelId="{98CA77B4-D846-47E7-B738-BD3A731E52A7}" type="presParOf" srcId="{69F046DE-42DA-4C16-B14B-0AB34B9EB568}" destId="{C7B23D56-DC90-4E1C-938E-FBC77A478F02}" srcOrd="0" destOrd="0" presId="urn:microsoft.com/office/officeart/2018/2/layout/IconLabelDescriptionList"/>
    <dgm:cxn modelId="{3B080B62-5779-4C69-A3E5-566CA54122BE}" type="presParOf" srcId="{69F046DE-42DA-4C16-B14B-0AB34B9EB568}" destId="{6AA758CA-332B-4046-B79E-41E006B3D68C}" srcOrd="1" destOrd="0" presId="urn:microsoft.com/office/officeart/2018/2/layout/IconLabelDescriptionList"/>
    <dgm:cxn modelId="{B24CC81E-DCF0-4E5D-AD3B-623C76A0B321}" type="presParOf" srcId="{69F046DE-42DA-4C16-B14B-0AB34B9EB568}" destId="{101DF245-F4C3-438D-B781-17CD3A4BFDB1}" srcOrd="2" destOrd="0" presId="urn:microsoft.com/office/officeart/2018/2/layout/IconLabelDescriptionList"/>
    <dgm:cxn modelId="{0E335C58-3ABC-46D8-B3BA-5840E92CA4D7}" type="presParOf" srcId="{69F046DE-42DA-4C16-B14B-0AB34B9EB568}" destId="{0D492C6D-36F9-48C3-92BF-789C2C9AAF27}" srcOrd="3" destOrd="0" presId="urn:microsoft.com/office/officeart/2018/2/layout/IconLabelDescriptionList"/>
    <dgm:cxn modelId="{75C1974C-30BC-4446-9175-477D8ACF30D0}" type="presParOf" srcId="{69F046DE-42DA-4C16-B14B-0AB34B9EB568}" destId="{11DBF58B-EB7C-4CB7-B1D7-EDF09230F82C}" srcOrd="4" destOrd="0" presId="urn:microsoft.com/office/officeart/2018/2/layout/IconLabelDescriptionList"/>
    <dgm:cxn modelId="{CD459DDC-5F8F-4FB4-ADA0-07B650E7FF3B}" type="presParOf" srcId="{CEBB2CB7-F972-4B31-83BF-6CCB49E65D7C}" destId="{17254B2B-4FE9-4BDD-A393-168F55EE84C6}" srcOrd="1" destOrd="0" presId="urn:microsoft.com/office/officeart/2018/2/layout/IconLabelDescriptionList"/>
    <dgm:cxn modelId="{CF6145F6-1F3C-4837-8548-DB67ED3D86E5}" type="presParOf" srcId="{CEBB2CB7-F972-4B31-83BF-6CCB49E65D7C}" destId="{DEB47F62-AFBB-487E-9287-03FDD9B2BD47}" srcOrd="2" destOrd="0" presId="urn:microsoft.com/office/officeart/2018/2/layout/IconLabelDescriptionList"/>
    <dgm:cxn modelId="{6F8A5396-E6C9-4BB6-97D7-66F55B328E50}" type="presParOf" srcId="{DEB47F62-AFBB-487E-9287-03FDD9B2BD47}" destId="{B4897DAC-F8CD-4397-A52E-ED7AE457DE23}" srcOrd="0" destOrd="0" presId="urn:microsoft.com/office/officeart/2018/2/layout/IconLabelDescriptionList"/>
    <dgm:cxn modelId="{11FF5A33-B91B-4F8F-A4BD-8AF0299EC960}" type="presParOf" srcId="{DEB47F62-AFBB-487E-9287-03FDD9B2BD47}" destId="{2CD4A4A7-AB76-4EB2-951A-14243442E689}" srcOrd="1" destOrd="0" presId="urn:microsoft.com/office/officeart/2018/2/layout/IconLabelDescriptionList"/>
    <dgm:cxn modelId="{510A9972-3489-47D2-981F-DC379BCA5EC8}" type="presParOf" srcId="{DEB47F62-AFBB-487E-9287-03FDD9B2BD47}" destId="{F3D03ED5-9B69-4816-BCC5-53A462230863}" srcOrd="2" destOrd="0" presId="urn:microsoft.com/office/officeart/2018/2/layout/IconLabelDescriptionList"/>
    <dgm:cxn modelId="{D6050AE6-A096-4091-A386-BEECCC7D1237}" type="presParOf" srcId="{DEB47F62-AFBB-487E-9287-03FDD9B2BD47}" destId="{0BCD7FBA-B25E-415E-BCE0-9DC23612997D}" srcOrd="3" destOrd="0" presId="urn:microsoft.com/office/officeart/2018/2/layout/IconLabelDescriptionList"/>
    <dgm:cxn modelId="{9DD6A6DC-5941-4DC5-8168-B36AF3EBF7F0}" type="presParOf" srcId="{DEB47F62-AFBB-487E-9287-03FDD9B2BD47}" destId="{9DF1F90D-3AF0-42AB-BDBB-2A7CC702360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686E819-1E47-434E-BD72-112B71C4E21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94FFAB-AD73-43CA-A0BE-2061AC159C21}">
      <dgm:prSet/>
      <dgm:spPr/>
      <dgm:t>
        <a:bodyPr/>
        <a:lstStyle/>
        <a:p>
          <a:r>
            <a:rPr lang="en-US"/>
            <a:t>What are NSGs?</a:t>
          </a:r>
        </a:p>
      </dgm:t>
    </dgm:pt>
    <dgm:pt modelId="{055CA21C-F4A6-41CF-B37F-3F7C2B85AF91}" type="parTrans" cxnId="{18BF4C83-A85D-48DF-B043-EE09261EEA3E}">
      <dgm:prSet/>
      <dgm:spPr/>
      <dgm:t>
        <a:bodyPr/>
        <a:lstStyle/>
        <a:p>
          <a:endParaRPr lang="en-US"/>
        </a:p>
      </dgm:t>
    </dgm:pt>
    <dgm:pt modelId="{4FEB1ADB-2F21-473D-8B74-22470C314A97}" type="sibTrans" cxnId="{18BF4C83-A85D-48DF-B043-EE09261EEA3E}">
      <dgm:prSet/>
      <dgm:spPr/>
      <dgm:t>
        <a:bodyPr/>
        <a:lstStyle/>
        <a:p>
          <a:endParaRPr lang="en-US"/>
        </a:p>
      </dgm:t>
    </dgm:pt>
    <dgm:pt modelId="{410348B7-D527-4826-99D1-35220B0C44A4}">
      <dgm:prSet/>
      <dgm:spPr/>
      <dgm:t>
        <a:bodyPr/>
        <a:lstStyle/>
        <a:p>
          <a:r>
            <a:rPr lang="en-US"/>
            <a:t>Filters network traffic at the network interface or subnet level.</a:t>
          </a:r>
        </a:p>
      </dgm:t>
    </dgm:pt>
    <dgm:pt modelId="{E1373881-DE68-4519-92CA-0C8867079FEB}" type="parTrans" cxnId="{615E344A-3E81-4412-AC4D-B854B867B8AC}">
      <dgm:prSet/>
      <dgm:spPr/>
      <dgm:t>
        <a:bodyPr/>
        <a:lstStyle/>
        <a:p>
          <a:endParaRPr lang="en-US"/>
        </a:p>
      </dgm:t>
    </dgm:pt>
    <dgm:pt modelId="{94A333A5-1E64-4F44-9376-CE1BDFF43C5F}" type="sibTrans" cxnId="{615E344A-3E81-4412-AC4D-B854B867B8AC}">
      <dgm:prSet/>
      <dgm:spPr/>
      <dgm:t>
        <a:bodyPr/>
        <a:lstStyle/>
        <a:p>
          <a:endParaRPr lang="en-US"/>
        </a:p>
      </dgm:t>
    </dgm:pt>
    <dgm:pt modelId="{989A236B-4841-4C43-80D5-1969DC42E36E}">
      <dgm:prSet/>
      <dgm:spPr/>
      <dgm:t>
        <a:bodyPr/>
        <a:lstStyle/>
        <a:p>
          <a:r>
            <a:rPr lang="en-US"/>
            <a:t>Controls traffic based on:</a:t>
          </a:r>
        </a:p>
      </dgm:t>
    </dgm:pt>
    <dgm:pt modelId="{FC17AAB0-503E-4207-BB7F-93ED31A941B6}" type="parTrans" cxnId="{4C992EE2-76F8-498F-8779-2AC1BF9FF3A2}">
      <dgm:prSet/>
      <dgm:spPr/>
      <dgm:t>
        <a:bodyPr/>
        <a:lstStyle/>
        <a:p>
          <a:endParaRPr lang="en-US"/>
        </a:p>
      </dgm:t>
    </dgm:pt>
    <dgm:pt modelId="{2C9EC918-DF44-4031-9741-BAD673D85048}" type="sibTrans" cxnId="{4C992EE2-76F8-498F-8779-2AC1BF9FF3A2}">
      <dgm:prSet/>
      <dgm:spPr/>
      <dgm:t>
        <a:bodyPr/>
        <a:lstStyle/>
        <a:p>
          <a:endParaRPr lang="en-US"/>
        </a:p>
      </dgm:t>
    </dgm:pt>
    <dgm:pt modelId="{FBF61E20-B2D1-437A-A8A7-7A202F0ABB07}">
      <dgm:prSet/>
      <dgm:spPr/>
      <dgm:t>
        <a:bodyPr/>
        <a:lstStyle/>
        <a:p>
          <a:r>
            <a:rPr lang="en-US"/>
            <a:t>Source and destination IPs</a:t>
          </a:r>
        </a:p>
      </dgm:t>
    </dgm:pt>
    <dgm:pt modelId="{35B8885A-DDB5-4A1D-97FA-F56B7D5E6A66}" type="parTrans" cxnId="{7C81A975-1924-40B9-AAF1-1D1EA3C977F2}">
      <dgm:prSet/>
      <dgm:spPr/>
      <dgm:t>
        <a:bodyPr/>
        <a:lstStyle/>
        <a:p>
          <a:endParaRPr lang="en-US"/>
        </a:p>
      </dgm:t>
    </dgm:pt>
    <dgm:pt modelId="{79759983-D530-4A3D-AD3F-C4F7BD20C36B}" type="sibTrans" cxnId="{7C81A975-1924-40B9-AAF1-1D1EA3C977F2}">
      <dgm:prSet/>
      <dgm:spPr/>
      <dgm:t>
        <a:bodyPr/>
        <a:lstStyle/>
        <a:p>
          <a:endParaRPr lang="en-US"/>
        </a:p>
      </dgm:t>
    </dgm:pt>
    <dgm:pt modelId="{65D013E1-592F-4217-8DB8-2A24C272FBCD}">
      <dgm:prSet/>
      <dgm:spPr/>
      <dgm:t>
        <a:bodyPr/>
        <a:lstStyle/>
        <a:p>
          <a:r>
            <a:rPr lang="en-US"/>
            <a:t>Port numbers</a:t>
          </a:r>
        </a:p>
      </dgm:t>
    </dgm:pt>
    <dgm:pt modelId="{54B21323-FD40-4840-88BC-BDA06CE57DE6}" type="parTrans" cxnId="{C446C96A-0AD1-4EA6-851E-14F9E12AED4C}">
      <dgm:prSet/>
      <dgm:spPr/>
      <dgm:t>
        <a:bodyPr/>
        <a:lstStyle/>
        <a:p>
          <a:endParaRPr lang="en-US"/>
        </a:p>
      </dgm:t>
    </dgm:pt>
    <dgm:pt modelId="{D3DE619B-657D-425C-BB6F-49B8087D6B3D}" type="sibTrans" cxnId="{C446C96A-0AD1-4EA6-851E-14F9E12AED4C}">
      <dgm:prSet/>
      <dgm:spPr/>
      <dgm:t>
        <a:bodyPr/>
        <a:lstStyle/>
        <a:p>
          <a:endParaRPr lang="en-US"/>
        </a:p>
      </dgm:t>
    </dgm:pt>
    <dgm:pt modelId="{7F1A6E0D-6C34-4C9E-BFBF-9160494CD89E}">
      <dgm:prSet/>
      <dgm:spPr/>
      <dgm:t>
        <a:bodyPr/>
        <a:lstStyle/>
        <a:p>
          <a:r>
            <a:rPr lang="en-US"/>
            <a:t>Protocol (TCP/UDP)</a:t>
          </a:r>
        </a:p>
      </dgm:t>
    </dgm:pt>
    <dgm:pt modelId="{99E7CB80-0300-42E2-9B99-7315C41E8206}" type="parTrans" cxnId="{4A8AD9BB-B2DA-4BE5-B9FD-9976AB1FE5C7}">
      <dgm:prSet/>
      <dgm:spPr/>
      <dgm:t>
        <a:bodyPr/>
        <a:lstStyle/>
        <a:p>
          <a:endParaRPr lang="en-US"/>
        </a:p>
      </dgm:t>
    </dgm:pt>
    <dgm:pt modelId="{166F7ECB-FA8D-40D6-A60D-249434C83BBF}" type="sibTrans" cxnId="{4A8AD9BB-B2DA-4BE5-B9FD-9976AB1FE5C7}">
      <dgm:prSet/>
      <dgm:spPr/>
      <dgm:t>
        <a:bodyPr/>
        <a:lstStyle/>
        <a:p>
          <a:endParaRPr lang="en-US"/>
        </a:p>
      </dgm:t>
    </dgm:pt>
    <dgm:pt modelId="{7A3784EF-BF50-4283-A9B8-BE7A7E6AF445}">
      <dgm:prSet/>
      <dgm:spPr/>
      <dgm:t>
        <a:bodyPr/>
        <a:lstStyle/>
        <a:p>
          <a:r>
            <a:rPr lang="en-US"/>
            <a:t>Use Cases:</a:t>
          </a:r>
        </a:p>
      </dgm:t>
    </dgm:pt>
    <dgm:pt modelId="{8DA49A50-4361-4724-A0A1-4F0197489BFF}" type="parTrans" cxnId="{5113CA26-D3C3-4EDB-A17A-BEC5EBA1F992}">
      <dgm:prSet/>
      <dgm:spPr/>
      <dgm:t>
        <a:bodyPr/>
        <a:lstStyle/>
        <a:p>
          <a:endParaRPr lang="en-US"/>
        </a:p>
      </dgm:t>
    </dgm:pt>
    <dgm:pt modelId="{10AB6D75-799A-4835-8B9B-808EFD785A4C}" type="sibTrans" cxnId="{5113CA26-D3C3-4EDB-A17A-BEC5EBA1F992}">
      <dgm:prSet/>
      <dgm:spPr/>
      <dgm:t>
        <a:bodyPr/>
        <a:lstStyle/>
        <a:p>
          <a:endParaRPr lang="en-US"/>
        </a:p>
      </dgm:t>
    </dgm:pt>
    <dgm:pt modelId="{53CADAF1-F0A4-4A74-91B7-7BE8BDD76D92}">
      <dgm:prSet/>
      <dgm:spPr/>
      <dgm:t>
        <a:bodyPr/>
        <a:lstStyle/>
        <a:p>
          <a:r>
            <a:rPr lang="en-US"/>
            <a:t>Implement rules to allow or block inbound/outbound traffic to resources like VMs and databases.</a:t>
          </a:r>
        </a:p>
      </dgm:t>
    </dgm:pt>
    <dgm:pt modelId="{767D9B91-67E0-4DA2-90CF-C20AFCB6F7ED}" type="parTrans" cxnId="{3B7B8030-135C-46CB-AA38-71994A1CDCF5}">
      <dgm:prSet/>
      <dgm:spPr/>
      <dgm:t>
        <a:bodyPr/>
        <a:lstStyle/>
        <a:p>
          <a:endParaRPr lang="en-US"/>
        </a:p>
      </dgm:t>
    </dgm:pt>
    <dgm:pt modelId="{AA9808AE-A483-4F1C-A83C-EE3462548E50}" type="sibTrans" cxnId="{3B7B8030-135C-46CB-AA38-71994A1CDCF5}">
      <dgm:prSet/>
      <dgm:spPr/>
      <dgm:t>
        <a:bodyPr/>
        <a:lstStyle/>
        <a:p>
          <a:endParaRPr lang="en-US"/>
        </a:p>
      </dgm:t>
    </dgm:pt>
    <dgm:pt modelId="{5DEE5EB9-2B61-49E4-9F57-2F0D23F70C58}" type="pres">
      <dgm:prSet presAssocID="{4686E819-1E47-434E-BD72-112B71C4E21C}" presName="Name0" presStyleCnt="0">
        <dgm:presLayoutVars>
          <dgm:dir/>
          <dgm:animLvl val="lvl"/>
          <dgm:resizeHandles val="exact"/>
        </dgm:presLayoutVars>
      </dgm:prSet>
      <dgm:spPr/>
    </dgm:pt>
    <dgm:pt modelId="{0AF11E33-F842-4034-B15D-31A550C777CA}" type="pres">
      <dgm:prSet presAssocID="{9494FFAB-AD73-43CA-A0BE-2061AC159C21}" presName="composite" presStyleCnt="0"/>
      <dgm:spPr/>
    </dgm:pt>
    <dgm:pt modelId="{72955625-8D8E-4EEA-A202-91DA79D911A7}" type="pres">
      <dgm:prSet presAssocID="{9494FFAB-AD73-43CA-A0BE-2061AC159C2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6F47552-92BA-474F-9013-B2FCF2535470}" type="pres">
      <dgm:prSet presAssocID="{9494FFAB-AD73-43CA-A0BE-2061AC159C21}" presName="desTx" presStyleLbl="alignAccFollowNode1" presStyleIdx="0" presStyleCnt="3">
        <dgm:presLayoutVars>
          <dgm:bulletEnabled val="1"/>
        </dgm:presLayoutVars>
      </dgm:prSet>
      <dgm:spPr/>
    </dgm:pt>
    <dgm:pt modelId="{29B3B050-002D-48CC-8CBF-9C965AD9F807}" type="pres">
      <dgm:prSet presAssocID="{4FEB1ADB-2F21-473D-8B74-22470C314A97}" presName="space" presStyleCnt="0"/>
      <dgm:spPr/>
    </dgm:pt>
    <dgm:pt modelId="{508AE8E8-E9ED-4CCB-A65F-A87A5630719A}" type="pres">
      <dgm:prSet presAssocID="{989A236B-4841-4C43-80D5-1969DC42E36E}" presName="composite" presStyleCnt="0"/>
      <dgm:spPr/>
    </dgm:pt>
    <dgm:pt modelId="{78ABC164-5F8D-4AFA-84BF-7E7E10F68CCB}" type="pres">
      <dgm:prSet presAssocID="{989A236B-4841-4C43-80D5-1969DC42E3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71DABA-45AC-4498-A552-994383B75B78}" type="pres">
      <dgm:prSet presAssocID="{989A236B-4841-4C43-80D5-1969DC42E36E}" presName="desTx" presStyleLbl="alignAccFollowNode1" presStyleIdx="1" presStyleCnt="3">
        <dgm:presLayoutVars>
          <dgm:bulletEnabled val="1"/>
        </dgm:presLayoutVars>
      </dgm:prSet>
      <dgm:spPr/>
    </dgm:pt>
    <dgm:pt modelId="{161DF201-D079-4206-B240-C883BD22441E}" type="pres">
      <dgm:prSet presAssocID="{2C9EC918-DF44-4031-9741-BAD673D85048}" presName="space" presStyleCnt="0"/>
      <dgm:spPr/>
    </dgm:pt>
    <dgm:pt modelId="{F802EFF6-E1B1-4854-8392-9A5A4AFF0BFF}" type="pres">
      <dgm:prSet presAssocID="{7A3784EF-BF50-4283-A9B8-BE7A7E6AF445}" presName="composite" presStyleCnt="0"/>
      <dgm:spPr/>
    </dgm:pt>
    <dgm:pt modelId="{D931C1A5-9B49-430C-8ECF-54DD10F1CC01}" type="pres">
      <dgm:prSet presAssocID="{7A3784EF-BF50-4283-A9B8-BE7A7E6AF44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6CCD13-C9CD-4561-8A48-B4CF26277C73}" type="pres">
      <dgm:prSet presAssocID="{7A3784EF-BF50-4283-A9B8-BE7A7E6AF44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113CA26-D3C3-4EDB-A17A-BEC5EBA1F992}" srcId="{4686E819-1E47-434E-BD72-112B71C4E21C}" destId="{7A3784EF-BF50-4283-A9B8-BE7A7E6AF445}" srcOrd="2" destOrd="0" parTransId="{8DA49A50-4361-4724-A0A1-4F0197489BFF}" sibTransId="{10AB6D75-799A-4835-8B9B-808EFD785A4C}"/>
    <dgm:cxn modelId="{78C8842F-102D-49E4-A3EB-9C8C8B102512}" type="presOf" srcId="{9494FFAB-AD73-43CA-A0BE-2061AC159C21}" destId="{72955625-8D8E-4EEA-A202-91DA79D911A7}" srcOrd="0" destOrd="0" presId="urn:microsoft.com/office/officeart/2005/8/layout/hList1"/>
    <dgm:cxn modelId="{3B7B8030-135C-46CB-AA38-71994A1CDCF5}" srcId="{7A3784EF-BF50-4283-A9B8-BE7A7E6AF445}" destId="{53CADAF1-F0A4-4A74-91B7-7BE8BDD76D92}" srcOrd="0" destOrd="0" parTransId="{767D9B91-67E0-4DA2-90CF-C20AFCB6F7ED}" sibTransId="{AA9808AE-A483-4F1C-A83C-EE3462548E50}"/>
    <dgm:cxn modelId="{615E344A-3E81-4412-AC4D-B854B867B8AC}" srcId="{9494FFAB-AD73-43CA-A0BE-2061AC159C21}" destId="{410348B7-D527-4826-99D1-35220B0C44A4}" srcOrd="0" destOrd="0" parTransId="{E1373881-DE68-4519-92CA-0C8867079FEB}" sibTransId="{94A333A5-1E64-4F44-9376-CE1BDFF43C5F}"/>
    <dgm:cxn modelId="{C446C96A-0AD1-4EA6-851E-14F9E12AED4C}" srcId="{989A236B-4841-4C43-80D5-1969DC42E36E}" destId="{65D013E1-592F-4217-8DB8-2A24C272FBCD}" srcOrd="1" destOrd="0" parTransId="{54B21323-FD40-4840-88BC-BDA06CE57DE6}" sibTransId="{D3DE619B-657D-425C-BB6F-49B8087D6B3D}"/>
    <dgm:cxn modelId="{AB6F414E-1DF7-44E8-88E9-667FA3B82A25}" type="presOf" srcId="{4686E819-1E47-434E-BD72-112B71C4E21C}" destId="{5DEE5EB9-2B61-49E4-9F57-2F0D23F70C58}" srcOrd="0" destOrd="0" presId="urn:microsoft.com/office/officeart/2005/8/layout/hList1"/>
    <dgm:cxn modelId="{7C81A975-1924-40B9-AAF1-1D1EA3C977F2}" srcId="{989A236B-4841-4C43-80D5-1969DC42E36E}" destId="{FBF61E20-B2D1-437A-A8A7-7A202F0ABB07}" srcOrd="0" destOrd="0" parTransId="{35B8885A-DDB5-4A1D-97FA-F56B7D5E6A66}" sibTransId="{79759983-D530-4A3D-AD3F-C4F7BD20C36B}"/>
    <dgm:cxn modelId="{504EB676-8E34-4622-A3C9-69DD00153FBA}" type="presOf" srcId="{53CADAF1-F0A4-4A74-91B7-7BE8BDD76D92}" destId="{376CCD13-C9CD-4561-8A48-B4CF26277C73}" srcOrd="0" destOrd="0" presId="urn:microsoft.com/office/officeart/2005/8/layout/hList1"/>
    <dgm:cxn modelId="{18BF4C83-A85D-48DF-B043-EE09261EEA3E}" srcId="{4686E819-1E47-434E-BD72-112B71C4E21C}" destId="{9494FFAB-AD73-43CA-A0BE-2061AC159C21}" srcOrd="0" destOrd="0" parTransId="{055CA21C-F4A6-41CF-B37F-3F7C2B85AF91}" sibTransId="{4FEB1ADB-2F21-473D-8B74-22470C314A97}"/>
    <dgm:cxn modelId="{2D3C2B85-083B-4580-A33F-4C8DE2A24DC6}" type="presOf" srcId="{7F1A6E0D-6C34-4C9E-BFBF-9160494CD89E}" destId="{5271DABA-45AC-4498-A552-994383B75B78}" srcOrd="0" destOrd="2" presId="urn:microsoft.com/office/officeart/2005/8/layout/hList1"/>
    <dgm:cxn modelId="{8A210D8E-1F54-4F88-8EBF-A15A2549764C}" type="presOf" srcId="{989A236B-4841-4C43-80D5-1969DC42E36E}" destId="{78ABC164-5F8D-4AFA-84BF-7E7E10F68CCB}" srcOrd="0" destOrd="0" presId="urn:microsoft.com/office/officeart/2005/8/layout/hList1"/>
    <dgm:cxn modelId="{75478B8F-626B-4BE1-A095-39A8E24072E4}" type="presOf" srcId="{7A3784EF-BF50-4283-A9B8-BE7A7E6AF445}" destId="{D931C1A5-9B49-430C-8ECF-54DD10F1CC01}" srcOrd="0" destOrd="0" presId="urn:microsoft.com/office/officeart/2005/8/layout/hList1"/>
    <dgm:cxn modelId="{4A8AD9BB-B2DA-4BE5-B9FD-9976AB1FE5C7}" srcId="{989A236B-4841-4C43-80D5-1969DC42E36E}" destId="{7F1A6E0D-6C34-4C9E-BFBF-9160494CD89E}" srcOrd="2" destOrd="0" parTransId="{99E7CB80-0300-42E2-9B99-7315C41E8206}" sibTransId="{166F7ECB-FA8D-40D6-A60D-249434C83BBF}"/>
    <dgm:cxn modelId="{611351D5-D71B-449E-8928-D5409A5954F0}" type="presOf" srcId="{FBF61E20-B2D1-437A-A8A7-7A202F0ABB07}" destId="{5271DABA-45AC-4498-A552-994383B75B78}" srcOrd="0" destOrd="0" presId="urn:microsoft.com/office/officeart/2005/8/layout/hList1"/>
    <dgm:cxn modelId="{4C992EE2-76F8-498F-8779-2AC1BF9FF3A2}" srcId="{4686E819-1E47-434E-BD72-112B71C4E21C}" destId="{989A236B-4841-4C43-80D5-1969DC42E36E}" srcOrd="1" destOrd="0" parTransId="{FC17AAB0-503E-4207-BB7F-93ED31A941B6}" sibTransId="{2C9EC918-DF44-4031-9741-BAD673D85048}"/>
    <dgm:cxn modelId="{21CDFAE2-4BBC-46B4-A6DE-664E2F739732}" type="presOf" srcId="{410348B7-D527-4826-99D1-35220B0C44A4}" destId="{16F47552-92BA-474F-9013-B2FCF2535470}" srcOrd="0" destOrd="0" presId="urn:microsoft.com/office/officeart/2005/8/layout/hList1"/>
    <dgm:cxn modelId="{069276E7-E3B6-4149-802B-0125D5AD2814}" type="presOf" srcId="{65D013E1-592F-4217-8DB8-2A24C272FBCD}" destId="{5271DABA-45AC-4498-A552-994383B75B78}" srcOrd="0" destOrd="1" presId="urn:microsoft.com/office/officeart/2005/8/layout/hList1"/>
    <dgm:cxn modelId="{C0766238-6B45-4320-A81B-E1482A4C80C8}" type="presParOf" srcId="{5DEE5EB9-2B61-49E4-9F57-2F0D23F70C58}" destId="{0AF11E33-F842-4034-B15D-31A550C777CA}" srcOrd="0" destOrd="0" presId="urn:microsoft.com/office/officeart/2005/8/layout/hList1"/>
    <dgm:cxn modelId="{C1196191-B428-477F-B052-E9614C6EEC1D}" type="presParOf" srcId="{0AF11E33-F842-4034-B15D-31A550C777CA}" destId="{72955625-8D8E-4EEA-A202-91DA79D911A7}" srcOrd="0" destOrd="0" presId="urn:microsoft.com/office/officeart/2005/8/layout/hList1"/>
    <dgm:cxn modelId="{4F991DEE-2221-4F0A-B796-563D1B591B29}" type="presParOf" srcId="{0AF11E33-F842-4034-B15D-31A550C777CA}" destId="{16F47552-92BA-474F-9013-B2FCF2535470}" srcOrd="1" destOrd="0" presId="urn:microsoft.com/office/officeart/2005/8/layout/hList1"/>
    <dgm:cxn modelId="{2D7595CD-AD5B-4999-8FFE-737CCAB4DD61}" type="presParOf" srcId="{5DEE5EB9-2B61-49E4-9F57-2F0D23F70C58}" destId="{29B3B050-002D-48CC-8CBF-9C965AD9F807}" srcOrd="1" destOrd="0" presId="urn:microsoft.com/office/officeart/2005/8/layout/hList1"/>
    <dgm:cxn modelId="{AB7D3C43-B1EA-4C3F-8423-3665E8D25102}" type="presParOf" srcId="{5DEE5EB9-2B61-49E4-9F57-2F0D23F70C58}" destId="{508AE8E8-E9ED-4CCB-A65F-A87A5630719A}" srcOrd="2" destOrd="0" presId="urn:microsoft.com/office/officeart/2005/8/layout/hList1"/>
    <dgm:cxn modelId="{E7073598-31D9-4BB1-A21A-CE4E4E9D9E37}" type="presParOf" srcId="{508AE8E8-E9ED-4CCB-A65F-A87A5630719A}" destId="{78ABC164-5F8D-4AFA-84BF-7E7E10F68CCB}" srcOrd="0" destOrd="0" presId="urn:microsoft.com/office/officeart/2005/8/layout/hList1"/>
    <dgm:cxn modelId="{83E753C4-016A-4F3A-B8FB-BD706AFADF3B}" type="presParOf" srcId="{508AE8E8-E9ED-4CCB-A65F-A87A5630719A}" destId="{5271DABA-45AC-4498-A552-994383B75B78}" srcOrd="1" destOrd="0" presId="urn:microsoft.com/office/officeart/2005/8/layout/hList1"/>
    <dgm:cxn modelId="{A7E22CEC-6F19-4878-A937-F22123EC295C}" type="presParOf" srcId="{5DEE5EB9-2B61-49E4-9F57-2F0D23F70C58}" destId="{161DF201-D079-4206-B240-C883BD22441E}" srcOrd="3" destOrd="0" presId="urn:microsoft.com/office/officeart/2005/8/layout/hList1"/>
    <dgm:cxn modelId="{764230F7-2589-4786-B3F6-FE5C2A2BFE07}" type="presParOf" srcId="{5DEE5EB9-2B61-49E4-9F57-2F0D23F70C58}" destId="{F802EFF6-E1B1-4854-8392-9A5A4AFF0BFF}" srcOrd="4" destOrd="0" presId="urn:microsoft.com/office/officeart/2005/8/layout/hList1"/>
    <dgm:cxn modelId="{53B4F05F-9134-41E0-BFC2-410E5A42CC82}" type="presParOf" srcId="{F802EFF6-E1B1-4854-8392-9A5A4AFF0BFF}" destId="{D931C1A5-9B49-430C-8ECF-54DD10F1CC01}" srcOrd="0" destOrd="0" presId="urn:microsoft.com/office/officeart/2005/8/layout/hList1"/>
    <dgm:cxn modelId="{E8809956-D2F8-42E8-9F6F-D7B9EF68AD8F}" type="presParOf" srcId="{F802EFF6-E1B1-4854-8392-9A5A4AFF0BFF}" destId="{376CCD13-C9CD-4561-8A48-B4CF26277C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68D5BE7-E844-4EF6-80D2-0A9D1701F2B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56EADD-0C06-4F06-95ED-45024FC1341E}">
      <dgm:prSet/>
      <dgm:spPr/>
      <dgm:t>
        <a:bodyPr/>
        <a:lstStyle/>
        <a:p>
          <a:pPr>
            <a:defRPr b="1"/>
          </a:pPr>
          <a:r>
            <a:rPr lang="en-US" dirty="0"/>
            <a:t>Azure Firewall:</a:t>
          </a:r>
        </a:p>
      </dgm:t>
    </dgm:pt>
    <dgm:pt modelId="{CBE98967-E263-48EB-9B5F-B06B6A9CF357}" type="parTrans" cxnId="{9752ACC2-EBFE-48DE-87D6-7055BA350286}">
      <dgm:prSet/>
      <dgm:spPr/>
      <dgm:t>
        <a:bodyPr/>
        <a:lstStyle/>
        <a:p>
          <a:endParaRPr lang="en-US"/>
        </a:p>
      </dgm:t>
    </dgm:pt>
    <dgm:pt modelId="{C08EC022-7D56-4C77-8212-B092C4E17986}" type="sibTrans" cxnId="{9752ACC2-EBFE-48DE-87D6-7055BA350286}">
      <dgm:prSet/>
      <dgm:spPr/>
      <dgm:t>
        <a:bodyPr/>
        <a:lstStyle/>
        <a:p>
          <a:endParaRPr lang="en-US"/>
        </a:p>
      </dgm:t>
    </dgm:pt>
    <dgm:pt modelId="{9EB4145E-D6E0-415C-8B08-A34956FB596B}">
      <dgm:prSet/>
      <dgm:spPr/>
      <dgm:t>
        <a:bodyPr/>
        <a:lstStyle/>
        <a:p>
          <a:r>
            <a:rPr lang="en-US"/>
            <a:t>A managed service that provides:</a:t>
          </a:r>
        </a:p>
      </dgm:t>
    </dgm:pt>
    <dgm:pt modelId="{87C331C7-C6BC-4E15-813D-AD1482D59239}" type="parTrans" cxnId="{91734D5C-941E-44C8-A7AB-0BCFEC39DF3F}">
      <dgm:prSet/>
      <dgm:spPr/>
      <dgm:t>
        <a:bodyPr/>
        <a:lstStyle/>
        <a:p>
          <a:endParaRPr lang="en-US"/>
        </a:p>
      </dgm:t>
    </dgm:pt>
    <dgm:pt modelId="{E79BD9C6-D829-48DC-B982-94408ADCC7F7}" type="sibTrans" cxnId="{91734D5C-941E-44C8-A7AB-0BCFEC39DF3F}">
      <dgm:prSet/>
      <dgm:spPr/>
      <dgm:t>
        <a:bodyPr/>
        <a:lstStyle/>
        <a:p>
          <a:endParaRPr lang="en-US"/>
        </a:p>
      </dgm:t>
    </dgm:pt>
    <dgm:pt modelId="{8B42A9FF-6BCE-40BA-B0F2-FA180537862E}">
      <dgm:prSet/>
      <dgm:spPr/>
      <dgm:t>
        <a:bodyPr/>
        <a:lstStyle/>
        <a:p>
          <a:r>
            <a:rPr lang="en-US"/>
            <a:t>L3 to L7 filtering</a:t>
          </a:r>
        </a:p>
      </dgm:t>
    </dgm:pt>
    <dgm:pt modelId="{2ED57A42-2BEA-4072-A7E4-32613405DEB9}" type="parTrans" cxnId="{0D3CF11E-7438-4BFA-B2A9-32B482AFB646}">
      <dgm:prSet/>
      <dgm:spPr/>
      <dgm:t>
        <a:bodyPr/>
        <a:lstStyle/>
        <a:p>
          <a:endParaRPr lang="en-US"/>
        </a:p>
      </dgm:t>
    </dgm:pt>
    <dgm:pt modelId="{8C48AA19-B3FE-4FF9-A075-E9A036150E0E}" type="sibTrans" cxnId="{0D3CF11E-7438-4BFA-B2A9-32B482AFB646}">
      <dgm:prSet/>
      <dgm:spPr/>
      <dgm:t>
        <a:bodyPr/>
        <a:lstStyle/>
        <a:p>
          <a:endParaRPr lang="en-US"/>
        </a:p>
      </dgm:t>
    </dgm:pt>
    <dgm:pt modelId="{EADA7697-1A11-40B2-862E-CAF9F35FAC5B}">
      <dgm:prSet/>
      <dgm:spPr/>
      <dgm:t>
        <a:bodyPr/>
        <a:lstStyle/>
        <a:p>
          <a:r>
            <a:rPr lang="en-US"/>
            <a:t>Protection against malicious traffic.</a:t>
          </a:r>
        </a:p>
      </dgm:t>
    </dgm:pt>
    <dgm:pt modelId="{0D722846-2AB4-49E1-8703-FC34D6E9A2B3}" type="parTrans" cxnId="{A5317320-B00E-4572-9DEF-88A88E4A5F33}">
      <dgm:prSet/>
      <dgm:spPr/>
      <dgm:t>
        <a:bodyPr/>
        <a:lstStyle/>
        <a:p>
          <a:endParaRPr lang="en-US"/>
        </a:p>
      </dgm:t>
    </dgm:pt>
    <dgm:pt modelId="{410BE59B-7A49-449E-9ABB-5B0EE25C3714}" type="sibTrans" cxnId="{A5317320-B00E-4572-9DEF-88A88E4A5F33}">
      <dgm:prSet/>
      <dgm:spPr/>
      <dgm:t>
        <a:bodyPr/>
        <a:lstStyle/>
        <a:p>
          <a:endParaRPr lang="en-US"/>
        </a:p>
      </dgm:t>
    </dgm:pt>
    <dgm:pt modelId="{F922FC2E-9C8C-4C27-879A-3AA98416255A}">
      <dgm:prSet/>
      <dgm:spPr/>
      <dgm:t>
        <a:bodyPr/>
        <a:lstStyle/>
        <a:p>
          <a:pPr>
            <a:defRPr b="1"/>
          </a:pPr>
          <a:r>
            <a:rPr lang="en-US"/>
            <a:t>Azure DDoS Protection:</a:t>
          </a:r>
        </a:p>
      </dgm:t>
    </dgm:pt>
    <dgm:pt modelId="{71D1214A-0C60-4F53-8A25-71C5AD289953}" type="parTrans" cxnId="{3DC5175E-A993-4108-8BD4-54620842559D}">
      <dgm:prSet/>
      <dgm:spPr/>
      <dgm:t>
        <a:bodyPr/>
        <a:lstStyle/>
        <a:p>
          <a:endParaRPr lang="en-US"/>
        </a:p>
      </dgm:t>
    </dgm:pt>
    <dgm:pt modelId="{72299565-C98C-4333-A4E6-16A7292FCDB3}" type="sibTrans" cxnId="{3DC5175E-A993-4108-8BD4-54620842559D}">
      <dgm:prSet/>
      <dgm:spPr/>
      <dgm:t>
        <a:bodyPr/>
        <a:lstStyle/>
        <a:p>
          <a:endParaRPr lang="en-US"/>
        </a:p>
      </dgm:t>
    </dgm:pt>
    <dgm:pt modelId="{1744887A-EC1B-4742-8D7A-1225A3336D5E}">
      <dgm:prSet/>
      <dgm:spPr/>
      <dgm:t>
        <a:bodyPr/>
        <a:lstStyle/>
        <a:p>
          <a:r>
            <a:rPr lang="en-US"/>
            <a:t>Automatic detection and mitigation of DDoS attacks.</a:t>
          </a:r>
        </a:p>
      </dgm:t>
    </dgm:pt>
    <dgm:pt modelId="{804FCEF3-2C47-4D74-96EA-2D7CDBC6F1E2}" type="parTrans" cxnId="{FC6C92E0-EF5C-41BE-BF6B-C236F8E4ADD8}">
      <dgm:prSet/>
      <dgm:spPr/>
      <dgm:t>
        <a:bodyPr/>
        <a:lstStyle/>
        <a:p>
          <a:endParaRPr lang="en-US"/>
        </a:p>
      </dgm:t>
    </dgm:pt>
    <dgm:pt modelId="{CF56577F-DD36-41F2-B468-C037E9CB8C4F}" type="sibTrans" cxnId="{FC6C92E0-EF5C-41BE-BF6B-C236F8E4ADD8}">
      <dgm:prSet/>
      <dgm:spPr/>
      <dgm:t>
        <a:bodyPr/>
        <a:lstStyle/>
        <a:p>
          <a:endParaRPr lang="en-US"/>
        </a:p>
      </dgm:t>
    </dgm:pt>
    <dgm:pt modelId="{C18D0DF0-6B1D-4F9C-9647-956FB40B229B}">
      <dgm:prSet/>
      <dgm:spPr/>
      <dgm:t>
        <a:bodyPr/>
        <a:lstStyle/>
        <a:p>
          <a:pPr>
            <a:defRPr b="1"/>
          </a:pPr>
          <a:r>
            <a:rPr lang="en-US"/>
            <a:t>Azure Bastion:</a:t>
          </a:r>
        </a:p>
      </dgm:t>
    </dgm:pt>
    <dgm:pt modelId="{F16E5DCE-78DF-4E58-AE66-996EFD6C1FA7}" type="parTrans" cxnId="{D6602241-247F-4D48-BDA5-DC7F3D6E5792}">
      <dgm:prSet/>
      <dgm:spPr/>
      <dgm:t>
        <a:bodyPr/>
        <a:lstStyle/>
        <a:p>
          <a:endParaRPr lang="en-US"/>
        </a:p>
      </dgm:t>
    </dgm:pt>
    <dgm:pt modelId="{2B2A7073-5EF6-431E-8EE4-215B4B1C2BAF}" type="sibTrans" cxnId="{D6602241-247F-4D48-BDA5-DC7F3D6E5792}">
      <dgm:prSet/>
      <dgm:spPr/>
      <dgm:t>
        <a:bodyPr/>
        <a:lstStyle/>
        <a:p>
          <a:endParaRPr lang="en-US"/>
        </a:p>
      </dgm:t>
    </dgm:pt>
    <dgm:pt modelId="{5E5A39E8-BE25-4B24-BCE3-5DDE98A34A8A}">
      <dgm:prSet/>
      <dgm:spPr/>
      <dgm:t>
        <a:bodyPr/>
        <a:lstStyle/>
        <a:p>
          <a:r>
            <a:rPr lang="en-US"/>
            <a:t>Securely connects to VMs using RDP and SSH directly from the Azure Portal without exposing public IPs.</a:t>
          </a:r>
        </a:p>
      </dgm:t>
    </dgm:pt>
    <dgm:pt modelId="{1A597193-913A-4A03-AB37-DD5A46E2B06A}" type="parTrans" cxnId="{A34E01AA-6412-490E-872F-B4289C2C60EA}">
      <dgm:prSet/>
      <dgm:spPr/>
      <dgm:t>
        <a:bodyPr/>
        <a:lstStyle/>
        <a:p>
          <a:endParaRPr lang="en-US"/>
        </a:p>
      </dgm:t>
    </dgm:pt>
    <dgm:pt modelId="{61F6C9F3-D1C9-478F-9799-59D49F018839}" type="sibTrans" cxnId="{A34E01AA-6412-490E-872F-B4289C2C60EA}">
      <dgm:prSet/>
      <dgm:spPr/>
      <dgm:t>
        <a:bodyPr/>
        <a:lstStyle/>
        <a:p>
          <a:endParaRPr lang="en-US"/>
        </a:p>
      </dgm:t>
    </dgm:pt>
    <dgm:pt modelId="{63823819-F68F-4B23-8A7B-E81D196DCFD4}" type="pres">
      <dgm:prSet presAssocID="{C68D5BE7-E844-4EF6-80D2-0A9D1701F2B4}" presName="root" presStyleCnt="0">
        <dgm:presLayoutVars>
          <dgm:dir/>
          <dgm:resizeHandles val="exact"/>
        </dgm:presLayoutVars>
      </dgm:prSet>
      <dgm:spPr/>
    </dgm:pt>
    <dgm:pt modelId="{E650F0AB-6F26-4A3B-A178-C7BC901922C1}" type="pres">
      <dgm:prSet presAssocID="{E156EADD-0C06-4F06-95ED-45024FC1341E}" presName="compNode" presStyleCnt="0"/>
      <dgm:spPr/>
    </dgm:pt>
    <dgm:pt modelId="{D9FE3A20-379F-48B3-91D8-9BFA4D127FE7}" type="pres">
      <dgm:prSet presAssocID="{E156EADD-0C06-4F06-95ED-45024FC134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rick Wall with solid fill"/>
        </a:ext>
      </dgm:extLst>
    </dgm:pt>
    <dgm:pt modelId="{7BB585B4-EC35-42EC-855A-0B239BA1D870}" type="pres">
      <dgm:prSet presAssocID="{E156EADD-0C06-4F06-95ED-45024FC1341E}" presName="iconSpace" presStyleCnt="0"/>
      <dgm:spPr/>
    </dgm:pt>
    <dgm:pt modelId="{4944F02B-0C58-46DA-9661-94D34D75D815}" type="pres">
      <dgm:prSet presAssocID="{E156EADD-0C06-4F06-95ED-45024FC1341E}" presName="parTx" presStyleLbl="revTx" presStyleIdx="0" presStyleCnt="6">
        <dgm:presLayoutVars>
          <dgm:chMax val="0"/>
          <dgm:chPref val="0"/>
        </dgm:presLayoutVars>
      </dgm:prSet>
      <dgm:spPr/>
    </dgm:pt>
    <dgm:pt modelId="{E8D1FC08-0839-408E-B2B1-4718120EE0D1}" type="pres">
      <dgm:prSet presAssocID="{E156EADD-0C06-4F06-95ED-45024FC1341E}" presName="txSpace" presStyleCnt="0"/>
      <dgm:spPr/>
    </dgm:pt>
    <dgm:pt modelId="{43473826-2A19-4DE2-B6E3-7D0B9D66F4E5}" type="pres">
      <dgm:prSet presAssocID="{E156EADD-0C06-4F06-95ED-45024FC1341E}" presName="desTx" presStyleLbl="revTx" presStyleIdx="1" presStyleCnt="6">
        <dgm:presLayoutVars/>
      </dgm:prSet>
      <dgm:spPr/>
    </dgm:pt>
    <dgm:pt modelId="{2A9B9F87-4D8D-4CB7-8DF4-A3E4CDCA1466}" type="pres">
      <dgm:prSet presAssocID="{C08EC022-7D56-4C77-8212-B092C4E17986}" presName="sibTrans" presStyleCnt="0"/>
      <dgm:spPr/>
    </dgm:pt>
    <dgm:pt modelId="{87EBC4B7-D6DB-4ACA-9B10-BB2B056FA6C6}" type="pres">
      <dgm:prSet presAssocID="{F922FC2E-9C8C-4C27-879A-3AA98416255A}" presName="compNode" presStyleCnt="0"/>
      <dgm:spPr/>
    </dgm:pt>
    <dgm:pt modelId="{30974B6E-8168-4108-A9C4-A7A220CF9E47}" type="pres">
      <dgm:prSet presAssocID="{F922FC2E-9C8C-4C27-879A-3AA9841625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 with solid fill"/>
        </a:ext>
      </dgm:extLst>
    </dgm:pt>
    <dgm:pt modelId="{8381EA9C-538A-4862-B1E0-030EE45E98AE}" type="pres">
      <dgm:prSet presAssocID="{F922FC2E-9C8C-4C27-879A-3AA98416255A}" presName="iconSpace" presStyleCnt="0"/>
      <dgm:spPr/>
    </dgm:pt>
    <dgm:pt modelId="{9EDC8751-B3F2-4393-BDA1-97B3859EBAE9}" type="pres">
      <dgm:prSet presAssocID="{F922FC2E-9C8C-4C27-879A-3AA98416255A}" presName="parTx" presStyleLbl="revTx" presStyleIdx="2" presStyleCnt="6">
        <dgm:presLayoutVars>
          <dgm:chMax val="0"/>
          <dgm:chPref val="0"/>
        </dgm:presLayoutVars>
      </dgm:prSet>
      <dgm:spPr/>
    </dgm:pt>
    <dgm:pt modelId="{28AAD2EC-F9C7-493A-8126-C93E2A752015}" type="pres">
      <dgm:prSet presAssocID="{F922FC2E-9C8C-4C27-879A-3AA98416255A}" presName="txSpace" presStyleCnt="0"/>
      <dgm:spPr/>
    </dgm:pt>
    <dgm:pt modelId="{BC342F0A-60A9-4274-8B4C-3B7FA0B9230D}" type="pres">
      <dgm:prSet presAssocID="{F922FC2E-9C8C-4C27-879A-3AA98416255A}" presName="desTx" presStyleLbl="revTx" presStyleIdx="3" presStyleCnt="6">
        <dgm:presLayoutVars/>
      </dgm:prSet>
      <dgm:spPr/>
    </dgm:pt>
    <dgm:pt modelId="{B83EA24E-E8A2-4102-B036-93ADFAEAEAD0}" type="pres">
      <dgm:prSet presAssocID="{72299565-C98C-4333-A4E6-16A7292FCDB3}" presName="sibTrans" presStyleCnt="0"/>
      <dgm:spPr/>
    </dgm:pt>
    <dgm:pt modelId="{CF83BBF5-F1F3-42A0-BF95-0C9D47C443CD}" type="pres">
      <dgm:prSet presAssocID="{C18D0DF0-6B1D-4F9C-9647-956FB40B229B}" presName="compNode" presStyleCnt="0"/>
      <dgm:spPr/>
    </dgm:pt>
    <dgm:pt modelId="{C08CD04C-1134-4D3F-81CE-ECDBFBE2E41A}" type="pres">
      <dgm:prSet presAssocID="{C18D0DF0-6B1D-4F9C-9647-956FB40B22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BB0E111-9BF3-46E3-ACDC-3F9468E496B9}" type="pres">
      <dgm:prSet presAssocID="{C18D0DF0-6B1D-4F9C-9647-956FB40B229B}" presName="iconSpace" presStyleCnt="0"/>
      <dgm:spPr/>
    </dgm:pt>
    <dgm:pt modelId="{1A83E6C1-BC30-476D-9E34-5203099BFB25}" type="pres">
      <dgm:prSet presAssocID="{C18D0DF0-6B1D-4F9C-9647-956FB40B229B}" presName="parTx" presStyleLbl="revTx" presStyleIdx="4" presStyleCnt="6">
        <dgm:presLayoutVars>
          <dgm:chMax val="0"/>
          <dgm:chPref val="0"/>
        </dgm:presLayoutVars>
      </dgm:prSet>
      <dgm:spPr/>
    </dgm:pt>
    <dgm:pt modelId="{60DF3CE9-B706-4E9D-8BBD-8514CDFCDCAC}" type="pres">
      <dgm:prSet presAssocID="{C18D0DF0-6B1D-4F9C-9647-956FB40B229B}" presName="txSpace" presStyleCnt="0"/>
      <dgm:spPr/>
    </dgm:pt>
    <dgm:pt modelId="{F10AAC5E-0872-4ECF-A4CA-567C16ED38BC}" type="pres">
      <dgm:prSet presAssocID="{C18D0DF0-6B1D-4F9C-9647-956FB40B229B}" presName="desTx" presStyleLbl="revTx" presStyleIdx="5" presStyleCnt="6">
        <dgm:presLayoutVars/>
      </dgm:prSet>
      <dgm:spPr/>
    </dgm:pt>
  </dgm:ptLst>
  <dgm:cxnLst>
    <dgm:cxn modelId="{0D3CF11E-7438-4BFA-B2A9-32B482AFB646}" srcId="{E156EADD-0C06-4F06-95ED-45024FC1341E}" destId="{8B42A9FF-6BCE-40BA-B0F2-FA180537862E}" srcOrd="1" destOrd="0" parTransId="{2ED57A42-2BEA-4072-A7E4-32613405DEB9}" sibTransId="{8C48AA19-B3FE-4FF9-A075-E9A036150E0E}"/>
    <dgm:cxn modelId="{A5317320-B00E-4572-9DEF-88A88E4A5F33}" srcId="{E156EADD-0C06-4F06-95ED-45024FC1341E}" destId="{EADA7697-1A11-40B2-862E-CAF9F35FAC5B}" srcOrd="2" destOrd="0" parTransId="{0D722846-2AB4-49E1-8703-FC34D6E9A2B3}" sibTransId="{410BE59B-7A49-449E-9ABB-5B0EE25C3714}"/>
    <dgm:cxn modelId="{91734D5C-941E-44C8-A7AB-0BCFEC39DF3F}" srcId="{E156EADD-0C06-4F06-95ED-45024FC1341E}" destId="{9EB4145E-D6E0-415C-8B08-A34956FB596B}" srcOrd="0" destOrd="0" parTransId="{87C331C7-C6BC-4E15-813D-AD1482D59239}" sibTransId="{E79BD9C6-D829-48DC-B982-94408ADCC7F7}"/>
    <dgm:cxn modelId="{3DC5175E-A993-4108-8BD4-54620842559D}" srcId="{C68D5BE7-E844-4EF6-80D2-0A9D1701F2B4}" destId="{F922FC2E-9C8C-4C27-879A-3AA98416255A}" srcOrd="1" destOrd="0" parTransId="{71D1214A-0C60-4F53-8A25-71C5AD289953}" sibTransId="{72299565-C98C-4333-A4E6-16A7292FCDB3}"/>
    <dgm:cxn modelId="{D6602241-247F-4D48-BDA5-DC7F3D6E5792}" srcId="{C68D5BE7-E844-4EF6-80D2-0A9D1701F2B4}" destId="{C18D0DF0-6B1D-4F9C-9647-956FB40B229B}" srcOrd="2" destOrd="0" parTransId="{F16E5DCE-78DF-4E58-AE66-996EFD6C1FA7}" sibTransId="{2B2A7073-5EF6-431E-8EE4-215B4B1C2BAF}"/>
    <dgm:cxn modelId="{90B2A56E-1E35-4CA8-93AC-9F6B454C92BB}" type="presOf" srcId="{C68D5BE7-E844-4EF6-80D2-0A9D1701F2B4}" destId="{63823819-F68F-4B23-8A7B-E81D196DCFD4}" srcOrd="0" destOrd="0" presId="urn:microsoft.com/office/officeart/2018/2/layout/IconLabelDescriptionList"/>
    <dgm:cxn modelId="{1E859170-8FBD-4FD9-A6A6-6CAD8D22F20F}" type="presOf" srcId="{EADA7697-1A11-40B2-862E-CAF9F35FAC5B}" destId="{43473826-2A19-4DE2-B6E3-7D0B9D66F4E5}" srcOrd="0" destOrd="2" presId="urn:microsoft.com/office/officeart/2018/2/layout/IconLabelDescriptionList"/>
    <dgm:cxn modelId="{884AD857-6B62-400D-BFA7-E24ADF21CD76}" type="presOf" srcId="{1744887A-EC1B-4742-8D7A-1225A3336D5E}" destId="{BC342F0A-60A9-4274-8B4C-3B7FA0B9230D}" srcOrd="0" destOrd="0" presId="urn:microsoft.com/office/officeart/2018/2/layout/IconLabelDescriptionList"/>
    <dgm:cxn modelId="{097A7C92-C103-48DD-9DC2-88106B7C1D8B}" type="presOf" srcId="{E156EADD-0C06-4F06-95ED-45024FC1341E}" destId="{4944F02B-0C58-46DA-9661-94D34D75D815}" srcOrd="0" destOrd="0" presId="urn:microsoft.com/office/officeart/2018/2/layout/IconLabelDescriptionList"/>
    <dgm:cxn modelId="{4280D4A7-1064-4259-85AB-5333635031FC}" type="presOf" srcId="{F922FC2E-9C8C-4C27-879A-3AA98416255A}" destId="{9EDC8751-B3F2-4393-BDA1-97B3859EBAE9}" srcOrd="0" destOrd="0" presId="urn:microsoft.com/office/officeart/2018/2/layout/IconLabelDescriptionList"/>
    <dgm:cxn modelId="{A34E01AA-6412-490E-872F-B4289C2C60EA}" srcId="{C18D0DF0-6B1D-4F9C-9647-956FB40B229B}" destId="{5E5A39E8-BE25-4B24-BCE3-5DDE98A34A8A}" srcOrd="0" destOrd="0" parTransId="{1A597193-913A-4A03-AB37-DD5A46E2B06A}" sibTransId="{61F6C9F3-D1C9-478F-9799-59D49F018839}"/>
    <dgm:cxn modelId="{F4582CB4-5BE4-4232-AD52-5AD02390BC38}" type="presOf" srcId="{9EB4145E-D6E0-415C-8B08-A34956FB596B}" destId="{43473826-2A19-4DE2-B6E3-7D0B9D66F4E5}" srcOrd="0" destOrd="0" presId="urn:microsoft.com/office/officeart/2018/2/layout/IconLabelDescriptionList"/>
    <dgm:cxn modelId="{9752ACC2-EBFE-48DE-87D6-7055BA350286}" srcId="{C68D5BE7-E844-4EF6-80D2-0A9D1701F2B4}" destId="{E156EADD-0C06-4F06-95ED-45024FC1341E}" srcOrd="0" destOrd="0" parTransId="{CBE98967-E263-48EB-9B5F-B06B6A9CF357}" sibTransId="{C08EC022-7D56-4C77-8212-B092C4E17986}"/>
    <dgm:cxn modelId="{2146A4D3-7148-4F41-A92A-50BE501EBB5E}" type="presOf" srcId="{C18D0DF0-6B1D-4F9C-9647-956FB40B229B}" destId="{1A83E6C1-BC30-476D-9E34-5203099BFB25}" srcOrd="0" destOrd="0" presId="urn:microsoft.com/office/officeart/2018/2/layout/IconLabelDescriptionList"/>
    <dgm:cxn modelId="{8DC0C0DA-E606-4D53-9AE9-BF5119374CFC}" type="presOf" srcId="{8B42A9FF-6BCE-40BA-B0F2-FA180537862E}" destId="{43473826-2A19-4DE2-B6E3-7D0B9D66F4E5}" srcOrd="0" destOrd="1" presId="urn:microsoft.com/office/officeart/2018/2/layout/IconLabelDescriptionList"/>
    <dgm:cxn modelId="{FC6C92E0-EF5C-41BE-BF6B-C236F8E4ADD8}" srcId="{F922FC2E-9C8C-4C27-879A-3AA98416255A}" destId="{1744887A-EC1B-4742-8D7A-1225A3336D5E}" srcOrd="0" destOrd="0" parTransId="{804FCEF3-2C47-4D74-96EA-2D7CDBC6F1E2}" sibTransId="{CF56577F-DD36-41F2-B468-C037E9CB8C4F}"/>
    <dgm:cxn modelId="{69D895EB-76AF-48E4-B3AD-6AEC94A5846B}" type="presOf" srcId="{5E5A39E8-BE25-4B24-BCE3-5DDE98A34A8A}" destId="{F10AAC5E-0872-4ECF-A4CA-567C16ED38BC}" srcOrd="0" destOrd="0" presId="urn:microsoft.com/office/officeart/2018/2/layout/IconLabelDescriptionList"/>
    <dgm:cxn modelId="{5BFABFDE-CB51-44DC-86ED-36D69594963A}" type="presParOf" srcId="{63823819-F68F-4B23-8A7B-E81D196DCFD4}" destId="{E650F0AB-6F26-4A3B-A178-C7BC901922C1}" srcOrd="0" destOrd="0" presId="urn:microsoft.com/office/officeart/2018/2/layout/IconLabelDescriptionList"/>
    <dgm:cxn modelId="{3341AF88-AC48-49D2-8F5F-428D146E7D9D}" type="presParOf" srcId="{E650F0AB-6F26-4A3B-A178-C7BC901922C1}" destId="{D9FE3A20-379F-48B3-91D8-9BFA4D127FE7}" srcOrd="0" destOrd="0" presId="urn:microsoft.com/office/officeart/2018/2/layout/IconLabelDescriptionList"/>
    <dgm:cxn modelId="{D072BB87-AF71-4C5E-8631-C86DD856EDDB}" type="presParOf" srcId="{E650F0AB-6F26-4A3B-A178-C7BC901922C1}" destId="{7BB585B4-EC35-42EC-855A-0B239BA1D870}" srcOrd="1" destOrd="0" presId="urn:microsoft.com/office/officeart/2018/2/layout/IconLabelDescriptionList"/>
    <dgm:cxn modelId="{84AEEEC9-96C6-424B-8EA9-AC033C761878}" type="presParOf" srcId="{E650F0AB-6F26-4A3B-A178-C7BC901922C1}" destId="{4944F02B-0C58-46DA-9661-94D34D75D815}" srcOrd="2" destOrd="0" presId="urn:microsoft.com/office/officeart/2018/2/layout/IconLabelDescriptionList"/>
    <dgm:cxn modelId="{284EAAD1-19DE-4A5F-89ED-9F60253B7F36}" type="presParOf" srcId="{E650F0AB-6F26-4A3B-A178-C7BC901922C1}" destId="{E8D1FC08-0839-408E-B2B1-4718120EE0D1}" srcOrd="3" destOrd="0" presId="urn:microsoft.com/office/officeart/2018/2/layout/IconLabelDescriptionList"/>
    <dgm:cxn modelId="{8F12586A-06BB-40B5-AF03-F93BF9031CDF}" type="presParOf" srcId="{E650F0AB-6F26-4A3B-A178-C7BC901922C1}" destId="{43473826-2A19-4DE2-B6E3-7D0B9D66F4E5}" srcOrd="4" destOrd="0" presId="urn:microsoft.com/office/officeart/2018/2/layout/IconLabelDescriptionList"/>
    <dgm:cxn modelId="{F6C54D6A-55F1-4BA5-880C-36A8B7C88CC1}" type="presParOf" srcId="{63823819-F68F-4B23-8A7B-E81D196DCFD4}" destId="{2A9B9F87-4D8D-4CB7-8DF4-A3E4CDCA1466}" srcOrd="1" destOrd="0" presId="urn:microsoft.com/office/officeart/2018/2/layout/IconLabelDescriptionList"/>
    <dgm:cxn modelId="{E1699BA2-CE64-4A39-9AAB-C3CA767B3CC7}" type="presParOf" srcId="{63823819-F68F-4B23-8A7B-E81D196DCFD4}" destId="{87EBC4B7-D6DB-4ACA-9B10-BB2B056FA6C6}" srcOrd="2" destOrd="0" presId="urn:microsoft.com/office/officeart/2018/2/layout/IconLabelDescriptionList"/>
    <dgm:cxn modelId="{20AC6B37-5E9A-47B5-B5F8-4032168F0B77}" type="presParOf" srcId="{87EBC4B7-D6DB-4ACA-9B10-BB2B056FA6C6}" destId="{30974B6E-8168-4108-A9C4-A7A220CF9E47}" srcOrd="0" destOrd="0" presId="urn:microsoft.com/office/officeart/2018/2/layout/IconLabelDescriptionList"/>
    <dgm:cxn modelId="{88D7F739-B321-4522-9FF7-F31C2921580D}" type="presParOf" srcId="{87EBC4B7-D6DB-4ACA-9B10-BB2B056FA6C6}" destId="{8381EA9C-538A-4862-B1E0-030EE45E98AE}" srcOrd="1" destOrd="0" presId="urn:microsoft.com/office/officeart/2018/2/layout/IconLabelDescriptionList"/>
    <dgm:cxn modelId="{48A37C10-C17B-4455-A93C-C0A3827AF40F}" type="presParOf" srcId="{87EBC4B7-D6DB-4ACA-9B10-BB2B056FA6C6}" destId="{9EDC8751-B3F2-4393-BDA1-97B3859EBAE9}" srcOrd="2" destOrd="0" presId="urn:microsoft.com/office/officeart/2018/2/layout/IconLabelDescriptionList"/>
    <dgm:cxn modelId="{5AB50947-A4D6-4CB8-8BEA-A7485BAEAFB3}" type="presParOf" srcId="{87EBC4B7-D6DB-4ACA-9B10-BB2B056FA6C6}" destId="{28AAD2EC-F9C7-493A-8126-C93E2A752015}" srcOrd="3" destOrd="0" presId="urn:microsoft.com/office/officeart/2018/2/layout/IconLabelDescriptionList"/>
    <dgm:cxn modelId="{5529A169-AB7D-4019-9AA1-310C8A58583F}" type="presParOf" srcId="{87EBC4B7-D6DB-4ACA-9B10-BB2B056FA6C6}" destId="{BC342F0A-60A9-4274-8B4C-3B7FA0B9230D}" srcOrd="4" destOrd="0" presId="urn:microsoft.com/office/officeart/2018/2/layout/IconLabelDescriptionList"/>
    <dgm:cxn modelId="{161152A4-429F-4DA2-BD32-4CE9C642CC90}" type="presParOf" srcId="{63823819-F68F-4B23-8A7B-E81D196DCFD4}" destId="{B83EA24E-E8A2-4102-B036-93ADFAEAEAD0}" srcOrd="3" destOrd="0" presId="urn:microsoft.com/office/officeart/2018/2/layout/IconLabelDescriptionList"/>
    <dgm:cxn modelId="{E2FC1448-7D50-4DAF-93CE-DF5756F349CA}" type="presParOf" srcId="{63823819-F68F-4B23-8A7B-E81D196DCFD4}" destId="{CF83BBF5-F1F3-42A0-BF95-0C9D47C443CD}" srcOrd="4" destOrd="0" presId="urn:microsoft.com/office/officeart/2018/2/layout/IconLabelDescriptionList"/>
    <dgm:cxn modelId="{F2C62CA0-BB1B-40F0-8B48-A613F87E400F}" type="presParOf" srcId="{CF83BBF5-F1F3-42A0-BF95-0C9D47C443CD}" destId="{C08CD04C-1134-4D3F-81CE-ECDBFBE2E41A}" srcOrd="0" destOrd="0" presId="urn:microsoft.com/office/officeart/2018/2/layout/IconLabelDescriptionList"/>
    <dgm:cxn modelId="{6154658C-7A66-494F-9BE5-487063767119}" type="presParOf" srcId="{CF83BBF5-F1F3-42A0-BF95-0C9D47C443CD}" destId="{BBB0E111-9BF3-46E3-ACDC-3F9468E496B9}" srcOrd="1" destOrd="0" presId="urn:microsoft.com/office/officeart/2018/2/layout/IconLabelDescriptionList"/>
    <dgm:cxn modelId="{F4518B23-2160-46D7-B9A6-046D2F0CCC27}" type="presParOf" srcId="{CF83BBF5-F1F3-42A0-BF95-0C9D47C443CD}" destId="{1A83E6C1-BC30-476D-9E34-5203099BFB25}" srcOrd="2" destOrd="0" presId="urn:microsoft.com/office/officeart/2018/2/layout/IconLabelDescriptionList"/>
    <dgm:cxn modelId="{C56AE071-1F6E-464B-AF83-0B435B6D1288}" type="presParOf" srcId="{CF83BBF5-F1F3-42A0-BF95-0C9D47C443CD}" destId="{60DF3CE9-B706-4E9D-8BBD-8514CDFCDCAC}" srcOrd="3" destOrd="0" presId="urn:microsoft.com/office/officeart/2018/2/layout/IconLabelDescriptionList"/>
    <dgm:cxn modelId="{2DD2C856-4B23-4C12-A1B7-E10882FB9C1A}" type="presParOf" srcId="{CF83BBF5-F1F3-42A0-BF95-0C9D47C443CD}" destId="{F10AAC5E-0872-4ECF-A4CA-567C16ED38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70502-C774-40AA-975C-A8B829CA21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32D30A-DC23-4105-AA69-59F2E292106C}">
      <dgm:prSet/>
      <dgm:spPr/>
      <dgm:t>
        <a:bodyPr/>
        <a:lstStyle/>
        <a:p>
          <a:r>
            <a:rPr lang="en-US"/>
            <a:t>Rise of cloud-based cyber threats</a:t>
          </a:r>
        </a:p>
      </dgm:t>
    </dgm:pt>
    <dgm:pt modelId="{381AA523-A2D5-49FF-A170-8E7F419C92E8}" type="parTrans" cxnId="{A4D30192-E266-412B-AFF2-B0467EF7C790}">
      <dgm:prSet/>
      <dgm:spPr/>
      <dgm:t>
        <a:bodyPr/>
        <a:lstStyle/>
        <a:p>
          <a:endParaRPr lang="en-US"/>
        </a:p>
      </dgm:t>
    </dgm:pt>
    <dgm:pt modelId="{955C0710-FCC7-41EA-83F2-709613861A6A}" type="sibTrans" cxnId="{A4D30192-E266-412B-AFF2-B0467EF7C790}">
      <dgm:prSet/>
      <dgm:spPr/>
      <dgm:t>
        <a:bodyPr/>
        <a:lstStyle/>
        <a:p>
          <a:endParaRPr lang="en-US"/>
        </a:p>
      </dgm:t>
    </dgm:pt>
    <dgm:pt modelId="{666D49C3-D3D8-4005-87AC-C7C283DFB1EB}">
      <dgm:prSet/>
      <dgm:spPr/>
      <dgm:t>
        <a:bodyPr/>
        <a:lstStyle/>
        <a:p>
          <a:r>
            <a:rPr lang="en-US"/>
            <a:t>Cloud security requires a holistic approach</a:t>
          </a:r>
        </a:p>
      </dgm:t>
    </dgm:pt>
    <dgm:pt modelId="{20172E74-F8F5-4136-A79F-789B60D4C523}" type="parTrans" cxnId="{86FB36F0-9307-4582-8562-27CE409127B2}">
      <dgm:prSet/>
      <dgm:spPr/>
      <dgm:t>
        <a:bodyPr/>
        <a:lstStyle/>
        <a:p>
          <a:endParaRPr lang="en-US"/>
        </a:p>
      </dgm:t>
    </dgm:pt>
    <dgm:pt modelId="{48B2254A-8197-423D-BA34-5D4365D4DD26}" type="sibTrans" cxnId="{86FB36F0-9307-4582-8562-27CE409127B2}">
      <dgm:prSet/>
      <dgm:spPr/>
      <dgm:t>
        <a:bodyPr/>
        <a:lstStyle/>
        <a:p>
          <a:endParaRPr lang="en-US"/>
        </a:p>
      </dgm:t>
    </dgm:pt>
    <dgm:pt modelId="{CD0C4F08-CA4F-46A5-BD8A-5D89EC0EAEB5}">
      <dgm:prSet/>
      <dgm:spPr/>
      <dgm:t>
        <a:bodyPr/>
        <a:lstStyle/>
        <a:p>
          <a:r>
            <a:rPr lang="en-US"/>
            <a:t>Defenders need to consider architecture, identities, devices, and applications</a:t>
          </a:r>
        </a:p>
      </dgm:t>
    </dgm:pt>
    <dgm:pt modelId="{E69A8164-C65A-4174-AAAC-DBCE8933A87A}" type="parTrans" cxnId="{5F6D7963-A6DF-4C92-B917-9F37C8491BD3}">
      <dgm:prSet/>
      <dgm:spPr/>
      <dgm:t>
        <a:bodyPr/>
        <a:lstStyle/>
        <a:p>
          <a:endParaRPr lang="en-US"/>
        </a:p>
      </dgm:t>
    </dgm:pt>
    <dgm:pt modelId="{691C5259-372A-4FD8-B46E-85B2A51DB0C5}" type="sibTrans" cxnId="{5F6D7963-A6DF-4C92-B917-9F37C8491BD3}">
      <dgm:prSet/>
      <dgm:spPr/>
      <dgm:t>
        <a:bodyPr/>
        <a:lstStyle/>
        <a:p>
          <a:endParaRPr lang="en-US"/>
        </a:p>
      </dgm:t>
    </dgm:pt>
    <dgm:pt modelId="{09FA258A-3209-439D-A9DB-59CDEEA97F2D}">
      <dgm:prSet/>
      <dgm:spPr/>
      <dgm:t>
        <a:bodyPr/>
        <a:lstStyle/>
        <a:p>
          <a:r>
            <a:rPr lang="en-US"/>
            <a:t>Cybersecurity and Why It Matters:</a:t>
          </a:r>
        </a:p>
      </dgm:t>
    </dgm:pt>
    <dgm:pt modelId="{77F45923-1500-4584-9DE3-D015B1B8AD78}" type="parTrans" cxnId="{C21AABFF-EBA2-4B47-AFA9-0584FD3F8825}">
      <dgm:prSet/>
      <dgm:spPr/>
      <dgm:t>
        <a:bodyPr/>
        <a:lstStyle/>
        <a:p>
          <a:endParaRPr lang="en-US"/>
        </a:p>
      </dgm:t>
    </dgm:pt>
    <dgm:pt modelId="{7A7651F5-76B2-4795-BE1B-A9F446EF28D6}" type="sibTrans" cxnId="{C21AABFF-EBA2-4B47-AFA9-0584FD3F8825}">
      <dgm:prSet/>
      <dgm:spPr/>
      <dgm:t>
        <a:bodyPr/>
        <a:lstStyle/>
        <a:p>
          <a:endParaRPr lang="en-US"/>
        </a:p>
      </dgm:t>
    </dgm:pt>
    <dgm:pt modelId="{76E100DE-026B-426D-9CD3-98E21114D82A}">
      <dgm:prSet custT="1"/>
      <dgm:spPr/>
      <dgm:t>
        <a:bodyPr/>
        <a:lstStyle/>
        <a:p>
          <a:r>
            <a:rPr lang="en-US" sz="1800" dirty="0"/>
            <a:t>Recent cyberattacks like Ferrari’s ransomware breach</a:t>
          </a:r>
        </a:p>
      </dgm:t>
    </dgm:pt>
    <dgm:pt modelId="{089224F0-6434-46EE-BE91-48B7FC05062E}" type="parTrans" cxnId="{DA47C760-820B-44C3-BB7B-9744C9599466}">
      <dgm:prSet/>
      <dgm:spPr/>
      <dgm:t>
        <a:bodyPr/>
        <a:lstStyle/>
        <a:p>
          <a:endParaRPr lang="en-US"/>
        </a:p>
      </dgm:t>
    </dgm:pt>
    <dgm:pt modelId="{EDB17238-3746-49A7-BB77-F80290B3AE28}" type="sibTrans" cxnId="{DA47C760-820B-44C3-BB7B-9744C9599466}">
      <dgm:prSet/>
      <dgm:spPr/>
      <dgm:t>
        <a:bodyPr/>
        <a:lstStyle/>
        <a:p>
          <a:endParaRPr lang="en-US"/>
        </a:p>
      </dgm:t>
    </dgm:pt>
    <dgm:pt modelId="{3D44EF86-37AF-487F-B4D3-ACAE3020CC00}">
      <dgm:prSet custT="1"/>
      <dgm:spPr/>
      <dgm:t>
        <a:bodyPr/>
        <a:lstStyle/>
        <a:p>
          <a:r>
            <a:rPr lang="en-US" sz="1800" dirty="0"/>
            <a:t>Cloud migration leads to new vulnerabilities</a:t>
          </a:r>
        </a:p>
      </dgm:t>
    </dgm:pt>
    <dgm:pt modelId="{C2A36103-8784-4526-AEA4-CE3E729260F8}" type="parTrans" cxnId="{5EA6663A-3749-43F7-B38A-909DDB5A6D7C}">
      <dgm:prSet/>
      <dgm:spPr/>
      <dgm:t>
        <a:bodyPr/>
        <a:lstStyle/>
        <a:p>
          <a:endParaRPr lang="en-US"/>
        </a:p>
      </dgm:t>
    </dgm:pt>
    <dgm:pt modelId="{6C350174-E987-4FA8-B620-3298AF623ABD}" type="sibTrans" cxnId="{5EA6663A-3749-43F7-B38A-909DDB5A6D7C}">
      <dgm:prSet/>
      <dgm:spPr/>
      <dgm:t>
        <a:bodyPr/>
        <a:lstStyle/>
        <a:p>
          <a:endParaRPr lang="en-US"/>
        </a:p>
      </dgm:t>
    </dgm:pt>
    <dgm:pt modelId="{47672CC7-CC27-42CA-8FF7-EB4CA31B30B1}">
      <dgm:prSet custT="1"/>
      <dgm:spPr/>
      <dgm:t>
        <a:bodyPr/>
        <a:lstStyle/>
        <a:p>
          <a:r>
            <a:rPr lang="en-US" sz="1800" dirty="0"/>
            <a:t>Key threats: data breaches, DDoS, malware, insider threats</a:t>
          </a:r>
        </a:p>
      </dgm:t>
    </dgm:pt>
    <dgm:pt modelId="{C84FBA58-4F64-406A-BAA0-CFAAA471AAC2}" type="parTrans" cxnId="{C0B6E25A-F2C5-45A1-884F-9A6F1A846458}">
      <dgm:prSet/>
      <dgm:spPr/>
      <dgm:t>
        <a:bodyPr/>
        <a:lstStyle/>
        <a:p>
          <a:endParaRPr lang="en-US"/>
        </a:p>
      </dgm:t>
    </dgm:pt>
    <dgm:pt modelId="{DFEF9953-9E43-45E2-901C-5451BEDA72FA}" type="sibTrans" cxnId="{C0B6E25A-F2C5-45A1-884F-9A6F1A846458}">
      <dgm:prSet/>
      <dgm:spPr/>
      <dgm:t>
        <a:bodyPr/>
        <a:lstStyle/>
        <a:p>
          <a:endParaRPr lang="en-US"/>
        </a:p>
      </dgm:t>
    </dgm:pt>
    <dgm:pt modelId="{09E22E50-1531-4E88-81BF-D825ADD618E2}" type="pres">
      <dgm:prSet presAssocID="{28570502-C774-40AA-975C-A8B829CA2108}" presName="root" presStyleCnt="0">
        <dgm:presLayoutVars>
          <dgm:dir/>
          <dgm:resizeHandles val="exact"/>
        </dgm:presLayoutVars>
      </dgm:prSet>
      <dgm:spPr/>
    </dgm:pt>
    <dgm:pt modelId="{98014897-38FA-432C-8C0F-7AE18A6A9ACD}" type="pres">
      <dgm:prSet presAssocID="{A632D30A-DC23-4105-AA69-59F2E292106C}" presName="compNode" presStyleCnt="0"/>
      <dgm:spPr/>
    </dgm:pt>
    <dgm:pt modelId="{75B06D3F-9CCE-4EB5-91A6-9FB2FB52411C}" type="pres">
      <dgm:prSet presAssocID="{A632D30A-DC23-4105-AA69-59F2E292106C}" presName="bgRect" presStyleLbl="bgShp" presStyleIdx="0" presStyleCnt="4"/>
      <dgm:spPr/>
    </dgm:pt>
    <dgm:pt modelId="{1A593322-6551-4101-9C05-84FF7FFE9F98}" type="pres">
      <dgm:prSet presAssocID="{A632D30A-DC23-4105-AA69-59F2E2921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3AD485F-24EC-4B0D-8229-9F85263D4007}" type="pres">
      <dgm:prSet presAssocID="{A632D30A-DC23-4105-AA69-59F2E292106C}" presName="spaceRect" presStyleCnt="0"/>
      <dgm:spPr/>
    </dgm:pt>
    <dgm:pt modelId="{04986CA9-88B3-402D-BE81-AE141089F3B1}" type="pres">
      <dgm:prSet presAssocID="{A632D30A-DC23-4105-AA69-59F2E292106C}" presName="parTx" presStyleLbl="revTx" presStyleIdx="0" presStyleCnt="5">
        <dgm:presLayoutVars>
          <dgm:chMax val="0"/>
          <dgm:chPref val="0"/>
        </dgm:presLayoutVars>
      </dgm:prSet>
      <dgm:spPr/>
    </dgm:pt>
    <dgm:pt modelId="{8E66F279-2960-4314-B819-752B5FD534E9}" type="pres">
      <dgm:prSet presAssocID="{955C0710-FCC7-41EA-83F2-709613861A6A}" presName="sibTrans" presStyleCnt="0"/>
      <dgm:spPr/>
    </dgm:pt>
    <dgm:pt modelId="{1414860B-5E51-4C16-B936-2AE14A311219}" type="pres">
      <dgm:prSet presAssocID="{666D49C3-D3D8-4005-87AC-C7C283DFB1EB}" presName="compNode" presStyleCnt="0"/>
      <dgm:spPr/>
    </dgm:pt>
    <dgm:pt modelId="{E8DB33CA-4419-437A-B535-D5128AD2C6AE}" type="pres">
      <dgm:prSet presAssocID="{666D49C3-D3D8-4005-87AC-C7C283DFB1EB}" presName="bgRect" presStyleLbl="bgShp" presStyleIdx="1" presStyleCnt="4"/>
      <dgm:spPr/>
    </dgm:pt>
    <dgm:pt modelId="{3C6D3B50-9296-4D33-B0B9-EEFE16A65E90}" type="pres">
      <dgm:prSet presAssocID="{666D49C3-D3D8-4005-87AC-C7C283DFB1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0E473EE-A85C-4456-BBA6-B42F89EA1659}" type="pres">
      <dgm:prSet presAssocID="{666D49C3-D3D8-4005-87AC-C7C283DFB1EB}" presName="spaceRect" presStyleCnt="0"/>
      <dgm:spPr/>
    </dgm:pt>
    <dgm:pt modelId="{0D0B3BF7-FC3F-45D9-A09E-6A22330E168B}" type="pres">
      <dgm:prSet presAssocID="{666D49C3-D3D8-4005-87AC-C7C283DFB1EB}" presName="parTx" presStyleLbl="revTx" presStyleIdx="1" presStyleCnt="5">
        <dgm:presLayoutVars>
          <dgm:chMax val="0"/>
          <dgm:chPref val="0"/>
        </dgm:presLayoutVars>
      </dgm:prSet>
      <dgm:spPr/>
    </dgm:pt>
    <dgm:pt modelId="{FC4F8EEE-EF3D-40E3-8C5A-53F51B80FD6C}" type="pres">
      <dgm:prSet presAssocID="{48B2254A-8197-423D-BA34-5D4365D4DD26}" presName="sibTrans" presStyleCnt="0"/>
      <dgm:spPr/>
    </dgm:pt>
    <dgm:pt modelId="{4767AE79-CF85-4BEA-A5AC-C75CC6106772}" type="pres">
      <dgm:prSet presAssocID="{CD0C4F08-CA4F-46A5-BD8A-5D89EC0EAEB5}" presName="compNode" presStyleCnt="0"/>
      <dgm:spPr/>
    </dgm:pt>
    <dgm:pt modelId="{0832D79E-AB61-4AA7-97BD-50EE1F1478AB}" type="pres">
      <dgm:prSet presAssocID="{CD0C4F08-CA4F-46A5-BD8A-5D89EC0EAEB5}" presName="bgRect" presStyleLbl="bgShp" presStyleIdx="2" presStyleCnt="4"/>
      <dgm:spPr/>
    </dgm:pt>
    <dgm:pt modelId="{123B47DE-FFC7-4317-83E2-D1CACC93BB8C}" type="pres">
      <dgm:prSet presAssocID="{CD0C4F08-CA4F-46A5-BD8A-5D89EC0EAE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70ABF95F-AE4C-46AD-9B87-C751EEA72A21}" type="pres">
      <dgm:prSet presAssocID="{CD0C4F08-CA4F-46A5-BD8A-5D89EC0EAEB5}" presName="spaceRect" presStyleCnt="0"/>
      <dgm:spPr/>
    </dgm:pt>
    <dgm:pt modelId="{75BCE7AA-822E-4A29-82ED-5511A1A24E43}" type="pres">
      <dgm:prSet presAssocID="{CD0C4F08-CA4F-46A5-BD8A-5D89EC0EAEB5}" presName="parTx" presStyleLbl="revTx" presStyleIdx="2" presStyleCnt="5">
        <dgm:presLayoutVars>
          <dgm:chMax val="0"/>
          <dgm:chPref val="0"/>
        </dgm:presLayoutVars>
      </dgm:prSet>
      <dgm:spPr/>
    </dgm:pt>
    <dgm:pt modelId="{A924A13A-54B2-4F8C-B724-FA6D25DAF502}" type="pres">
      <dgm:prSet presAssocID="{691C5259-372A-4FD8-B46E-85B2A51DB0C5}" presName="sibTrans" presStyleCnt="0"/>
      <dgm:spPr/>
    </dgm:pt>
    <dgm:pt modelId="{CFA2DD7C-2D25-4780-B1FC-F2FA9B130E59}" type="pres">
      <dgm:prSet presAssocID="{09FA258A-3209-439D-A9DB-59CDEEA97F2D}" presName="compNode" presStyleCnt="0"/>
      <dgm:spPr/>
    </dgm:pt>
    <dgm:pt modelId="{181AE99A-E7E9-44B4-BDFE-49A50E0DA531}" type="pres">
      <dgm:prSet presAssocID="{09FA258A-3209-439D-A9DB-59CDEEA97F2D}" presName="bgRect" presStyleLbl="bgShp" presStyleIdx="3" presStyleCnt="4" custScaleY="242402"/>
      <dgm:spPr/>
    </dgm:pt>
    <dgm:pt modelId="{BA2780CF-E97D-4869-8CB7-CDB18D79C192}" type="pres">
      <dgm:prSet presAssocID="{09FA258A-3209-439D-A9DB-59CDEEA97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106C6B5-A229-4941-A74D-C9ED83D17FB7}" type="pres">
      <dgm:prSet presAssocID="{09FA258A-3209-439D-A9DB-59CDEEA97F2D}" presName="spaceRect" presStyleCnt="0"/>
      <dgm:spPr/>
    </dgm:pt>
    <dgm:pt modelId="{AB52390B-F926-4534-957D-DF8EAC763889}" type="pres">
      <dgm:prSet presAssocID="{09FA258A-3209-439D-A9DB-59CDEEA97F2D}" presName="parTx" presStyleLbl="revTx" presStyleIdx="3" presStyleCnt="5">
        <dgm:presLayoutVars>
          <dgm:chMax val="0"/>
          <dgm:chPref val="0"/>
        </dgm:presLayoutVars>
      </dgm:prSet>
      <dgm:spPr/>
    </dgm:pt>
    <dgm:pt modelId="{45CAC310-304C-49EB-90EC-2DF95487B145}" type="pres">
      <dgm:prSet presAssocID="{09FA258A-3209-439D-A9DB-59CDEEA97F2D}" presName="desTx" presStyleLbl="revTx" presStyleIdx="4" presStyleCnt="5" custScaleX="111819" custLinFactNeighborX="-7161" custLinFactNeighborY="-1599">
        <dgm:presLayoutVars/>
      </dgm:prSet>
      <dgm:spPr/>
    </dgm:pt>
  </dgm:ptLst>
  <dgm:cxnLst>
    <dgm:cxn modelId="{24DCC318-75B0-4A0E-AE88-19D89C0F1845}" type="presOf" srcId="{CD0C4F08-CA4F-46A5-BD8A-5D89EC0EAEB5}" destId="{75BCE7AA-822E-4A29-82ED-5511A1A24E43}" srcOrd="0" destOrd="0" presId="urn:microsoft.com/office/officeart/2018/2/layout/IconVerticalSolidList"/>
    <dgm:cxn modelId="{5A9CE027-6AE5-4D2B-B0D4-5A109FBC66E5}" type="presOf" srcId="{47672CC7-CC27-42CA-8FF7-EB4CA31B30B1}" destId="{45CAC310-304C-49EB-90EC-2DF95487B145}" srcOrd="0" destOrd="2" presId="urn:microsoft.com/office/officeart/2018/2/layout/IconVerticalSolidList"/>
    <dgm:cxn modelId="{5EA6663A-3749-43F7-B38A-909DDB5A6D7C}" srcId="{09FA258A-3209-439D-A9DB-59CDEEA97F2D}" destId="{3D44EF86-37AF-487F-B4D3-ACAE3020CC00}" srcOrd="1" destOrd="0" parTransId="{C2A36103-8784-4526-AEA4-CE3E729260F8}" sibTransId="{6C350174-E987-4FA8-B620-3298AF623ABD}"/>
    <dgm:cxn modelId="{DA47C760-820B-44C3-BB7B-9744C9599466}" srcId="{09FA258A-3209-439D-A9DB-59CDEEA97F2D}" destId="{76E100DE-026B-426D-9CD3-98E21114D82A}" srcOrd="0" destOrd="0" parTransId="{089224F0-6434-46EE-BE91-48B7FC05062E}" sibTransId="{EDB17238-3746-49A7-BB77-F80290B3AE28}"/>
    <dgm:cxn modelId="{5F6D7963-A6DF-4C92-B917-9F37C8491BD3}" srcId="{28570502-C774-40AA-975C-A8B829CA2108}" destId="{CD0C4F08-CA4F-46A5-BD8A-5D89EC0EAEB5}" srcOrd="2" destOrd="0" parTransId="{E69A8164-C65A-4174-AAAC-DBCE8933A87A}" sibTransId="{691C5259-372A-4FD8-B46E-85B2A51DB0C5}"/>
    <dgm:cxn modelId="{22597054-5474-4A16-939C-5F6BEDE2D6B0}" type="presOf" srcId="{28570502-C774-40AA-975C-A8B829CA2108}" destId="{09E22E50-1531-4E88-81BF-D825ADD618E2}" srcOrd="0" destOrd="0" presId="urn:microsoft.com/office/officeart/2018/2/layout/IconVerticalSolidList"/>
    <dgm:cxn modelId="{EF3ACF57-238A-4790-886A-50FD5BC77753}" type="presOf" srcId="{666D49C3-D3D8-4005-87AC-C7C283DFB1EB}" destId="{0D0B3BF7-FC3F-45D9-A09E-6A22330E168B}" srcOrd="0" destOrd="0" presId="urn:microsoft.com/office/officeart/2018/2/layout/IconVerticalSolidList"/>
    <dgm:cxn modelId="{C0B6E25A-F2C5-45A1-884F-9A6F1A846458}" srcId="{09FA258A-3209-439D-A9DB-59CDEEA97F2D}" destId="{47672CC7-CC27-42CA-8FF7-EB4CA31B30B1}" srcOrd="2" destOrd="0" parTransId="{C84FBA58-4F64-406A-BAA0-CFAAA471AAC2}" sibTransId="{DFEF9953-9E43-45E2-901C-5451BEDA72FA}"/>
    <dgm:cxn modelId="{A4D30192-E266-412B-AFF2-B0467EF7C790}" srcId="{28570502-C774-40AA-975C-A8B829CA2108}" destId="{A632D30A-DC23-4105-AA69-59F2E292106C}" srcOrd="0" destOrd="0" parTransId="{381AA523-A2D5-49FF-A170-8E7F419C92E8}" sibTransId="{955C0710-FCC7-41EA-83F2-709613861A6A}"/>
    <dgm:cxn modelId="{248C039A-AACD-4A20-80A3-C2C40CFC9B13}" type="presOf" srcId="{09FA258A-3209-439D-A9DB-59CDEEA97F2D}" destId="{AB52390B-F926-4534-957D-DF8EAC763889}" srcOrd="0" destOrd="0" presId="urn:microsoft.com/office/officeart/2018/2/layout/IconVerticalSolidList"/>
    <dgm:cxn modelId="{122B6AAB-6891-436E-8E9F-5B954E362DC2}" type="presOf" srcId="{3D44EF86-37AF-487F-B4D3-ACAE3020CC00}" destId="{45CAC310-304C-49EB-90EC-2DF95487B145}" srcOrd="0" destOrd="1" presId="urn:microsoft.com/office/officeart/2018/2/layout/IconVerticalSolidList"/>
    <dgm:cxn modelId="{739441B8-CA1A-4A0E-8B46-70A03F3410B2}" type="presOf" srcId="{A632D30A-DC23-4105-AA69-59F2E292106C}" destId="{04986CA9-88B3-402D-BE81-AE141089F3B1}" srcOrd="0" destOrd="0" presId="urn:microsoft.com/office/officeart/2018/2/layout/IconVerticalSolidList"/>
    <dgm:cxn modelId="{44DF72D0-F704-4E82-A9BC-D461E8E1A9E3}" type="presOf" srcId="{76E100DE-026B-426D-9CD3-98E21114D82A}" destId="{45CAC310-304C-49EB-90EC-2DF95487B145}" srcOrd="0" destOrd="0" presId="urn:microsoft.com/office/officeart/2018/2/layout/IconVerticalSolidList"/>
    <dgm:cxn modelId="{86FB36F0-9307-4582-8562-27CE409127B2}" srcId="{28570502-C774-40AA-975C-A8B829CA2108}" destId="{666D49C3-D3D8-4005-87AC-C7C283DFB1EB}" srcOrd="1" destOrd="0" parTransId="{20172E74-F8F5-4136-A79F-789B60D4C523}" sibTransId="{48B2254A-8197-423D-BA34-5D4365D4DD26}"/>
    <dgm:cxn modelId="{C21AABFF-EBA2-4B47-AFA9-0584FD3F8825}" srcId="{28570502-C774-40AA-975C-A8B829CA2108}" destId="{09FA258A-3209-439D-A9DB-59CDEEA97F2D}" srcOrd="3" destOrd="0" parTransId="{77F45923-1500-4584-9DE3-D015B1B8AD78}" sibTransId="{7A7651F5-76B2-4795-BE1B-A9F446EF28D6}"/>
    <dgm:cxn modelId="{2247D95F-C51D-4876-B4FE-2460652CEF91}" type="presParOf" srcId="{09E22E50-1531-4E88-81BF-D825ADD618E2}" destId="{98014897-38FA-432C-8C0F-7AE18A6A9ACD}" srcOrd="0" destOrd="0" presId="urn:microsoft.com/office/officeart/2018/2/layout/IconVerticalSolidList"/>
    <dgm:cxn modelId="{88B393D1-8CD0-4A2F-A32D-C191FCAB77CA}" type="presParOf" srcId="{98014897-38FA-432C-8C0F-7AE18A6A9ACD}" destId="{75B06D3F-9CCE-4EB5-91A6-9FB2FB52411C}" srcOrd="0" destOrd="0" presId="urn:microsoft.com/office/officeart/2018/2/layout/IconVerticalSolidList"/>
    <dgm:cxn modelId="{1185F7BA-B08C-4826-9585-9A9B3932F481}" type="presParOf" srcId="{98014897-38FA-432C-8C0F-7AE18A6A9ACD}" destId="{1A593322-6551-4101-9C05-84FF7FFE9F98}" srcOrd="1" destOrd="0" presId="urn:microsoft.com/office/officeart/2018/2/layout/IconVerticalSolidList"/>
    <dgm:cxn modelId="{FFEC25ED-3530-4789-B39F-81A09ADB995C}" type="presParOf" srcId="{98014897-38FA-432C-8C0F-7AE18A6A9ACD}" destId="{B3AD485F-24EC-4B0D-8229-9F85263D4007}" srcOrd="2" destOrd="0" presId="urn:microsoft.com/office/officeart/2018/2/layout/IconVerticalSolidList"/>
    <dgm:cxn modelId="{45FB998A-6FDA-4C24-8D80-1A5FE11369A1}" type="presParOf" srcId="{98014897-38FA-432C-8C0F-7AE18A6A9ACD}" destId="{04986CA9-88B3-402D-BE81-AE141089F3B1}" srcOrd="3" destOrd="0" presId="urn:microsoft.com/office/officeart/2018/2/layout/IconVerticalSolidList"/>
    <dgm:cxn modelId="{41CF9085-7617-46B6-932B-681F75C109D5}" type="presParOf" srcId="{09E22E50-1531-4E88-81BF-D825ADD618E2}" destId="{8E66F279-2960-4314-B819-752B5FD534E9}" srcOrd="1" destOrd="0" presId="urn:microsoft.com/office/officeart/2018/2/layout/IconVerticalSolidList"/>
    <dgm:cxn modelId="{0D61DE00-0F29-490B-9044-B1B39BBA98D4}" type="presParOf" srcId="{09E22E50-1531-4E88-81BF-D825ADD618E2}" destId="{1414860B-5E51-4C16-B936-2AE14A311219}" srcOrd="2" destOrd="0" presId="urn:microsoft.com/office/officeart/2018/2/layout/IconVerticalSolidList"/>
    <dgm:cxn modelId="{4E300538-D6E7-465D-ACAB-63315F52A803}" type="presParOf" srcId="{1414860B-5E51-4C16-B936-2AE14A311219}" destId="{E8DB33CA-4419-437A-B535-D5128AD2C6AE}" srcOrd="0" destOrd="0" presId="urn:microsoft.com/office/officeart/2018/2/layout/IconVerticalSolidList"/>
    <dgm:cxn modelId="{EDCC8B85-533D-478D-B9B3-93F69480A145}" type="presParOf" srcId="{1414860B-5E51-4C16-B936-2AE14A311219}" destId="{3C6D3B50-9296-4D33-B0B9-EEFE16A65E90}" srcOrd="1" destOrd="0" presId="urn:microsoft.com/office/officeart/2018/2/layout/IconVerticalSolidList"/>
    <dgm:cxn modelId="{9014215A-DE55-431D-8073-14DCF7998878}" type="presParOf" srcId="{1414860B-5E51-4C16-B936-2AE14A311219}" destId="{70E473EE-A85C-4456-BBA6-B42F89EA1659}" srcOrd="2" destOrd="0" presId="urn:microsoft.com/office/officeart/2018/2/layout/IconVerticalSolidList"/>
    <dgm:cxn modelId="{A4594FA5-E921-47D5-B8DD-BC35ED35D715}" type="presParOf" srcId="{1414860B-5E51-4C16-B936-2AE14A311219}" destId="{0D0B3BF7-FC3F-45D9-A09E-6A22330E168B}" srcOrd="3" destOrd="0" presId="urn:microsoft.com/office/officeart/2018/2/layout/IconVerticalSolidList"/>
    <dgm:cxn modelId="{7D9EFEEA-9876-4DCE-A741-340AD80B1FBA}" type="presParOf" srcId="{09E22E50-1531-4E88-81BF-D825ADD618E2}" destId="{FC4F8EEE-EF3D-40E3-8C5A-53F51B80FD6C}" srcOrd="3" destOrd="0" presId="urn:microsoft.com/office/officeart/2018/2/layout/IconVerticalSolidList"/>
    <dgm:cxn modelId="{97F410C2-ED4E-4A99-8B99-D437049E9B92}" type="presParOf" srcId="{09E22E50-1531-4E88-81BF-D825ADD618E2}" destId="{4767AE79-CF85-4BEA-A5AC-C75CC6106772}" srcOrd="4" destOrd="0" presId="urn:microsoft.com/office/officeart/2018/2/layout/IconVerticalSolidList"/>
    <dgm:cxn modelId="{8283652E-A06E-41A4-BE4A-C09717B48AA4}" type="presParOf" srcId="{4767AE79-CF85-4BEA-A5AC-C75CC6106772}" destId="{0832D79E-AB61-4AA7-97BD-50EE1F1478AB}" srcOrd="0" destOrd="0" presId="urn:microsoft.com/office/officeart/2018/2/layout/IconVerticalSolidList"/>
    <dgm:cxn modelId="{946AE397-AB69-4F65-A671-158EA82EE944}" type="presParOf" srcId="{4767AE79-CF85-4BEA-A5AC-C75CC6106772}" destId="{123B47DE-FFC7-4317-83E2-D1CACC93BB8C}" srcOrd="1" destOrd="0" presId="urn:microsoft.com/office/officeart/2018/2/layout/IconVerticalSolidList"/>
    <dgm:cxn modelId="{DB0F8F44-B999-4E66-BA06-78E2830204FD}" type="presParOf" srcId="{4767AE79-CF85-4BEA-A5AC-C75CC6106772}" destId="{70ABF95F-AE4C-46AD-9B87-C751EEA72A21}" srcOrd="2" destOrd="0" presId="urn:microsoft.com/office/officeart/2018/2/layout/IconVerticalSolidList"/>
    <dgm:cxn modelId="{BC1F5AD3-1E1C-483F-9362-4FF4515DD811}" type="presParOf" srcId="{4767AE79-CF85-4BEA-A5AC-C75CC6106772}" destId="{75BCE7AA-822E-4A29-82ED-5511A1A24E43}" srcOrd="3" destOrd="0" presId="urn:microsoft.com/office/officeart/2018/2/layout/IconVerticalSolidList"/>
    <dgm:cxn modelId="{69705C50-F100-4A75-A9BF-04BBAC5A92DE}" type="presParOf" srcId="{09E22E50-1531-4E88-81BF-D825ADD618E2}" destId="{A924A13A-54B2-4F8C-B724-FA6D25DAF502}" srcOrd="5" destOrd="0" presId="urn:microsoft.com/office/officeart/2018/2/layout/IconVerticalSolidList"/>
    <dgm:cxn modelId="{6077A073-9E1B-421F-86EE-1ABF3C5CFD96}" type="presParOf" srcId="{09E22E50-1531-4E88-81BF-D825ADD618E2}" destId="{CFA2DD7C-2D25-4780-B1FC-F2FA9B130E59}" srcOrd="6" destOrd="0" presId="urn:microsoft.com/office/officeart/2018/2/layout/IconVerticalSolidList"/>
    <dgm:cxn modelId="{D14898F3-4E64-4363-B833-770F14ABF0F2}" type="presParOf" srcId="{CFA2DD7C-2D25-4780-B1FC-F2FA9B130E59}" destId="{181AE99A-E7E9-44B4-BDFE-49A50E0DA531}" srcOrd="0" destOrd="0" presId="urn:microsoft.com/office/officeart/2018/2/layout/IconVerticalSolidList"/>
    <dgm:cxn modelId="{06A18695-E556-403A-9BF1-4C6FA3E87465}" type="presParOf" srcId="{CFA2DD7C-2D25-4780-B1FC-F2FA9B130E59}" destId="{BA2780CF-E97D-4869-8CB7-CDB18D79C192}" srcOrd="1" destOrd="0" presId="urn:microsoft.com/office/officeart/2018/2/layout/IconVerticalSolidList"/>
    <dgm:cxn modelId="{6CC56F9E-5E24-4ECB-B2B3-781EA58F7745}" type="presParOf" srcId="{CFA2DD7C-2D25-4780-B1FC-F2FA9B130E59}" destId="{9106C6B5-A229-4941-A74D-C9ED83D17FB7}" srcOrd="2" destOrd="0" presId="urn:microsoft.com/office/officeart/2018/2/layout/IconVerticalSolidList"/>
    <dgm:cxn modelId="{4A3536D4-CE41-4079-B204-08AB1E492D06}" type="presParOf" srcId="{CFA2DD7C-2D25-4780-B1FC-F2FA9B130E59}" destId="{AB52390B-F926-4534-957D-DF8EAC763889}" srcOrd="3" destOrd="0" presId="urn:microsoft.com/office/officeart/2018/2/layout/IconVerticalSolidList"/>
    <dgm:cxn modelId="{2427139D-29E7-4542-B49C-A33BBB3A43B3}" type="presParOf" srcId="{CFA2DD7C-2D25-4780-B1FC-F2FA9B130E59}" destId="{45CAC310-304C-49EB-90EC-2DF95487B14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B49DA3-0490-4A0D-BBFA-DF7963DB41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576496-1954-4EEF-AADD-926E9FC6D6A8}">
      <dgm:prSet/>
      <dgm:spPr/>
      <dgm:t>
        <a:bodyPr/>
        <a:lstStyle/>
        <a:p>
          <a:r>
            <a:rPr lang="en-US"/>
            <a:t>Types of Cybersecurity Threats in the Cloud:</a:t>
          </a:r>
        </a:p>
      </dgm:t>
    </dgm:pt>
    <dgm:pt modelId="{4C859C95-E7DA-4F9A-B395-272499A39828}" type="parTrans" cxnId="{58406352-D778-4C1C-96FF-27CA5319B561}">
      <dgm:prSet/>
      <dgm:spPr/>
      <dgm:t>
        <a:bodyPr/>
        <a:lstStyle/>
        <a:p>
          <a:endParaRPr lang="en-US"/>
        </a:p>
      </dgm:t>
    </dgm:pt>
    <dgm:pt modelId="{884ADF44-F715-4DA7-8EC5-4134DBC5CEAA}" type="sibTrans" cxnId="{58406352-D778-4C1C-96FF-27CA5319B561}">
      <dgm:prSet/>
      <dgm:spPr/>
      <dgm:t>
        <a:bodyPr/>
        <a:lstStyle/>
        <a:p>
          <a:endParaRPr lang="en-US"/>
        </a:p>
      </dgm:t>
    </dgm:pt>
    <dgm:pt modelId="{89540C0E-BE6B-4536-B23E-5AE2A314D06F}">
      <dgm:prSet/>
      <dgm:spPr/>
      <dgm:t>
        <a:bodyPr/>
        <a:lstStyle/>
        <a:p>
          <a:r>
            <a:rPr lang="en-US"/>
            <a:t>Data Breaches: Weak passwords, misconfigurations</a:t>
          </a:r>
        </a:p>
      </dgm:t>
    </dgm:pt>
    <dgm:pt modelId="{5DAAFA85-2108-40F0-8074-265359C287CB}" type="parTrans" cxnId="{56B5810D-A959-4C96-9CC8-DE0A6AFB0828}">
      <dgm:prSet/>
      <dgm:spPr/>
      <dgm:t>
        <a:bodyPr/>
        <a:lstStyle/>
        <a:p>
          <a:endParaRPr lang="en-US"/>
        </a:p>
      </dgm:t>
    </dgm:pt>
    <dgm:pt modelId="{362ED9B2-041B-499F-B323-BEC3C7AA7198}" type="sibTrans" cxnId="{56B5810D-A959-4C96-9CC8-DE0A6AFB0828}">
      <dgm:prSet/>
      <dgm:spPr/>
      <dgm:t>
        <a:bodyPr/>
        <a:lstStyle/>
        <a:p>
          <a:endParaRPr lang="en-US"/>
        </a:p>
      </dgm:t>
    </dgm:pt>
    <dgm:pt modelId="{40C871C6-883C-4ED7-90B4-0D91FC2FDC11}">
      <dgm:prSet/>
      <dgm:spPr/>
      <dgm:t>
        <a:bodyPr/>
        <a:lstStyle/>
        <a:p>
          <a:r>
            <a:rPr lang="en-US"/>
            <a:t>DDoS Attacks: High-volume traffic targeting cloud services</a:t>
          </a:r>
        </a:p>
      </dgm:t>
    </dgm:pt>
    <dgm:pt modelId="{D0FC878D-ED0C-4855-AF13-57B6AA283675}" type="parTrans" cxnId="{B39D4D4F-3002-4273-BA2E-CD8F39931301}">
      <dgm:prSet/>
      <dgm:spPr/>
      <dgm:t>
        <a:bodyPr/>
        <a:lstStyle/>
        <a:p>
          <a:endParaRPr lang="en-US"/>
        </a:p>
      </dgm:t>
    </dgm:pt>
    <dgm:pt modelId="{C7AC9443-D911-4619-94A8-7C7454DFE14F}" type="sibTrans" cxnId="{B39D4D4F-3002-4273-BA2E-CD8F39931301}">
      <dgm:prSet/>
      <dgm:spPr/>
      <dgm:t>
        <a:bodyPr/>
        <a:lstStyle/>
        <a:p>
          <a:endParaRPr lang="en-US"/>
        </a:p>
      </dgm:t>
    </dgm:pt>
    <dgm:pt modelId="{28E63959-028D-4D03-8E47-BE2E456B968A}">
      <dgm:prSet/>
      <dgm:spPr/>
      <dgm:t>
        <a:bodyPr/>
        <a:lstStyle/>
        <a:p>
          <a:r>
            <a:rPr lang="en-US" dirty="0"/>
            <a:t>Malware: Infected files uploaded to virtual storage</a:t>
          </a:r>
        </a:p>
      </dgm:t>
    </dgm:pt>
    <dgm:pt modelId="{4719CD69-EDDA-4D54-919B-9C1404187CAF}" type="parTrans" cxnId="{36C8B405-B062-4B41-B893-6A5D4AA15C50}">
      <dgm:prSet/>
      <dgm:spPr/>
      <dgm:t>
        <a:bodyPr/>
        <a:lstStyle/>
        <a:p>
          <a:endParaRPr lang="en-US"/>
        </a:p>
      </dgm:t>
    </dgm:pt>
    <dgm:pt modelId="{A8331CCA-6179-4EC3-9672-637FC4C44922}" type="sibTrans" cxnId="{36C8B405-B062-4B41-B893-6A5D4AA15C50}">
      <dgm:prSet/>
      <dgm:spPr/>
      <dgm:t>
        <a:bodyPr/>
        <a:lstStyle/>
        <a:p>
          <a:endParaRPr lang="en-US"/>
        </a:p>
      </dgm:t>
    </dgm:pt>
    <dgm:pt modelId="{120D6636-0371-442E-AEDB-8D406E9B2AC9}">
      <dgm:prSet/>
      <dgm:spPr/>
      <dgm:t>
        <a:bodyPr/>
        <a:lstStyle/>
        <a:p>
          <a:r>
            <a:rPr lang="en-US"/>
            <a:t>Insider Threats: Employees unintentionally causing breaches</a:t>
          </a:r>
        </a:p>
      </dgm:t>
    </dgm:pt>
    <dgm:pt modelId="{1706CCFD-9663-4602-B706-FCA2EDFBDA0C}" type="parTrans" cxnId="{6749CA8C-3936-47D8-9756-1DA87F1F7818}">
      <dgm:prSet/>
      <dgm:spPr/>
      <dgm:t>
        <a:bodyPr/>
        <a:lstStyle/>
        <a:p>
          <a:endParaRPr lang="en-US"/>
        </a:p>
      </dgm:t>
    </dgm:pt>
    <dgm:pt modelId="{1E2FF90A-A738-4384-9A6D-B85704393086}" type="sibTrans" cxnId="{6749CA8C-3936-47D8-9756-1DA87F1F7818}">
      <dgm:prSet/>
      <dgm:spPr/>
      <dgm:t>
        <a:bodyPr/>
        <a:lstStyle/>
        <a:p>
          <a:endParaRPr lang="en-US"/>
        </a:p>
      </dgm:t>
    </dgm:pt>
    <dgm:pt modelId="{A2F84B5B-3E51-4B04-BE4E-F1E2F811FEF2}">
      <dgm:prSet/>
      <dgm:spPr/>
      <dgm:t>
        <a:bodyPr/>
        <a:lstStyle/>
        <a:p>
          <a:r>
            <a:rPr lang="en-US"/>
            <a:t>Misconfiguration: Open access, unprotected VMs, weak identity management</a:t>
          </a:r>
        </a:p>
      </dgm:t>
    </dgm:pt>
    <dgm:pt modelId="{79A2C5D1-018E-44E2-97E7-DD1EAC44BDA7}" type="parTrans" cxnId="{C71F5664-2360-4B82-9C70-5DF273B984DA}">
      <dgm:prSet/>
      <dgm:spPr/>
      <dgm:t>
        <a:bodyPr/>
        <a:lstStyle/>
        <a:p>
          <a:endParaRPr lang="en-US"/>
        </a:p>
      </dgm:t>
    </dgm:pt>
    <dgm:pt modelId="{E27ECD5D-5530-413B-AFC6-BD1C4637261E}" type="sibTrans" cxnId="{C71F5664-2360-4B82-9C70-5DF273B984DA}">
      <dgm:prSet/>
      <dgm:spPr/>
      <dgm:t>
        <a:bodyPr/>
        <a:lstStyle/>
        <a:p>
          <a:endParaRPr lang="en-US"/>
        </a:p>
      </dgm:t>
    </dgm:pt>
    <dgm:pt modelId="{C87D4748-337D-4980-9A36-ED01A6ECC56E}">
      <dgm:prSet/>
      <dgm:spPr/>
      <dgm:t>
        <a:bodyPr/>
        <a:lstStyle/>
        <a:p>
          <a:r>
            <a:rPr lang="en-US"/>
            <a:t>API and SQL Injection Vulnerabilities:</a:t>
          </a:r>
        </a:p>
      </dgm:t>
    </dgm:pt>
    <dgm:pt modelId="{72F24E6A-52C6-4948-B514-08B2E5F41D40}" type="parTrans" cxnId="{025EF754-AB0D-4233-937D-686FD1BB2C6C}">
      <dgm:prSet/>
      <dgm:spPr/>
      <dgm:t>
        <a:bodyPr/>
        <a:lstStyle/>
        <a:p>
          <a:endParaRPr lang="en-US"/>
        </a:p>
      </dgm:t>
    </dgm:pt>
    <dgm:pt modelId="{6B69D5C0-1A07-4190-85EC-ED06EB5EBD36}" type="sibTrans" cxnId="{025EF754-AB0D-4233-937D-686FD1BB2C6C}">
      <dgm:prSet/>
      <dgm:spPr/>
      <dgm:t>
        <a:bodyPr/>
        <a:lstStyle/>
        <a:p>
          <a:endParaRPr lang="en-US"/>
        </a:p>
      </dgm:t>
    </dgm:pt>
    <dgm:pt modelId="{95C54D4F-AC1E-49E1-9745-E0B39277561D}">
      <dgm:prSet/>
      <dgm:spPr/>
      <dgm:t>
        <a:bodyPr/>
        <a:lstStyle/>
        <a:p>
          <a:r>
            <a:rPr lang="en-US"/>
            <a:t>APIs: Weak authentication and injection attacks</a:t>
          </a:r>
        </a:p>
      </dgm:t>
    </dgm:pt>
    <dgm:pt modelId="{5B65FC99-CBD7-4278-A7D6-019E84DECC7B}" type="parTrans" cxnId="{CAE233AA-546D-4CF7-B02F-FD93A3AC152B}">
      <dgm:prSet/>
      <dgm:spPr/>
      <dgm:t>
        <a:bodyPr/>
        <a:lstStyle/>
        <a:p>
          <a:endParaRPr lang="en-US"/>
        </a:p>
      </dgm:t>
    </dgm:pt>
    <dgm:pt modelId="{5FB80175-9FAA-41FB-BCE6-07A52CE53CD4}" type="sibTrans" cxnId="{CAE233AA-546D-4CF7-B02F-FD93A3AC152B}">
      <dgm:prSet/>
      <dgm:spPr/>
      <dgm:t>
        <a:bodyPr/>
        <a:lstStyle/>
        <a:p>
          <a:endParaRPr lang="en-US"/>
        </a:p>
      </dgm:t>
    </dgm:pt>
    <dgm:pt modelId="{94373994-8EDD-463D-A674-7D4F44FCCA12}">
      <dgm:prSet/>
      <dgm:spPr/>
      <dgm:t>
        <a:bodyPr/>
        <a:lstStyle/>
        <a:p>
          <a:r>
            <a:rPr lang="en-US"/>
            <a:t>SQL Injection: Exploiting databases to access or alter data</a:t>
          </a:r>
        </a:p>
      </dgm:t>
    </dgm:pt>
    <dgm:pt modelId="{4B491A08-1296-4767-8542-B44AB485E4C5}" type="parTrans" cxnId="{5AB498AA-E53A-4A4D-82CC-9B3B802103E1}">
      <dgm:prSet/>
      <dgm:spPr/>
      <dgm:t>
        <a:bodyPr/>
        <a:lstStyle/>
        <a:p>
          <a:endParaRPr lang="en-US"/>
        </a:p>
      </dgm:t>
    </dgm:pt>
    <dgm:pt modelId="{B0E43659-0577-469F-AB0B-32011EE1DA0D}" type="sibTrans" cxnId="{5AB498AA-E53A-4A4D-82CC-9B3B802103E1}">
      <dgm:prSet/>
      <dgm:spPr/>
      <dgm:t>
        <a:bodyPr/>
        <a:lstStyle/>
        <a:p>
          <a:endParaRPr lang="en-US"/>
        </a:p>
      </dgm:t>
    </dgm:pt>
    <dgm:pt modelId="{54ADBC0F-485F-446F-BAA7-B4E1D8BD868D}" type="pres">
      <dgm:prSet presAssocID="{28B49DA3-0490-4A0D-BBFA-DF7963DB419F}" presName="linear" presStyleCnt="0">
        <dgm:presLayoutVars>
          <dgm:animLvl val="lvl"/>
          <dgm:resizeHandles val="exact"/>
        </dgm:presLayoutVars>
      </dgm:prSet>
      <dgm:spPr/>
    </dgm:pt>
    <dgm:pt modelId="{763DA58B-2ECC-476D-B6CD-0C0157E9EE36}" type="pres">
      <dgm:prSet presAssocID="{E1576496-1954-4EEF-AADD-926E9FC6D6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A79AFE-6738-417B-9C02-B7BEB0A38E41}" type="pres">
      <dgm:prSet presAssocID="{E1576496-1954-4EEF-AADD-926E9FC6D6A8}" presName="childText" presStyleLbl="revTx" presStyleIdx="0" presStyleCnt="2">
        <dgm:presLayoutVars>
          <dgm:bulletEnabled val="1"/>
        </dgm:presLayoutVars>
      </dgm:prSet>
      <dgm:spPr/>
    </dgm:pt>
    <dgm:pt modelId="{F6DF1552-8785-4426-AE93-2B852A114B68}" type="pres">
      <dgm:prSet presAssocID="{C87D4748-337D-4980-9A36-ED01A6ECC5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A2BE1B-C82B-4027-9B3C-33DE7480398B}" type="pres">
      <dgm:prSet presAssocID="{C87D4748-337D-4980-9A36-ED01A6ECC5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C8B405-B062-4B41-B893-6A5D4AA15C50}" srcId="{E1576496-1954-4EEF-AADD-926E9FC6D6A8}" destId="{28E63959-028D-4D03-8E47-BE2E456B968A}" srcOrd="2" destOrd="0" parTransId="{4719CD69-EDDA-4D54-919B-9C1404187CAF}" sibTransId="{A8331CCA-6179-4EC3-9672-637FC4C44922}"/>
    <dgm:cxn modelId="{56B5810D-A959-4C96-9CC8-DE0A6AFB0828}" srcId="{E1576496-1954-4EEF-AADD-926E9FC6D6A8}" destId="{89540C0E-BE6B-4536-B23E-5AE2A314D06F}" srcOrd="0" destOrd="0" parTransId="{5DAAFA85-2108-40F0-8074-265359C287CB}" sibTransId="{362ED9B2-041B-499F-B323-BEC3C7AA7198}"/>
    <dgm:cxn modelId="{466B8D14-10AF-44E3-8879-F74A9F7E990F}" type="presOf" srcId="{E1576496-1954-4EEF-AADD-926E9FC6D6A8}" destId="{763DA58B-2ECC-476D-B6CD-0C0157E9EE36}" srcOrd="0" destOrd="0" presId="urn:microsoft.com/office/officeart/2005/8/layout/vList2"/>
    <dgm:cxn modelId="{65A63E61-49C9-4796-8F6E-C63080D014AE}" type="presOf" srcId="{28E63959-028D-4D03-8E47-BE2E456B968A}" destId="{5BA79AFE-6738-417B-9C02-B7BEB0A38E41}" srcOrd="0" destOrd="2" presId="urn:microsoft.com/office/officeart/2005/8/layout/vList2"/>
    <dgm:cxn modelId="{C71F5664-2360-4B82-9C70-5DF273B984DA}" srcId="{E1576496-1954-4EEF-AADD-926E9FC6D6A8}" destId="{A2F84B5B-3E51-4B04-BE4E-F1E2F811FEF2}" srcOrd="4" destOrd="0" parTransId="{79A2C5D1-018E-44E2-97E7-DD1EAC44BDA7}" sibTransId="{E27ECD5D-5530-413B-AFC6-BD1C4637261E}"/>
    <dgm:cxn modelId="{80E8EC6E-E2FA-4B55-9274-F479C6BCDF54}" type="presOf" srcId="{40C871C6-883C-4ED7-90B4-0D91FC2FDC11}" destId="{5BA79AFE-6738-417B-9C02-B7BEB0A38E41}" srcOrd="0" destOrd="1" presId="urn:microsoft.com/office/officeart/2005/8/layout/vList2"/>
    <dgm:cxn modelId="{B39D4D4F-3002-4273-BA2E-CD8F39931301}" srcId="{E1576496-1954-4EEF-AADD-926E9FC6D6A8}" destId="{40C871C6-883C-4ED7-90B4-0D91FC2FDC11}" srcOrd="1" destOrd="0" parTransId="{D0FC878D-ED0C-4855-AF13-57B6AA283675}" sibTransId="{C7AC9443-D911-4619-94A8-7C7454DFE14F}"/>
    <dgm:cxn modelId="{58406352-D778-4C1C-96FF-27CA5319B561}" srcId="{28B49DA3-0490-4A0D-BBFA-DF7963DB419F}" destId="{E1576496-1954-4EEF-AADD-926E9FC6D6A8}" srcOrd="0" destOrd="0" parTransId="{4C859C95-E7DA-4F9A-B395-272499A39828}" sibTransId="{884ADF44-F715-4DA7-8EC5-4134DBC5CEAA}"/>
    <dgm:cxn modelId="{025EF754-AB0D-4233-937D-686FD1BB2C6C}" srcId="{28B49DA3-0490-4A0D-BBFA-DF7963DB419F}" destId="{C87D4748-337D-4980-9A36-ED01A6ECC56E}" srcOrd="1" destOrd="0" parTransId="{72F24E6A-52C6-4948-B514-08B2E5F41D40}" sibTransId="{6B69D5C0-1A07-4190-85EC-ED06EB5EBD36}"/>
    <dgm:cxn modelId="{2127A581-B4E8-4238-8B63-47027D4682F1}" type="presOf" srcId="{94373994-8EDD-463D-A674-7D4F44FCCA12}" destId="{19A2BE1B-C82B-4027-9B3C-33DE7480398B}" srcOrd="0" destOrd="1" presId="urn:microsoft.com/office/officeart/2005/8/layout/vList2"/>
    <dgm:cxn modelId="{48FB528C-09FF-42D9-B143-895EDFD1FA2E}" type="presOf" srcId="{28B49DA3-0490-4A0D-BBFA-DF7963DB419F}" destId="{54ADBC0F-485F-446F-BAA7-B4E1D8BD868D}" srcOrd="0" destOrd="0" presId="urn:microsoft.com/office/officeart/2005/8/layout/vList2"/>
    <dgm:cxn modelId="{6749CA8C-3936-47D8-9756-1DA87F1F7818}" srcId="{E1576496-1954-4EEF-AADD-926E9FC6D6A8}" destId="{120D6636-0371-442E-AEDB-8D406E9B2AC9}" srcOrd="3" destOrd="0" parTransId="{1706CCFD-9663-4602-B706-FCA2EDFBDA0C}" sibTransId="{1E2FF90A-A738-4384-9A6D-B85704393086}"/>
    <dgm:cxn modelId="{CAE233AA-546D-4CF7-B02F-FD93A3AC152B}" srcId="{C87D4748-337D-4980-9A36-ED01A6ECC56E}" destId="{95C54D4F-AC1E-49E1-9745-E0B39277561D}" srcOrd="0" destOrd="0" parTransId="{5B65FC99-CBD7-4278-A7D6-019E84DECC7B}" sibTransId="{5FB80175-9FAA-41FB-BCE6-07A52CE53CD4}"/>
    <dgm:cxn modelId="{5AB498AA-E53A-4A4D-82CC-9B3B802103E1}" srcId="{C87D4748-337D-4980-9A36-ED01A6ECC56E}" destId="{94373994-8EDD-463D-A674-7D4F44FCCA12}" srcOrd="1" destOrd="0" parTransId="{4B491A08-1296-4767-8542-B44AB485E4C5}" sibTransId="{B0E43659-0577-469F-AB0B-32011EE1DA0D}"/>
    <dgm:cxn modelId="{8EF576AF-B8F7-44EB-88ED-27BA92B88878}" type="presOf" srcId="{89540C0E-BE6B-4536-B23E-5AE2A314D06F}" destId="{5BA79AFE-6738-417B-9C02-B7BEB0A38E41}" srcOrd="0" destOrd="0" presId="urn:microsoft.com/office/officeart/2005/8/layout/vList2"/>
    <dgm:cxn modelId="{941BE8B9-6509-4AE7-8B58-A662DC9978FC}" type="presOf" srcId="{A2F84B5B-3E51-4B04-BE4E-F1E2F811FEF2}" destId="{5BA79AFE-6738-417B-9C02-B7BEB0A38E41}" srcOrd="0" destOrd="4" presId="urn:microsoft.com/office/officeart/2005/8/layout/vList2"/>
    <dgm:cxn modelId="{923E3CD1-D4E8-4F9A-8A12-3D262764D8D0}" type="presOf" srcId="{120D6636-0371-442E-AEDB-8D406E9B2AC9}" destId="{5BA79AFE-6738-417B-9C02-B7BEB0A38E41}" srcOrd="0" destOrd="3" presId="urn:microsoft.com/office/officeart/2005/8/layout/vList2"/>
    <dgm:cxn modelId="{1B74EBE8-6D3C-4354-A7DE-483C19AB4D85}" type="presOf" srcId="{C87D4748-337D-4980-9A36-ED01A6ECC56E}" destId="{F6DF1552-8785-4426-AE93-2B852A114B68}" srcOrd="0" destOrd="0" presId="urn:microsoft.com/office/officeart/2005/8/layout/vList2"/>
    <dgm:cxn modelId="{A0A9A9F8-804A-4F79-A1A5-3B0F7EC9939D}" type="presOf" srcId="{95C54D4F-AC1E-49E1-9745-E0B39277561D}" destId="{19A2BE1B-C82B-4027-9B3C-33DE7480398B}" srcOrd="0" destOrd="0" presId="urn:microsoft.com/office/officeart/2005/8/layout/vList2"/>
    <dgm:cxn modelId="{0ED1B49B-EFAE-4E4F-BE26-07CD1392E955}" type="presParOf" srcId="{54ADBC0F-485F-446F-BAA7-B4E1D8BD868D}" destId="{763DA58B-2ECC-476D-B6CD-0C0157E9EE36}" srcOrd="0" destOrd="0" presId="urn:microsoft.com/office/officeart/2005/8/layout/vList2"/>
    <dgm:cxn modelId="{826621AE-7968-4A55-A1EC-AD047C488FF9}" type="presParOf" srcId="{54ADBC0F-485F-446F-BAA7-B4E1D8BD868D}" destId="{5BA79AFE-6738-417B-9C02-B7BEB0A38E41}" srcOrd="1" destOrd="0" presId="urn:microsoft.com/office/officeart/2005/8/layout/vList2"/>
    <dgm:cxn modelId="{86AC7398-0DD5-4B74-9AE7-DB7B3F8A587C}" type="presParOf" srcId="{54ADBC0F-485F-446F-BAA7-B4E1D8BD868D}" destId="{F6DF1552-8785-4426-AE93-2B852A114B68}" srcOrd="2" destOrd="0" presId="urn:microsoft.com/office/officeart/2005/8/layout/vList2"/>
    <dgm:cxn modelId="{BBC0EBB0-95FB-4304-9135-4413EEA7CC8A}" type="presParOf" srcId="{54ADBC0F-485F-446F-BAA7-B4E1D8BD868D}" destId="{19A2BE1B-C82B-4027-9B3C-33DE748039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72236-60C8-4E75-A53F-9773CFE702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BB8349-CC13-4E8B-BE5C-E7587DD9760B}">
      <dgm:prSet/>
      <dgm:spPr/>
      <dgm:t>
        <a:bodyPr/>
        <a:lstStyle/>
        <a:p>
          <a:r>
            <a:rPr lang="en-US"/>
            <a:t>Multi-factor authentication (MFA)</a:t>
          </a:r>
        </a:p>
      </dgm:t>
    </dgm:pt>
    <dgm:pt modelId="{983F449C-C53D-4042-9681-F53A60DC8D2D}" type="parTrans" cxnId="{0FA9CEFA-2AA6-4F64-98C6-2CBF91B4BD15}">
      <dgm:prSet/>
      <dgm:spPr/>
      <dgm:t>
        <a:bodyPr/>
        <a:lstStyle/>
        <a:p>
          <a:endParaRPr lang="en-US"/>
        </a:p>
      </dgm:t>
    </dgm:pt>
    <dgm:pt modelId="{C9F903D2-3876-4B61-A4EA-FCD13AA40C12}" type="sibTrans" cxnId="{0FA9CEFA-2AA6-4F64-98C6-2CBF91B4BD15}">
      <dgm:prSet/>
      <dgm:spPr/>
      <dgm:t>
        <a:bodyPr/>
        <a:lstStyle/>
        <a:p>
          <a:endParaRPr lang="en-US"/>
        </a:p>
      </dgm:t>
    </dgm:pt>
    <dgm:pt modelId="{17936182-6F9D-4734-B481-DEE0B8E8E70A}">
      <dgm:prSet/>
      <dgm:spPr/>
      <dgm:t>
        <a:bodyPr/>
        <a:lstStyle/>
        <a:p>
          <a:r>
            <a:rPr lang="en-US"/>
            <a:t>Proper identity management (Microsoft Entra ID)</a:t>
          </a:r>
        </a:p>
      </dgm:t>
    </dgm:pt>
    <dgm:pt modelId="{E2EF1F4B-001A-4962-BBD3-53F6624348D9}" type="parTrans" cxnId="{20B47DEB-FC11-4C82-AE91-09623488FEA8}">
      <dgm:prSet/>
      <dgm:spPr/>
      <dgm:t>
        <a:bodyPr/>
        <a:lstStyle/>
        <a:p>
          <a:endParaRPr lang="en-US"/>
        </a:p>
      </dgm:t>
    </dgm:pt>
    <dgm:pt modelId="{6DDE5D98-CB89-4F63-A483-39690D51DABD}" type="sibTrans" cxnId="{20B47DEB-FC11-4C82-AE91-09623488FEA8}">
      <dgm:prSet/>
      <dgm:spPr/>
      <dgm:t>
        <a:bodyPr/>
        <a:lstStyle/>
        <a:p>
          <a:endParaRPr lang="en-US"/>
        </a:p>
      </dgm:t>
    </dgm:pt>
    <dgm:pt modelId="{7B195E35-9886-444B-BE59-1DDE8847693B}">
      <dgm:prSet/>
      <dgm:spPr/>
      <dgm:t>
        <a:bodyPr/>
        <a:lstStyle/>
        <a:p>
          <a:r>
            <a:rPr lang="en-US"/>
            <a:t>Regular audits, encryption, access control</a:t>
          </a:r>
        </a:p>
      </dgm:t>
    </dgm:pt>
    <dgm:pt modelId="{130E8760-2E8C-4D80-967D-93B89DD906BC}" type="parTrans" cxnId="{C029C181-718A-4C83-BBD4-B82D3D0773D8}">
      <dgm:prSet/>
      <dgm:spPr/>
      <dgm:t>
        <a:bodyPr/>
        <a:lstStyle/>
        <a:p>
          <a:endParaRPr lang="en-US"/>
        </a:p>
      </dgm:t>
    </dgm:pt>
    <dgm:pt modelId="{A4B73936-CE39-4EFA-BCED-3249AFD0262A}" type="sibTrans" cxnId="{C029C181-718A-4C83-BBD4-B82D3D0773D8}">
      <dgm:prSet/>
      <dgm:spPr/>
      <dgm:t>
        <a:bodyPr/>
        <a:lstStyle/>
        <a:p>
          <a:endParaRPr lang="en-US"/>
        </a:p>
      </dgm:t>
    </dgm:pt>
    <dgm:pt modelId="{3DE94847-D0E6-4ACA-866F-D4E31FD44AF3}" type="pres">
      <dgm:prSet presAssocID="{29772236-60C8-4E75-A53F-9773CFE7024A}" presName="root" presStyleCnt="0">
        <dgm:presLayoutVars>
          <dgm:dir/>
          <dgm:resizeHandles val="exact"/>
        </dgm:presLayoutVars>
      </dgm:prSet>
      <dgm:spPr/>
    </dgm:pt>
    <dgm:pt modelId="{C0D181F9-8837-44FE-865E-F68517513ED3}" type="pres">
      <dgm:prSet presAssocID="{87BB8349-CC13-4E8B-BE5C-E7587DD9760B}" presName="compNode" presStyleCnt="0"/>
      <dgm:spPr/>
    </dgm:pt>
    <dgm:pt modelId="{A0332917-4573-46EB-885E-95065BA5DD1F}" type="pres">
      <dgm:prSet presAssocID="{87BB8349-CC13-4E8B-BE5C-E7587DD9760B}" presName="bgRect" presStyleLbl="bgShp" presStyleIdx="0" presStyleCnt="3"/>
      <dgm:spPr/>
    </dgm:pt>
    <dgm:pt modelId="{83EA64EB-DC84-455F-86D0-EFBAB84C90B4}" type="pres">
      <dgm:prSet presAssocID="{87BB8349-CC13-4E8B-BE5C-E7587DD97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5766927-A8F7-43E2-BDDA-E27E9499B49F}" type="pres">
      <dgm:prSet presAssocID="{87BB8349-CC13-4E8B-BE5C-E7587DD9760B}" presName="spaceRect" presStyleCnt="0"/>
      <dgm:spPr/>
    </dgm:pt>
    <dgm:pt modelId="{653EEB19-157A-4D00-930D-64F5340FBD96}" type="pres">
      <dgm:prSet presAssocID="{87BB8349-CC13-4E8B-BE5C-E7587DD9760B}" presName="parTx" presStyleLbl="revTx" presStyleIdx="0" presStyleCnt="3">
        <dgm:presLayoutVars>
          <dgm:chMax val="0"/>
          <dgm:chPref val="0"/>
        </dgm:presLayoutVars>
      </dgm:prSet>
      <dgm:spPr/>
    </dgm:pt>
    <dgm:pt modelId="{B19F3AD6-796F-490F-B1D5-E7C6AB3B2ADA}" type="pres">
      <dgm:prSet presAssocID="{C9F903D2-3876-4B61-A4EA-FCD13AA40C12}" presName="sibTrans" presStyleCnt="0"/>
      <dgm:spPr/>
    </dgm:pt>
    <dgm:pt modelId="{1C62395D-3B1D-4FFC-952C-33CCE960C843}" type="pres">
      <dgm:prSet presAssocID="{17936182-6F9D-4734-B481-DEE0B8E8E70A}" presName="compNode" presStyleCnt="0"/>
      <dgm:spPr/>
    </dgm:pt>
    <dgm:pt modelId="{FE6B3C94-FCEE-4322-A03E-5FB9369FA05A}" type="pres">
      <dgm:prSet presAssocID="{17936182-6F9D-4734-B481-DEE0B8E8E70A}" presName="bgRect" presStyleLbl="bgShp" presStyleIdx="1" presStyleCnt="3"/>
      <dgm:spPr/>
    </dgm:pt>
    <dgm:pt modelId="{152FEA5D-C11A-4598-B50E-EE0071BB2D29}" type="pres">
      <dgm:prSet presAssocID="{17936182-6F9D-4734-B481-DEE0B8E8E7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5EFFD28-4BA7-4311-AA47-1126BF375E66}" type="pres">
      <dgm:prSet presAssocID="{17936182-6F9D-4734-B481-DEE0B8E8E70A}" presName="spaceRect" presStyleCnt="0"/>
      <dgm:spPr/>
    </dgm:pt>
    <dgm:pt modelId="{CD890A06-6DCC-4BBA-B2D6-174C1119BC1E}" type="pres">
      <dgm:prSet presAssocID="{17936182-6F9D-4734-B481-DEE0B8E8E70A}" presName="parTx" presStyleLbl="revTx" presStyleIdx="1" presStyleCnt="3">
        <dgm:presLayoutVars>
          <dgm:chMax val="0"/>
          <dgm:chPref val="0"/>
        </dgm:presLayoutVars>
      </dgm:prSet>
      <dgm:spPr/>
    </dgm:pt>
    <dgm:pt modelId="{BE2427B9-BFAC-400E-B61B-DCD0C8CEC457}" type="pres">
      <dgm:prSet presAssocID="{6DDE5D98-CB89-4F63-A483-39690D51DABD}" presName="sibTrans" presStyleCnt="0"/>
      <dgm:spPr/>
    </dgm:pt>
    <dgm:pt modelId="{6F5D307C-93EA-4E9C-A6D7-3F881D9D93CD}" type="pres">
      <dgm:prSet presAssocID="{7B195E35-9886-444B-BE59-1DDE8847693B}" presName="compNode" presStyleCnt="0"/>
      <dgm:spPr/>
    </dgm:pt>
    <dgm:pt modelId="{5FE05424-F2D1-45AF-9F15-09508AE17C84}" type="pres">
      <dgm:prSet presAssocID="{7B195E35-9886-444B-BE59-1DDE8847693B}" presName="bgRect" presStyleLbl="bgShp" presStyleIdx="2" presStyleCnt="3"/>
      <dgm:spPr/>
    </dgm:pt>
    <dgm:pt modelId="{9FC2A091-8602-4298-AC6D-9C9CEF306918}" type="pres">
      <dgm:prSet presAssocID="{7B195E35-9886-444B-BE59-1DDE884769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83C6BF4-2027-4BB3-8D3A-533AA9135971}" type="pres">
      <dgm:prSet presAssocID="{7B195E35-9886-444B-BE59-1DDE8847693B}" presName="spaceRect" presStyleCnt="0"/>
      <dgm:spPr/>
    </dgm:pt>
    <dgm:pt modelId="{D1280445-4E30-4B31-8F83-C82379C649F5}" type="pres">
      <dgm:prSet presAssocID="{7B195E35-9886-444B-BE59-1DDE884769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56A428-CD9C-427D-86A7-73248659A9D6}" type="presOf" srcId="{7B195E35-9886-444B-BE59-1DDE8847693B}" destId="{D1280445-4E30-4B31-8F83-C82379C649F5}" srcOrd="0" destOrd="0" presId="urn:microsoft.com/office/officeart/2018/2/layout/IconVerticalSolidList"/>
    <dgm:cxn modelId="{BA5BF636-E86E-46F1-AA5E-3173BA9FDB61}" type="presOf" srcId="{87BB8349-CC13-4E8B-BE5C-E7587DD9760B}" destId="{653EEB19-157A-4D00-930D-64F5340FBD96}" srcOrd="0" destOrd="0" presId="urn:microsoft.com/office/officeart/2018/2/layout/IconVerticalSolidList"/>
    <dgm:cxn modelId="{37221441-0143-4867-8AC1-DE0A3966EA23}" type="presOf" srcId="{17936182-6F9D-4734-B481-DEE0B8E8E70A}" destId="{CD890A06-6DCC-4BBA-B2D6-174C1119BC1E}" srcOrd="0" destOrd="0" presId="urn:microsoft.com/office/officeart/2018/2/layout/IconVerticalSolidList"/>
    <dgm:cxn modelId="{C029C181-718A-4C83-BBD4-B82D3D0773D8}" srcId="{29772236-60C8-4E75-A53F-9773CFE7024A}" destId="{7B195E35-9886-444B-BE59-1DDE8847693B}" srcOrd="2" destOrd="0" parTransId="{130E8760-2E8C-4D80-967D-93B89DD906BC}" sibTransId="{A4B73936-CE39-4EFA-BCED-3249AFD0262A}"/>
    <dgm:cxn modelId="{8D4B1496-97E9-43F9-8F4C-FDE25BA4E862}" type="presOf" srcId="{29772236-60C8-4E75-A53F-9773CFE7024A}" destId="{3DE94847-D0E6-4ACA-866F-D4E31FD44AF3}" srcOrd="0" destOrd="0" presId="urn:microsoft.com/office/officeart/2018/2/layout/IconVerticalSolidList"/>
    <dgm:cxn modelId="{20B47DEB-FC11-4C82-AE91-09623488FEA8}" srcId="{29772236-60C8-4E75-A53F-9773CFE7024A}" destId="{17936182-6F9D-4734-B481-DEE0B8E8E70A}" srcOrd="1" destOrd="0" parTransId="{E2EF1F4B-001A-4962-BBD3-53F6624348D9}" sibTransId="{6DDE5D98-CB89-4F63-A483-39690D51DABD}"/>
    <dgm:cxn modelId="{0FA9CEFA-2AA6-4F64-98C6-2CBF91B4BD15}" srcId="{29772236-60C8-4E75-A53F-9773CFE7024A}" destId="{87BB8349-CC13-4E8B-BE5C-E7587DD9760B}" srcOrd="0" destOrd="0" parTransId="{983F449C-C53D-4042-9681-F53A60DC8D2D}" sibTransId="{C9F903D2-3876-4B61-A4EA-FCD13AA40C12}"/>
    <dgm:cxn modelId="{C9EC8D9A-7A70-4D07-AC81-F2D4417E24F3}" type="presParOf" srcId="{3DE94847-D0E6-4ACA-866F-D4E31FD44AF3}" destId="{C0D181F9-8837-44FE-865E-F68517513ED3}" srcOrd="0" destOrd="0" presId="urn:microsoft.com/office/officeart/2018/2/layout/IconVerticalSolidList"/>
    <dgm:cxn modelId="{054D391B-E281-428A-8AD5-D0DAA7448523}" type="presParOf" srcId="{C0D181F9-8837-44FE-865E-F68517513ED3}" destId="{A0332917-4573-46EB-885E-95065BA5DD1F}" srcOrd="0" destOrd="0" presId="urn:microsoft.com/office/officeart/2018/2/layout/IconVerticalSolidList"/>
    <dgm:cxn modelId="{60C75A00-461E-4C00-8749-6CC084D50B14}" type="presParOf" srcId="{C0D181F9-8837-44FE-865E-F68517513ED3}" destId="{83EA64EB-DC84-455F-86D0-EFBAB84C90B4}" srcOrd="1" destOrd="0" presId="urn:microsoft.com/office/officeart/2018/2/layout/IconVerticalSolidList"/>
    <dgm:cxn modelId="{63CD4363-F3A5-495C-97A0-20C49B320839}" type="presParOf" srcId="{C0D181F9-8837-44FE-865E-F68517513ED3}" destId="{D5766927-A8F7-43E2-BDDA-E27E9499B49F}" srcOrd="2" destOrd="0" presId="urn:microsoft.com/office/officeart/2018/2/layout/IconVerticalSolidList"/>
    <dgm:cxn modelId="{D6320E39-7604-4C6C-A6FA-0577C0786EE5}" type="presParOf" srcId="{C0D181F9-8837-44FE-865E-F68517513ED3}" destId="{653EEB19-157A-4D00-930D-64F5340FBD96}" srcOrd="3" destOrd="0" presId="urn:microsoft.com/office/officeart/2018/2/layout/IconVerticalSolidList"/>
    <dgm:cxn modelId="{16376F76-FF08-4507-96CE-D0B5CF53E016}" type="presParOf" srcId="{3DE94847-D0E6-4ACA-866F-D4E31FD44AF3}" destId="{B19F3AD6-796F-490F-B1D5-E7C6AB3B2ADA}" srcOrd="1" destOrd="0" presId="urn:microsoft.com/office/officeart/2018/2/layout/IconVerticalSolidList"/>
    <dgm:cxn modelId="{0D83A1FF-1260-49B9-A75F-8202602C74A2}" type="presParOf" srcId="{3DE94847-D0E6-4ACA-866F-D4E31FD44AF3}" destId="{1C62395D-3B1D-4FFC-952C-33CCE960C843}" srcOrd="2" destOrd="0" presId="urn:microsoft.com/office/officeart/2018/2/layout/IconVerticalSolidList"/>
    <dgm:cxn modelId="{FC151A30-9D3F-4E94-BFE1-DA9E86FCCF49}" type="presParOf" srcId="{1C62395D-3B1D-4FFC-952C-33CCE960C843}" destId="{FE6B3C94-FCEE-4322-A03E-5FB9369FA05A}" srcOrd="0" destOrd="0" presId="urn:microsoft.com/office/officeart/2018/2/layout/IconVerticalSolidList"/>
    <dgm:cxn modelId="{54B92DD7-E7BE-46E8-A072-30A5A1A965C2}" type="presParOf" srcId="{1C62395D-3B1D-4FFC-952C-33CCE960C843}" destId="{152FEA5D-C11A-4598-B50E-EE0071BB2D29}" srcOrd="1" destOrd="0" presId="urn:microsoft.com/office/officeart/2018/2/layout/IconVerticalSolidList"/>
    <dgm:cxn modelId="{0A78A671-B910-4FDC-92F3-01ACB291041E}" type="presParOf" srcId="{1C62395D-3B1D-4FFC-952C-33CCE960C843}" destId="{E5EFFD28-4BA7-4311-AA47-1126BF375E66}" srcOrd="2" destOrd="0" presId="urn:microsoft.com/office/officeart/2018/2/layout/IconVerticalSolidList"/>
    <dgm:cxn modelId="{6FA545EA-E1C1-4628-AC7F-5021EC139700}" type="presParOf" srcId="{1C62395D-3B1D-4FFC-952C-33CCE960C843}" destId="{CD890A06-6DCC-4BBA-B2D6-174C1119BC1E}" srcOrd="3" destOrd="0" presId="urn:microsoft.com/office/officeart/2018/2/layout/IconVerticalSolidList"/>
    <dgm:cxn modelId="{B0824109-BDFC-4085-B8B7-CFDAB679AA15}" type="presParOf" srcId="{3DE94847-D0E6-4ACA-866F-D4E31FD44AF3}" destId="{BE2427B9-BFAC-400E-B61B-DCD0C8CEC457}" srcOrd="3" destOrd="0" presId="urn:microsoft.com/office/officeart/2018/2/layout/IconVerticalSolidList"/>
    <dgm:cxn modelId="{22C27ECE-60D9-4A8D-8F13-9CC294A7645B}" type="presParOf" srcId="{3DE94847-D0E6-4ACA-866F-D4E31FD44AF3}" destId="{6F5D307C-93EA-4E9C-A6D7-3F881D9D93CD}" srcOrd="4" destOrd="0" presId="urn:microsoft.com/office/officeart/2018/2/layout/IconVerticalSolidList"/>
    <dgm:cxn modelId="{EE2217B1-D067-4B51-B3C7-86279BB39869}" type="presParOf" srcId="{6F5D307C-93EA-4E9C-A6D7-3F881D9D93CD}" destId="{5FE05424-F2D1-45AF-9F15-09508AE17C84}" srcOrd="0" destOrd="0" presId="urn:microsoft.com/office/officeart/2018/2/layout/IconVerticalSolidList"/>
    <dgm:cxn modelId="{80488BFF-BF6D-4CD1-906B-943BDB7EF8AB}" type="presParOf" srcId="{6F5D307C-93EA-4E9C-A6D7-3F881D9D93CD}" destId="{9FC2A091-8602-4298-AC6D-9C9CEF306918}" srcOrd="1" destOrd="0" presId="urn:microsoft.com/office/officeart/2018/2/layout/IconVerticalSolidList"/>
    <dgm:cxn modelId="{BF1B58FE-B866-4E31-89D2-0DBC7A792DA0}" type="presParOf" srcId="{6F5D307C-93EA-4E9C-A6D7-3F881D9D93CD}" destId="{483C6BF4-2027-4BB3-8D3A-533AA9135971}" srcOrd="2" destOrd="0" presId="urn:microsoft.com/office/officeart/2018/2/layout/IconVerticalSolidList"/>
    <dgm:cxn modelId="{A937186C-253F-4E96-8CE3-A08E78B4C3B1}" type="presParOf" srcId="{6F5D307C-93EA-4E9C-A6D7-3F881D9D93CD}" destId="{D1280445-4E30-4B31-8F83-C82379C649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B7CCD-62CA-4D09-B4A9-664FB332CD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B0600-386A-428B-B1E5-024BA0C5F25F}">
      <dgm:prSet/>
      <dgm:spPr/>
      <dgm:t>
        <a:bodyPr/>
        <a:lstStyle/>
        <a:p>
          <a:r>
            <a:rPr lang="en-US" dirty="0"/>
            <a:t>Zero Trust Security in Azure:</a:t>
          </a:r>
        </a:p>
      </dgm:t>
    </dgm:pt>
    <dgm:pt modelId="{5FE8CA12-DC1A-4472-AD99-FB96C2DA1A4C}" type="parTrans" cxnId="{12745316-12A1-48C5-AC9A-FE9D05EB969D}">
      <dgm:prSet/>
      <dgm:spPr/>
      <dgm:t>
        <a:bodyPr/>
        <a:lstStyle/>
        <a:p>
          <a:endParaRPr lang="en-US"/>
        </a:p>
      </dgm:t>
    </dgm:pt>
    <dgm:pt modelId="{1FF8FF7F-7D6C-48C3-A068-6E59BB6509D0}" type="sibTrans" cxnId="{12745316-12A1-48C5-AC9A-FE9D05EB969D}">
      <dgm:prSet/>
      <dgm:spPr/>
      <dgm:t>
        <a:bodyPr/>
        <a:lstStyle/>
        <a:p>
          <a:endParaRPr lang="en-US"/>
        </a:p>
      </dgm:t>
    </dgm:pt>
    <dgm:pt modelId="{59020F1D-8D90-4E59-9E1E-FF7D33CCCF07}">
      <dgm:prSet/>
      <dgm:spPr/>
      <dgm:t>
        <a:bodyPr/>
        <a:lstStyle/>
        <a:p>
          <a:r>
            <a:rPr lang="en-US"/>
            <a:t>“Never trust, always verify” principle</a:t>
          </a:r>
        </a:p>
      </dgm:t>
    </dgm:pt>
    <dgm:pt modelId="{873F2B89-9CB4-4EEC-A01E-8DFBE4FB69AC}" type="parTrans" cxnId="{48AC3FA2-F0A5-4E28-A7E1-2AB355E3D8F4}">
      <dgm:prSet/>
      <dgm:spPr/>
      <dgm:t>
        <a:bodyPr/>
        <a:lstStyle/>
        <a:p>
          <a:endParaRPr lang="en-US"/>
        </a:p>
      </dgm:t>
    </dgm:pt>
    <dgm:pt modelId="{56CB3D1B-2058-4D79-A673-CCD2C33A2941}" type="sibTrans" cxnId="{48AC3FA2-F0A5-4E28-A7E1-2AB355E3D8F4}">
      <dgm:prSet/>
      <dgm:spPr/>
      <dgm:t>
        <a:bodyPr/>
        <a:lstStyle/>
        <a:p>
          <a:endParaRPr lang="en-US"/>
        </a:p>
      </dgm:t>
    </dgm:pt>
    <dgm:pt modelId="{FF054406-0B39-4E37-B979-E085CF48C166}">
      <dgm:prSet/>
      <dgm:spPr/>
      <dgm:t>
        <a:bodyPr/>
        <a:lstStyle/>
        <a:p>
          <a:r>
            <a:rPr lang="en-US" dirty="0"/>
            <a:t>Strong authentication, micro-segmentation, and least privilege access</a:t>
          </a:r>
        </a:p>
      </dgm:t>
    </dgm:pt>
    <dgm:pt modelId="{4585E2AE-5CCF-44FC-A552-89E26570D4A4}" type="parTrans" cxnId="{943C4B71-8CAA-4D67-AC00-B0190AC15549}">
      <dgm:prSet/>
      <dgm:spPr/>
      <dgm:t>
        <a:bodyPr/>
        <a:lstStyle/>
        <a:p>
          <a:endParaRPr lang="en-US"/>
        </a:p>
      </dgm:t>
    </dgm:pt>
    <dgm:pt modelId="{C3824A90-3086-4D5C-B947-DA81666D2149}" type="sibTrans" cxnId="{943C4B71-8CAA-4D67-AC00-B0190AC15549}">
      <dgm:prSet/>
      <dgm:spPr/>
      <dgm:t>
        <a:bodyPr/>
        <a:lstStyle/>
        <a:p>
          <a:endParaRPr lang="en-US"/>
        </a:p>
      </dgm:t>
    </dgm:pt>
    <dgm:pt modelId="{49834CA0-B0AE-47D1-AB20-0FD708A5BD13}">
      <dgm:prSet/>
      <dgm:spPr/>
      <dgm:t>
        <a:bodyPr/>
        <a:lstStyle/>
        <a:p>
          <a:r>
            <a:rPr lang="en-US"/>
            <a:t>Prevent lateral movement through deep analytics and intelligence</a:t>
          </a:r>
        </a:p>
      </dgm:t>
    </dgm:pt>
    <dgm:pt modelId="{4350A96D-ADD9-41E2-A7D2-69EF84A7E533}" type="parTrans" cxnId="{6B943FE0-BA26-403E-9D68-64EF769DA8C9}">
      <dgm:prSet/>
      <dgm:spPr/>
      <dgm:t>
        <a:bodyPr/>
        <a:lstStyle/>
        <a:p>
          <a:endParaRPr lang="en-US"/>
        </a:p>
      </dgm:t>
    </dgm:pt>
    <dgm:pt modelId="{CFB032F3-C308-4155-825B-B1DF593DACDB}" type="sibTrans" cxnId="{6B943FE0-BA26-403E-9D68-64EF769DA8C9}">
      <dgm:prSet/>
      <dgm:spPr/>
      <dgm:t>
        <a:bodyPr/>
        <a:lstStyle/>
        <a:p>
          <a:endParaRPr lang="en-US"/>
        </a:p>
      </dgm:t>
    </dgm:pt>
    <dgm:pt modelId="{47F301AB-9158-4A2E-8C4F-F16D4123B3D5}">
      <dgm:prSet/>
      <dgm:spPr/>
      <dgm:t>
        <a:bodyPr/>
        <a:lstStyle/>
        <a:p>
          <a:r>
            <a:rPr lang="en-US"/>
            <a:t>Zero Trust: Key Components</a:t>
          </a:r>
        </a:p>
      </dgm:t>
    </dgm:pt>
    <dgm:pt modelId="{9F651523-5791-445D-BE97-59AF103BB5E7}" type="parTrans" cxnId="{6D84DD41-3C49-4729-AC70-9488665D5A3A}">
      <dgm:prSet/>
      <dgm:spPr/>
      <dgm:t>
        <a:bodyPr/>
        <a:lstStyle/>
        <a:p>
          <a:endParaRPr lang="en-US"/>
        </a:p>
      </dgm:t>
    </dgm:pt>
    <dgm:pt modelId="{4CB13C4B-2A4E-49E5-BD20-7B155B72AAE8}" type="sibTrans" cxnId="{6D84DD41-3C49-4729-AC70-9488665D5A3A}">
      <dgm:prSet/>
      <dgm:spPr/>
      <dgm:t>
        <a:bodyPr/>
        <a:lstStyle/>
        <a:p>
          <a:endParaRPr lang="en-US"/>
        </a:p>
      </dgm:t>
    </dgm:pt>
    <dgm:pt modelId="{07419AA3-9C23-4772-8E9F-CFF272E6ABEE}">
      <dgm:prSet/>
      <dgm:spPr/>
      <dgm:t>
        <a:bodyPr/>
        <a:lstStyle/>
        <a:p>
          <a:r>
            <a:rPr lang="en-US"/>
            <a:t>Always Verify: Authenticate users before granting access</a:t>
          </a:r>
        </a:p>
      </dgm:t>
    </dgm:pt>
    <dgm:pt modelId="{67E07AE2-1DCA-427F-A4CA-7686A25C2C3B}" type="parTrans" cxnId="{1499E137-CDDD-4861-8FED-77698302AB4B}">
      <dgm:prSet/>
      <dgm:spPr/>
      <dgm:t>
        <a:bodyPr/>
        <a:lstStyle/>
        <a:p>
          <a:endParaRPr lang="en-US"/>
        </a:p>
      </dgm:t>
    </dgm:pt>
    <dgm:pt modelId="{C036D3F0-20AF-4641-AD0B-4AD9FB6E9194}" type="sibTrans" cxnId="{1499E137-CDDD-4861-8FED-77698302AB4B}">
      <dgm:prSet/>
      <dgm:spPr/>
      <dgm:t>
        <a:bodyPr/>
        <a:lstStyle/>
        <a:p>
          <a:endParaRPr lang="en-US"/>
        </a:p>
      </dgm:t>
    </dgm:pt>
    <dgm:pt modelId="{C7155985-6C4C-404B-A9E5-261D26541886}">
      <dgm:prSet/>
      <dgm:spPr/>
      <dgm:t>
        <a:bodyPr/>
        <a:lstStyle/>
        <a:p>
          <a:r>
            <a:rPr lang="en-US"/>
            <a:t>Least Privilege: Limit access to only what’s necessary</a:t>
          </a:r>
        </a:p>
      </dgm:t>
    </dgm:pt>
    <dgm:pt modelId="{AEA698CB-58BC-4D5F-A44B-8F32D94F68D6}" type="parTrans" cxnId="{AFAF283D-D2DB-4D43-ABFB-094DAAAE99BE}">
      <dgm:prSet/>
      <dgm:spPr/>
      <dgm:t>
        <a:bodyPr/>
        <a:lstStyle/>
        <a:p>
          <a:endParaRPr lang="en-US"/>
        </a:p>
      </dgm:t>
    </dgm:pt>
    <dgm:pt modelId="{D63D354E-4AD8-4BB9-AB95-247D607E0314}" type="sibTrans" cxnId="{AFAF283D-D2DB-4D43-ABFB-094DAAAE99BE}">
      <dgm:prSet/>
      <dgm:spPr/>
      <dgm:t>
        <a:bodyPr/>
        <a:lstStyle/>
        <a:p>
          <a:endParaRPr lang="en-US"/>
        </a:p>
      </dgm:t>
    </dgm:pt>
    <dgm:pt modelId="{20D1B6AE-AB01-4C64-95F4-C4E9F4733658}">
      <dgm:prSet/>
      <dgm:spPr/>
      <dgm:t>
        <a:bodyPr/>
        <a:lstStyle/>
        <a:p>
          <a:r>
            <a:rPr lang="en-US" dirty="0"/>
            <a:t>Micro-Segmentation: Isolate different network sections</a:t>
          </a:r>
        </a:p>
      </dgm:t>
    </dgm:pt>
    <dgm:pt modelId="{346EFC6A-8EC1-4478-8177-F7C5D5F5C0DA}" type="parTrans" cxnId="{9F421F55-448B-49F9-99AB-8E2825251527}">
      <dgm:prSet/>
      <dgm:spPr/>
      <dgm:t>
        <a:bodyPr/>
        <a:lstStyle/>
        <a:p>
          <a:endParaRPr lang="en-US"/>
        </a:p>
      </dgm:t>
    </dgm:pt>
    <dgm:pt modelId="{F7AEBE46-1252-422C-A60F-878A30937D7F}" type="sibTrans" cxnId="{9F421F55-448B-49F9-99AB-8E2825251527}">
      <dgm:prSet/>
      <dgm:spPr/>
      <dgm:t>
        <a:bodyPr/>
        <a:lstStyle/>
        <a:p>
          <a:endParaRPr lang="en-US"/>
        </a:p>
      </dgm:t>
    </dgm:pt>
    <dgm:pt modelId="{698F841B-6252-45DF-BDA3-57202A455F38}">
      <dgm:prSet/>
      <dgm:spPr/>
      <dgm:t>
        <a:bodyPr/>
        <a:lstStyle/>
        <a:p>
          <a:r>
            <a:rPr lang="en-US"/>
            <a:t>Deep analytics for continuous monitoring</a:t>
          </a:r>
        </a:p>
      </dgm:t>
    </dgm:pt>
    <dgm:pt modelId="{69EFD8EB-C318-463B-BEF0-39D0C1D2AC5D}" type="parTrans" cxnId="{56DBB383-2D63-472A-B310-9B144BD36EFB}">
      <dgm:prSet/>
      <dgm:spPr/>
      <dgm:t>
        <a:bodyPr/>
        <a:lstStyle/>
        <a:p>
          <a:endParaRPr lang="en-US"/>
        </a:p>
      </dgm:t>
    </dgm:pt>
    <dgm:pt modelId="{3893A593-2EC6-4D98-B566-36BB2CC19855}" type="sibTrans" cxnId="{56DBB383-2D63-472A-B310-9B144BD36EFB}">
      <dgm:prSet/>
      <dgm:spPr/>
      <dgm:t>
        <a:bodyPr/>
        <a:lstStyle/>
        <a:p>
          <a:endParaRPr lang="en-US"/>
        </a:p>
      </dgm:t>
    </dgm:pt>
    <dgm:pt modelId="{7DCEE0D7-B6E1-4238-99D8-4ADE2DF41AEA}">
      <dgm:prSet/>
      <dgm:spPr/>
      <dgm:t>
        <a:bodyPr/>
        <a:lstStyle/>
        <a:p>
          <a:r>
            <a:rPr lang="en-US"/>
            <a:t>Microsoft Entra ID and Zero Trust</a:t>
          </a:r>
        </a:p>
      </dgm:t>
    </dgm:pt>
    <dgm:pt modelId="{C4E46DB1-28F0-44E3-A3B5-8AAD1F34D64B}" type="parTrans" cxnId="{B57CB67B-673E-4A88-BA22-E5E9B533AD51}">
      <dgm:prSet/>
      <dgm:spPr/>
      <dgm:t>
        <a:bodyPr/>
        <a:lstStyle/>
        <a:p>
          <a:endParaRPr lang="en-US"/>
        </a:p>
      </dgm:t>
    </dgm:pt>
    <dgm:pt modelId="{56DAFEDF-175F-466E-A9FE-29164234DC31}" type="sibTrans" cxnId="{B57CB67B-673E-4A88-BA22-E5E9B533AD51}">
      <dgm:prSet/>
      <dgm:spPr/>
      <dgm:t>
        <a:bodyPr/>
        <a:lstStyle/>
        <a:p>
          <a:endParaRPr lang="en-US"/>
        </a:p>
      </dgm:t>
    </dgm:pt>
    <dgm:pt modelId="{4EECACD3-79F3-4FBD-8F1E-744ACA0EA210}">
      <dgm:prSet/>
      <dgm:spPr/>
      <dgm:t>
        <a:bodyPr/>
        <a:lstStyle/>
        <a:p>
          <a:r>
            <a:rPr lang="en-US"/>
            <a:t>Microsoft Entra enables MFA, identity control, and authentication policies</a:t>
          </a:r>
        </a:p>
      </dgm:t>
    </dgm:pt>
    <dgm:pt modelId="{F6CDE92C-CD87-4D32-9781-1FAAC4F3B1D9}" type="parTrans" cxnId="{66558C14-7FFD-4175-9E56-B736018D8205}">
      <dgm:prSet/>
      <dgm:spPr/>
      <dgm:t>
        <a:bodyPr/>
        <a:lstStyle/>
        <a:p>
          <a:endParaRPr lang="en-US"/>
        </a:p>
      </dgm:t>
    </dgm:pt>
    <dgm:pt modelId="{F0BFE97F-F9CA-4D4C-894A-F4FAE6F1B3C3}" type="sibTrans" cxnId="{66558C14-7FFD-4175-9E56-B736018D8205}">
      <dgm:prSet/>
      <dgm:spPr/>
      <dgm:t>
        <a:bodyPr/>
        <a:lstStyle/>
        <a:p>
          <a:endParaRPr lang="en-US"/>
        </a:p>
      </dgm:t>
    </dgm:pt>
    <dgm:pt modelId="{068D8A3D-F513-46DB-8DF4-53C05A360963}">
      <dgm:prSet/>
      <dgm:spPr/>
      <dgm:t>
        <a:bodyPr/>
        <a:lstStyle/>
        <a:p>
          <a:r>
            <a:rPr lang="en-US"/>
            <a:t>Enforcing secure access across Azure resources and infrastructure</a:t>
          </a:r>
        </a:p>
      </dgm:t>
    </dgm:pt>
    <dgm:pt modelId="{00E26825-3D98-4126-AA1B-FDFE6DABADC4}" type="parTrans" cxnId="{D0BF7814-8907-4DC9-A718-0E863385C321}">
      <dgm:prSet/>
      <dgm:spPr/>
      <dgm:t>
        <a:bodyPr/>
        <a:lstStyle/>
        <a:p>
          <a:endParaRPr lang="en-US"/>
        </a:p>
      </dgm:t>
    </dgm:pt>
    <dgm:pt modelId="{8B626CDE-2B82-4052-AF4F-BBCC091B800F}" type="sibTrans" cxnId="{D0BF7814-8907-4DC9-A718-0E863385C321}">
      <dgm:prSet/>
      <dgm:spPr/>
      <dgm:t>
        <a:bodyPr/>
        <a:lstStyle/>
        <a:p>
          <a:endParaRPr lang="en-US"/>
        </a:p>
      </dgm:t>
    </dgm:pt>
    <dgm:pt modelId="{A99AF3A1-90B3-4DCE-8460-C3C4F0399029}">
      <dgm:prSet/>
      <dgm:spPr/>
      <dgm:t>
        <a:bodyPr/>
        <a:lstStyle/>
        <a:p>
          <a:r>
            <a:rPr lang="en-US"/>
            <a:t>Examples of configuring policies in Azure subscriptions</a:t>
          </a:r>
        </a:p>
      </dgm:t>
    </dgm:pt>
    <dgm:pt modelId="{5AC8BED1-81A7-4F6B-9C5E-B5281E3D2D6C}" type="parTrans" cxnId="{BBB90ADB-BE2E-47B9-BF94-91151E809C65}">
      <dgm:prSet/>
      <dgm:spPr/>
      <dgm:t>
        <a:bodyPr/>
        <a:lstStyle/>
        <a:p>
          <a:endParaRPr lang="en-US"/>
        </a:p>
      </dgm:t>
    </dgm:pt>
    <dgm:pt modelId="{54AE4B4F-B8BF-4C5B-A355-D68848663346}" type="sibTrans" cxnId="{BBB90ADB-BE2E-47B9-BF94-91151E809C65}">
      <dgm:prSet/>
      <dgm:spPr/>
      <dgm:t>
        <a:bodyPr/>
        <a:lstStyle/>
        <a:p>
          <a:endParaRPr lang="en-US"/>
        </a:p>
      </dgm:t>
    </dgm:pt>
    <dgm:pt modelId="{9B721EB0-453C-437D-8710-B6A39EE785D0}" type="pres">
      <dgm:prSet presAssocID="{F06B7CCD-62CA-4D09-B4A9-664FB332CD48}" presName="linear" presStyleCnt="0">
        <dgm:presLayoutVars>
          <dgm:animLvl val="lvl"/>
          <dgm:resizeHandles val="exact"/>
        </dgm:presLayoutVars>
      </dgm:prSet>
      <dgm:spPr/>
    </dgm:pt>
    <dgm:pt modelId="{07860550-8112-4B4D-9031-1FFC54F31240}" type="pres">
      <dgm:prSet presAssocID="{E65B0600-386A-428B-B1E5-024BA0C5F2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43E88D-1BC4-4B75-A017-C1E2111F8EFA}" type="pres">
      <dgm:prSet presAssocID="{E65B0600-386A-428B-B1E5-024BA0C5F25F}" presName="childText" presStyleLbl="revTx" presStyleIdx="0" presStyleCnt="3">
        <dgm:presLayoutVars>
          <dgm:bulletEnabled val="1"/>
        </dgm:presLayoutVars>
      </dgm:prSet>
      <dgm:spPr/>
    </dgm:pt>
    <dgm:pt modelId="{44E9A337-AAFA-4910-BB34-D507DA6A3F0F}" type="pres">
      <dgm:prSet presAssocID="{47F301AB-9158-4A2E-8C4F-F16D4123B3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47B1F6-32F6-4E53-AA89-28B9CD202A4F}" type="pres">
      <dgm:prSet presAssocID="{47F301AB-9158-4A2E-8C4F-F16D4123B3D5}" presName="childText" presStyleLbl="revTx" presStyleIdx="1" presStyleCnt="3">
        <dgm:presLayoutVars>
          <dgm:bulletEnabled val="1"/>
        </dgm:presLayoutVars>
      </dgm:prSet>
      <dgm:spPr/>
    </dgm:pt>
    <dgm:pt modelId="{5B69A88A-5EB4-419E-B58E-4E08E6BEB22D}" type="pres">
      <dgm:prSet presAssocID="{7DCEE0D7-B6E1-4238-99D8-4ADE2DF41A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976D0B-17C0-4636-86CC-0F5DF00AB69D}" type="pres">
      <dgm:prSet presAssocID="{7DCEE0D7-B6E1-4238-99D8-4ADE2DF41AE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3080F08-88E2-44BC-A9D4-6485D9498959}" type="presOf" srcId="{698F841B-6252-45DF-BDA3-57202A455F38}" destId="{0647B1F6-32F6-4E53-AA89-28B9CD202A4F}" srcOrd="0" destOrd="3" presId="urn:microsoft.com/office/officeart/2005/8/layout/vList2"/>
    <dgm:cxn modelId="{D0BF7814-8907-4DC9-A718-0E863385C321}" srcId="{7DCEE0D7-B6E1-4238-99D8-4ADE2DF41AEA}" destId="{068D8A3D-F513-46DB-8DF4-53C05A360963}" srcOrd="1" destOrd="0" parTransId="{00E26825-3D98-4126-AA1B-FDFE6DABADC4}" sibTransId="{8B626CDE-2B82-4052-AF4F-BBCC091B800F}"/>
    <dgm:cxn modelId="{66558C14-7FFD-4175-9E56-B736018D8205}" srcId="{7DCEE0D7-B6E1-4238-99D8-4ADE2DF41AEA}" destId="{4EECACD3-79F3-4FBD-8F1E-744ACA0EA210}" srcOrd="0" destOrd="0" parTransId="{F6CDE92C-CD87-4D32-9781-1FAAC4F3B1D9}" sibTransId="{F0BFE97F-F9CA-4D4C-894A-F4FAE6F1B3C3}"/>
    <dgm:cxn modelId="{12745316-12A1-48C5-AC9A-FE9D05EB969D}" srcId="{F06B7CCD-62CA-4D09-B4A9-664FB332CD48}" destId="{E65B0600-386A-428B-B1E5-024BA0C5F25F}" srcOrd="0" destOrd="0" parTransId="{5FE8CA12-DC1A-4472-AD99-FB96C2DA1A4C}" sibTransId="{1FF8FF7F-7D6C-48C3-A068-6E59BB6509D0}"/>
    <dgm:cxn modelId="{7C0B231C-39E2-4E3E-B97A-BC8D78A6FDCF}" type="presOf" srcId="{FF054406-0B39-4E37-B979-E085CF48C166}" destId="{3643E88D-1BC4-4B75-A017-C1E2111F8EFA}" srcOrd="0" destOrd="1" presId="urn:microsoft.com/office/officeart/2005/8/layout/vList2"/>
    <dgm:cxn modelId="{1499E137-CDDD-4861-8FED-77698302AB4B}" srcId="{47F301AB-9158-4A2E-8C4F-F16D4123B3D5}" destId="{07419AA3-9C23-4772-8E9F-CFF272E6ABEE}" srcOrd="0" destOrd="0" parTransId="{67E07AE2-1DCA-427F-A4CA-7686A25C2C3B}" sibTransId="{C036D3F0-20AF-4641-AD0B-4AD9FB6E9194}"/>
    <dgm:cxn modelId="{AFAF283D-D2DB-4D43-ABFB-094DAAAE99BE}" srcId="{47F301AB-9158-4A2E-8C4F-F16D4123B3D5}" destId="{C7155985-6C4C-404B-A9E5-261D26541886}" srcOrd="1" destOrd="0" parTransId="{AEA698CB-58BC-4D5F-A44B-8F32D94F68D6}" sibTransId="{D63D354E-4AD8-4BB9-AB95-247D607E0314}"/>
    <dgm:cxn modelId="{6D84DD41-3C49-4729-AC70-9488665D5A3A}" srcId="{F06B7CCD-62CA-4D09-B4A9-664FB332CD48}" destId="{47F301AB-9158-4A2E-8C4F-F16D4123B3D5}" srcOrd="1" destOrd="0" parTransId="{9F651523-5791-445D-BE97-59AF103BB5E7}" sibTransId="{4CB13C4B-2A4E-49E5-BD20-7B155B72AAE8}"/>
    <dgm:cxn modelId="{D1FE9F4A-B7CE-409B-84F4-A4EE49767DF3}" type="presOf" srcId="{49834CA0-B0AE-47D1-AB20-0FD708A5BD13}" destId="{3643E88D-1BC4-4B75-A017-C1E2111F8EFA}" srcOrd="0" destOrd="2" presId="urn:microsoft.com/office/officeart/2005/8/layout/vList2"/>
    <dgm:cxn modelId="{943C4B71-8CAA-4D67-AC00-B0190AC15549}" srcId="{E65B0600-386A-428B-B1E5-024BA0C5F25F}" destId="{FF054406-0B39-4E37-B979-E085CF48C166}" srcOrd="1" destOrd="0" parTransId="{4585E2AE-5CCF-44FC-A552-89E26570D4A4}" sibTransId="{C3824A90-3086-4D5C-B947-DA81666D2149}"/>
    <dgm:cxn modelId="{9F421F55-448B-49F9-99AB-8E2825251527}" srcId="{47F301AB-9158-4A2E-8C4F-F16D4123B3D5}" destId="{20D1B6AE-AB01-4C64-95F4-C4E9F4733658}" srcOrd="2" destOrd="0" parTransId="{346EFC6A-8EC1-4478-8177-F7C5D5F5C0DA}" sibTransId="{F7AEBE46-1252-422C-A60F-878A30937D7F}"/>
    <dgm:cxn modelId="{B57CB67B-673E-4A88-BA22-E5E9B533AD51}" srcId="{F06B7CCD-62CA-4D09-B4A9-664FB332CD48}" destId="{7DCEE0D7-B6E1-4238-99D8-4ADE2DF41AEA}" srcOrd="2" destOrd="0" parTransId="{C4E46DB1-28F0-44E3-A3B5-8AAD1F34D64B}" sibTransId="{56DAFEDF-175F-466E-A9FE-29164234DC31}"/>
    <dgm:cxn modelId="{56DBB383-2D63-472A-B310-9B144BD36EFB}" srcId="{47F301AB-9158-4A2E-8C4F-F16D4123B3D5}" destId="{698F841B-6252-45DF-BDA3-57202A455F38}" srcOrd="3" destOrd="0" parTransId="{69EFD8EB-C318-463B-BEF0-39D0C1D2AC5D}" sibTransId="{3893A593-2EC6-4D98-B566-36BB2CC19855}"/>
    <dgm:cxn modelId="{12CD0F85-E38C-411B-8F03-0A824D70A7E2}" type="presOf" srcId="{C7155985-6C4C-404B-A9E5-261D26541886}" destId="{0647B1F6-32F6-4E53-AA89-28B9CD202A4F}" srcOrd="0" destOrd="1" presId="urn:microsoft.com/office/officeart/2005/8/layout/vList2"/>
    <dgm:cxn modelId="{F46F1B88-E5B5-4688-950B-BBD0FF235BC6}" type="presOf" srcId="{068D8A3D-F513-46DB-8DF4-53C05A360963}" destId="{39976D0B-17C0-4636-86CC-0F5DF00AB69D}" srcOrd="0" destOrd="1" presId="urn:microsoft.com/office/officeart/2005/8/layout/vList2"/>
    <dgm:cxn modelId="{5FACDF8C-F60C-46B0-856C-A4FEAF125519}" type="presOf" srcId="{F06B7CCD-62CA-4D09-B4A9-664FB332CD48}" destId="{9B721EB0-453C-437D-8710-B6A39EE785D0}" srcOrd="0" destOrd="0" presId="urn:microsoft.com/office/officeart/2005/8/layout/vList2"/>
    <dgm:cxn modelId="{230CB38D-F980-4519-BA46-39B408D25A42}" type="presOf" srcId="{4EECACD3-79F3-4FBD-8F1E-744ACA0EA210}" destId="{39976D0B-17C0-4636-86CC-0F5DF00AB69D}" srcOrd="0" destOrd="0" presId="urn:microsoft.com/office/officeart/2005/8/layout/vList2"/>
    <dgm:cxn modelId="{BEFD9C9F-F9EA-4937-A659-0F9D0757E5E4}" type="presOf" srcId="{7DCEE0D7-B6E1-4238-99D8-4ADE2DF41AEA}" destId="{5B69A88A-5EB4-419E-B58E-4E08E6BEB22D}" srcOrd="0" destOrd="0" presId="urn:microsoft.com/office/officeart/2005/8/layout/vList2"/>
    <dgm:cxn modelId="{48AC3FA2-F0A5-4E28-A7E1-2AB355E3D8F4}" srcId="{E65B0600-386A-428B-B1E5-024BA0C5F25F}" destId="{59020F1D-8D90-4E59-9E1E-FF7D33CCCF07}" srcOrd="0" destOrd="0" parTransId="{873F2B89-9CB4-4EEC-A01E-8DFBE4FB69AC}" sibTransId="{56CB3D1B-2058-4D79-A673-CCD2C33A2941}"/>
    <dgm:cxn modelId="{015520BC-8F0B-4DE4-B328-7CBDAACDDBC7}" type="presOf" srcId="{E65B0600-386A-428B-B1E5-024BA0C5F25F}" destId="{07860550-8112-4B4D-9031-1FFC54F31240}" srcOrd="0" destOrd="0" presId="urn:microsoft.com/office/officeart/2005/8/layout/vList2"/>
    <dgm:cxn modelId="{126A39CC-7D98-41E7-AAEB-DD49956FDE87}" type="presOf" srcId="{59020F1D-8D90-4E59-9E1E-FF7D33CCCF07}" destId="{3643E88D-1BC4-4B75-A017-C1E2111F8EFA}" srcOrd="0" destOrd="0" presId="urn:microsoft.com/office/officeart/2005/8/layout/vList2"/>
    <dgm:cxn modelId="{036BDBCD-D1D8-4EDB-A9EC-6EE332E4F55A}" type="presOf" srcId="{07419AA3-9C23-4772-8E9F-CFF272E6ABEE}" destId="{0647B1F6-32F6-4E53-AA89-28B9CD202A4F}" srcOrd="0" destOrd="0" presId="urn:microsoft.com/office/officeart/2005/8/layout/vList2"/>
    <dgm:cxn modelId="{42AB14D5-10DE-4CAC-A2A3-4090839138BD}" type="presOf" srcId="{A99AF3A1-90B3-4DCE-8460-C3C4F0399029}" destId="{39976D0B-17C0-4636-86CC-0F5DF00AB69D}" srcOrd="0" destOrd="2" presId="urn:microsoft.com/office/officeart/2005/8/layout/vList2"/>
    <dgm:cxn modelId="{BBB90ADB-BE2E-47B9-BF94-91151E809C65}" srcId="{7DCEE0D7-B6E1-4238-99D8-4ADE2DF41AEA}" destId="{A99AF3A1-90B3-4DCE-8460-C3C4F0399029}" srcOrd="2" destOrd="0" parTransId="{5AC8BED1-81A7-4F6B-9C5E-B5281E3D2D6C}" sibTransId="{54AE4B4F-B8BF-4C5B-A355-D68848663346}"/>
    <dgm:cxn modelId="{6B943FE0-BA26-403E-9D68-64EF769DA8C9}" srcId="{E65B0600-386A-428B-B1E5-024BA0C5F25F}" destId="{49834CA0-B0AE-47D1-AB20-0FD708A5BD13}" srcOrd="2" destOrd="0" parTransId="{4350A96D-ADD9-41E2-A7D2-69EF84A7E533}" sibTransId="{CFB032F3-C308-4155-825B-B1DF593DACDB}"/>
    <dgm:cxn modelId="{E27803E6-FDC7-4342-84FE-53FFF7F2356F}" type="presOf" srcId="{47F301AB-9158-4A2E-8C4F-F16D4123B3D5}" destId="{44E9A337-AAFA-4910-BB34-D507DA6A3F0F}" srcOrd="0" destOrd="0" presId="urn:microsoft.com/office/officeart/2005/8/layout/vList2"/>
    <dgm:cxn modelId="{A7AB66E7-CAC1-4A5A-A0AA-F06166E51D5D}" type="presOf" srcId="{20D1B6AE-AB01-4C64-95F4-C4E9F4733658}" destId="{0647B1F6-32F6-4E53-AA89-28B9CD202A4F}" srcOrd="0" destOrd="2" presId="urn:microsoft.com/office/officeart/2005/8/layout/vList2"/>
    <dgm:cxn modelId="{FF655948-6E14-44DB-BEE3-5C25138E6A0C}" type="presParOf" srcId="{9B721EB0-453C-437D-8710-B6A39EE785D0}" destId="{07860550-8112-4B4D-9031-1FFC54F31240}" srcOrd="0" destOrd="0" presId="urn:microsoft.com/office/officeart/2005/8/layout/vList2"/>
    <dgm:cxn modelId="{AE55082D-100D-4D6B-9CC6-77881F094A2F}" type="presParOf" srcId="{9B721EB0-453C-437D-8710-B6A39EE785D0}" destId="{3643E88D-1BC4-4B75-A017-C1E2111F8EFA}" srcOrd="1" destOrd="0" presId="urn:microsoft.com/office/officeart/2005/8/layout/vList2"/>
    <dgm:cxn modelId="{CB251DAA-E1CD-44B2-A444-CDB1DE24D8BF}" type="presParOf" srcId="{9B721EB0-453C-437D-8710-B6A39EE785D0}" destId="{44E9A337-AAFA-4910-BB34-D507DA6A3F0F}" srcOrd="2" destOrd="0" presId="urn:microsoft.com/office/officeart/2005/8/layout/vList2"/>
    <dgm:cxn modelId="{F9E83D08-2C32-4EF5-AEE0-DCB3785166ED}" type="presParOf" srcId="{9B721EB0-453C-437D-8710-B6A39EE785D0}" destId="{0647B1F6-32F6-4E53-AA89-28B9CD202A4F}" srcOrd="3" destOrd="0" presId="urn:microsoft.com/office/officeart/2005/8/layout/vList2"/>
    <dgm:cxn modelId="{03CE6131-FF85-4060-B8F2-7136E9D745F8}" type="presParOf" srcId="{9B721EB0-453C-437D-8710-B6A39EE785D0}" destId="{5B69A88A-5EB4-419E-B58E-4E08E6BEB22D}" srcOrd="4" destOrd="0" presId="urn:microsoft.com/office/officeart/2005/8/layout/vList2"/>
    <dgm:cxn modelId="{1B5AB1C5-5477-4240-B686-AC6662B3D416}" type="presParOf" srcId="{9B721EB0-453C-437D-8710-B6A39EE785D0}" destId="{39976D0B-17C0-4636-86CC-0F5DF00AB6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17C55D-6F29-44F2-B712-6845C329B6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B547F7-11FE-4FCE-9A95-643CAA97C112}">
      <dgm:prSet/>
      <dgm:spPr/>
      <dgm:t>
        <a:bodyPr/>
        <a:lstStyle/>
        <a:p>
          <a:r>
            <a:rPr lang="en-US"/>
            <a:t>Use Azure Security Center for monitoring</a:t>
          </a:r>
        </a:p>
      </dgm:t>
    </dgm:pt>
    <dgm:pt modelId="{216A5730-49CE-43E1-A6CA-13256E0497F7}" type="parTrans" cxnId="{731F36EF-4340-4A20-9C0E-1601404E7BC5}">
      <dgm:prSet/>
      <dgm:spPr/>
      <dgm:t>
        <a:bodyPr/>
        <a:lstStyle/>
        <a:p>
          <a:endParaRPr lang="en-US"/>
        </a:p>
      </dgm:t>
    </dgm:pt>
    <dgm:pt modelId="{634E8895-1179-4596-84C2-279C38AB5CDF}" type="sibTrans" cxnId="{731F36EF-4340-4A20-9C0E-1601404E7BC5}">
      <dgm:prSet/>
      <dgm:spPr/>
      <dgm:t>
        <a:bodyPr/>
        <a:lstStyle/>
        <a:p>
          <a:endParaRPr lang="en-US"/>
        </a:p>
      </dgm:t>
    </dgm:pt>
    <dgm:pt modelId="{F85F69AE-0C8B-4FF4-96F9-5FDE67F7A70B}">
      <dgm:prSet/>
      <dgm:spPr/>
      <dgm:t>
        <a:bodyPr/>
        <a:lstStyle/>
        <a:p>
          <a:r>
            <a:rPr lang="en-US"/>
            <a:t>Encrypt data at rest and in transit</a:t>
          </a:r>
        </a:p>
      </dgm:t>
    </dgm:pt>
    <dgm:pt modelId="{0AF3BBA6-3680-4329-83AA-6FB561DA5156}" type="parTrans" cxnId="{9924D332-3A92-4129-BCBF-495610C77611}">
      <dgm:prSet/>
      <dgm:spPr/>
      <dgm:t>
        <a:bodyPr/>
        <a:lstStyle/>
        <a:p>
          <a:endParaRPr lang="en-US"/>
        </a:p>
      </dgm:t>
    </dgm:pt>
    <dgm:pt modelId="{74B11555-A0DB-47FF-86DD-DEAC6007CD0E}" type="sibTrans" cxnId="{9924D332-3A92-4129-BCBF-495610C77611}">
      <dgm:prSet/>
      <dgm:spPr/>
      <dgm:t>
        <a:bodyPr/>
        <a:lstStyle/>
        <a:p>
          <a:endParaRPr lang="en-US"/>
        </a:p>
      </dgm:t>
    </dgm:pt>
    <dgm:pt modelId="{BA2EA1A5-B68C-4E04-8562-02D6D1F95FC7}">
      <dgm:prSet/>
      <dgm:spPr/>
      <dgm:t>
        <a:bodyPr/>
        <a:lstStyle/>
        <a:p>
          <a:r>
            <a:rPr lang="en-US"/>
            <a:t>Implement periodic security audits and vulnerability assessments</a:t>
          </a:r>
        </a:p>
      </dgm:t>
    </dgm:pt>
    <dgm:pt modelId="{1AD0BC41-E2CD-4EFE-B3ED-68187F544348}" type="parTrans" cxnId="{70CDCCDD-3109-486F-8A0E-9636BA493175}">
      <dgm:prSet/>
      <dgm:spPr/>
      <dgm:t>
        <a:bodyPr/>
        <a:lstStyle/>
        <a:p>
          <a:endParaRPr lang="en-US"/>
        </a:p>
      </dgm:t>
    </dgm:pt>
    <dgm:pt modelId="{507D953A-D2D1-4753-957B-A4BD8F31C648}" type="sibTrans" cxnId="{70CDCCDD-3109-486F-8A0E-9636BA493175}">
      <dgm:prSet/>
      <dgm:spPr/>
      <dgm:t>
        <a:bodyPr/>
        <a:lstStyle/>
        <a:p>
          <a:endParaRPr lang="en-US"/>
        </a:p>
      </dgm:t>
    </dgm:pt>
    <dgm:pt modelId="{AF05AF7B-CDD7-4BDB-92BD-39A7B8CE1824}" type="pres">
      <dgm:prSet presAssocID="{6717C55D-6F29-44F2-B712-6845C329B65E}" presName="root" presStyleCnt="0">
        <dgm:presLayoutVars>
          <dgm:dir/>
          <dgm:resizeHandles val="exact"/>
        </dgm:presLayoutVars>
      </dgm:prSet>
      <dgm:spPr/>
    </dgm:pt>
    <dgm:pt modelId="{40261DE5-2767-4F30-8A7E-3FFB5B99D7A5}" type="pres">
      <dgm:prSet presAssocID="{FAB547F7-11FE-4FCE-9A95-643CAA97C112}" presName="compNode" presStyleCnt="0"/>
      <dgm:spPr/>
    </dgm:pt>
    <dgm:pt modelId="{DB7360E9-DDAA-430B-953F-CDF5831595E1}" type="pres">
      <dgm:prSet presAssocID="{FAB547F7-11FE-4FCE-9A95-643CAA97C1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60EDA2-91FB-418E-A9C4-17345C2F94F5}" type="pres">
      <dgm:prSet presAssocID="{FAB547F7-11FE-4FCE-9A95-643CAA97C112}" presName="spaceRect" presStyleCnt="0"/>
      <dgm:spPr/>
    </dgm:pt>
    <dgm:pt modelId="{0BAA6BDC-271F-4042-9B5B-57F2ADD7ED3D}" type="pres">
      <dgm:prSet presAssocID="{FAB547F7-11FE-4FCE-9A95-643CAA97C112}" presName="textRect" presStyleLbl="revTx" presStyleIdx="0" presStyleCnt="3">
        <dgm:presLayoutVars>
          <dgm:chMax val="1"/>
          <dgm:chPref val="1"/>
        </dgm:presLayoutVars>
      </dgm:prSet>
      <dgm:spPr/>
    </dgm:pt>
    <dgm:pt modelId="{3455A3C6-C636-4455-93AA-C5BA0D6B2D4C}" type="pres">
      <dgm:prSet presAssocID="{634E8895-1179-4596-84C2-279C38AB5CDF}" presName="sibTrans" presStyleCnt="0"/>
      <dgm:spPr/>
    </dgm:pt>
    <dgm:pt modelId="{446E8D02-352A-4EAE-8122-2C4E00C1FF63}" type="pres">
      <dgm:prSet presAssocID="{F85F69AE-0C8B-4FF4-96F9-5FDE67F7A70B}" presName="compNode" presStyleCnt="0"/>
      <dgm:spPr/>
    </dgm:pt>
    <dgm:pt modelId="{421F4864-36D8-4A13-AC59-2DBBE7F76230}" type="pres">
      <dgm:prSet presAssocID="{F85F69AE-0C8B-4FF4-96F9-5FDE67F7A7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55480BC-23FC-48E7-9D83-5EFB4BF5D2C7}" type="pres">
      <dgm:prSet presAssocID="{F85F69AE-0C8B-4FF4-96F9-5FDE67F7A70B}" presName="spaceRect" presStyleCnt="0"/>
      <dgm:spPr/>
    </dgm:pt>
    <dgm:pt modelId="{4D55ADA5-50C4-413F-A07B-EC6C7DB6FD3A}" type="pres">
      <dgm:prSet presAssocID="{F85F69AE-0C8B-4FF4-96F9-5FDE67F7A70B}" presName="textRect" presStyleLbl="revTx" presStyleIdx="1" presStyleCnt="3">
        <dgm:presLayoutVars>
          <dgm:chMax val="1"/>
          <dgm:chPref val="1"/>
        </dgm:presLayoutVars>
      </dgm:prSet>
      <dgm:spPr/>
    </dgm:pt>
    <dgm:pt modelId="{2ACDA9B6-1430-4BC4-B98C-C2B9E67964D3}" type="pres">
      <dgm:prSet presAssocID="{74B11555-A0DB-47FF-86DD-DEAC6007CD0E}" presName="sibTrans" presStyleCnt="0"/>
      <dgm:spPr/>
    </dgm:pt>
    <dgm:pt modelId="{EBB0B18A-3EA1-4A52-A47D-11D0FEFB85EA}" type="pres">
      <dgm:prSet presAssocID="{BA2EA1A5-B68C-4E04-8562-02D6D1F95FC7}" presName="compNode" presStyleCnt="0"/>
      <dgm:spPr/>
    </dgm:pt>
    <dgm:pt modelId="{1F229E6F-2E02-4006-B6F1-F2F1E3EE5C18}" type="pres">
      <dgm:prSet presAssocID="{BA2EA1A5-B68C-4E04-8562-02D6D1F95F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137D39-C992-4ED8-A131-42DF5B5EBA67}" type="pres">
      <dgm:prSet presAssocID="{BA2EA1A5-B68C-4E04-8562-02D6D1F95FC7}" presName="spaceRect" presStyleCnt="0"/>
      <dgm:spPr/>
    </dgm:pt>
    <dgm:pt modelId="{3E58851F-F0A8-4385-AB82-E8A0011A0DED}" type="pres">
      <dgm:prSet presAssocID="{BA2EA1A5-B68C-4E04-8562-02D6D1F95F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275D0A-8928-4BB7-A741-09ACC16AC7B7}" type="presOf" srcId="{F85F69AE-0C8B-4FF4-96F9-5FDE67F7A70B}" destId="{4D55ADA5-50C4-413F-A07B-EC6C7DB6FD3A}" srcOrd="0" destOrd="0" presId="urn:microsoft.com/office/officeart/2018/2/layout/IconLabelList"/>
    <dgm:cxn modelId="{7ECE432C-A293-475B-88D9-72F8E8BF0F5D}" type="presOf" srcId="{FAB547F7-11FE-4FCE-9A95-643CAA97C112}" destId="{0BAA6BDC-271F-4042-9B5B-57F2ADD7ED3D}" srcOrd="0" destOrd="0" presId="urn:microsoft.com/office/officeart/2018/2/layout/IconLabelList"/>
    <dgm:cxn modelId="{9924D332-3A92-4129-BCBF-495610C77611}" srcId="{6717C55D-6F29-44F2-B712-6845C329B65E}" destId="{F85F69AE-0C8B-4FF4-96F9-5FDE67F7A70B}" srcOrd="1" destOrd="0" parTransId="{0AF3BBA6-3680-4329-83AA-6FB561DA5156}" sibTransId="{74B11555-A0DB-47FF-86DD-DEAC6007CD0E}"/>
    <dgm:cxn modelId="{FAC3A535-48D1-4C7E-A6F4-00E94A5B93E1}" type="presOf" srcId="{6717C55D-6F29-44F2-B712-6845C329B65E}" destId="{AF05AF7B-CDD7-4BDB-92BD-39A7B8CE1824}" srcOrd="0" destOrd="0" presId="urn:microsoft.com/office/officeart/2018/2/layout/IconLabelList"/>
    <dgm:cxn modelId="{E84A90D4-E290-432F-B832-1285A2FB09A4}" type="presOf" srcId="{BA2EA1A5-B68C-4E04-8562-02D6D1F95FC7}" destId="{3E58851F-F0A8-4385-AB82-E8A0011A0DED}" srcOrd="0" destOrd="0" presId="urn:microsoft.com/office/officeart/2018/2/layout/IconLabelList"/>
    <dgm:cxn modelId="{70CDCCDD-3109-486F-8A0E-9636BA493175}" srcId="{6717C55D-6F29-44F2-B712-6845C329B65E}" destId="{BA2EA1A5-B68C-4E04-8562-02D6D1F95FC7}" srcOrd="2" destOrd="0" parTransId="{1AD0BC41-E2CD-4EFE-B3ED-68187F544348}" sibTransId="{507D953A-D2D1-4753-957B-A4BD8F31C648}"/>
    <dgm:cxn modelId="{731F36EF-4340-4A20-9C0E-1601404E7BC5}" srcId="{6717C55D-6F29-44F2-B712-6845C329B65E}" destId="{FAB547F7-11FE-4FCE-9A95-643CAA97C112}" srcOrd="0" destOrd="0" parTransId="{216A5730-49CE-43E1-A6CA-13256E0497F7}" sibTransId="{634E8895-1179-4596-84C2-279C38AB5CDF}"/>
    <dgm:cxn modelId="{31C6DCC8-5164-4023-BD01-468A1A1B7151}" type="presParOf" srcId="{AF05AF7B-CDD7-4BDB-92BD-39A7B8CE1824}" destId="{40261DE5-2767-4F30-8A7E-3FFB5B99D7A5}" srcOrd="0" destOrd="0" presId="urn:microsoft.com/office/officeart/2018/2/layout/IconLabelList"/>
    <dgm:cxn modelId="{7B18F4E1-C180-45B0-AF33-233C5AD0957E}" type="presParOf" srcId="{40261DE5-2767-4F30-8A7E-3FFB5B99D7A5}" destId="{DB7360E9-DDAA-430B-953F-CDF5831595E1}" srcOrd="0" destOrd="0" presId="urn:microsoft.com/office/officeart/2018/2/layout/IconLabelList"/>
    <dgm:cxn modelId="{2909CCAA-399E-4891-9911-D3148EAB5013}" type="presParOf" srcId="{40261DE5-2767-4F30-8A7E-3FFB5B99D7A5}" destId="{F060EDA2-91FB-418E-A9C4-17345C2F94F5}" srcOrd="1" destOrd="0" presId="urn:microsoft.com/office/officeart/2018/2/layout/IconLabelList"/>
    <dgm:cxn modelId="{F3A161EB-C74D-4E28-952B-51B9C2FFBD61}" type="presParOf" srcId="{40261DE5-2767-4F30-8A7E-3FFB5B99D7A5}" destId="{0BAA6BDC-271F-4042-9B5B-57F2ADD7ED3D}" srcOrd="2" destOrd="0" presId="urn:microsoft.com/office/officeart/2018/2/layout/IconLabelList"/>
    <dgm:cxn modelId="{34DF847F-730A-4379-94D6-DC7CC356BF2F}" type="presParOf" srcId="{AF05AF7B-CDD7-4BDB-92BD-39A7B8CE1824}" destId="{3455A3C6-C636-4455-93AA-C5BA0D6B2D4C}" srcOrd="1" destOrd="0" presId="urn:microsoft.com/office/officeart/2018/2/layout/IconLabelList"/>
    <dgm:cxn modelId="{52BDFC36-6CDB-4644-866B-916CD6FDD061}" type="presParOf" srcId="{AF05AF7B-CDD7-4BDB-92BD-39A7B8CE1824}" destId="{446E8D02-352A-4EAE-8122-2C4E00C1FF63}" srcOrd="2" destOrd="0" presId="urn:microsoft.com/office/officeart/2018/2/layout/IconLabelList"/>
    <dgm:cxn modelId="{FA744AB1-2D3F-4D16-BD91-9850B58EEC9C}" type="presParOf" srcId="{446E8D02-352A-4EAE-8122-2C4E00C1FF63}" destId="{421F4864-36D8-4A13-AC59-2DBBE7F76230}" srcOrd="0" destOrd="0" presId="urn:microsoft.com/office/officeart/2018/2/layout/IconLabelList"/>
    <dgm:cxn modelId="{7DB6BE94-FEA5-4AA6-A008-ED68072A40E0}" type="presParOf" srcId="{446E8D02-352A-4EAE-8122-2C4E00C1FF63}" destId="{C55480BC-23FC-48E7-9D83-5EFB4BF5D2C7}" srcOrd="1" destOrd="0" presId="urn:microsoft.com/office/officeart/2018/2/layout/IconLabelList"/>
    <dgm:cxn modelId="{D8B9AF1A-43E1-4099-88BD-5EE8DBC8B044}" type="presParOf" srcId="{446E8D02-352A-4EAE-8122-2C4E00C1FF63}" destId="{4D55ADA5-50C4-413F-A07B-EC6C7DB6FD3A}" srcOrd="2" destOrd="0" presId="urn:microsoft.com/office/officeart/2018/2/layout/IconLabelList"/>
    <dgm:cxn modelId="{EACB11EF-F841-4813-B304-BE4D57356AC1}" type="presParOf" srcId="{AF05AF7B-CDD7-4BDB-92BD-39A7B8CE1824}" destId="{2ACDA9B6-1430-4BC4-B98C-C2B9E67964D3}" srcOrd="3" destOrd="0" presId="urn:microsoft.com/office/officeart/2018/2/layout/IconLabelList"/>
    <dgm:cxn modelId="{1142D1E3-6E04-4F3B-80CD-A3F6EB7B3437}" type="presParOf" srcId="{AF05AF7B-CDD7-4BDB-92BD-39A7B8CE1824}" destId="{EBB0B18A-3EA1-4A52-A47D-11D0FEFB85EA}" srcOrd="4" destOrd="0" presId="urn:microsoft.com/office/officeart/2018/2/layout/IconLabelList"/>
    <dgm:cxn modelId="{DE4A4706-6D2D-492B-99CA-1095EF7CF049}" type="presParOf" srcId="{EBB0B18A-3EA1-4A52-A47D-11D0FEFB85EA}" destId="{1F229E6F-2E02-4006-B6F1-F2F1E3EE5C18}" srcOrd="0" destOrd="0" presId="urn:microsoft.com/office/officeart/2018/2/layout/IconLabelList"/>
    <dgm:cxn modelId="{2DBDED1A-F05B-44E8-A4C4-4FEAFF760FCA}" type="presParOf" srcId="{EBB0B18A-3EA1-4A52-A47D-11D0FEFB85EA}" destId="{2F137D39-C992-4ED8-A131-42DF5B5EBA67}" srcOrd="1" destOrd="0" presId="urn:microsoft.com/office/officeart/2018/2/layout/IconLabelList"/>
    <dgm:cxn modelId="{E9B88043-E285-423D-B6DB-4C09332AEAF2}" type="presParOf" srcId="{EBB0B18A-3EA1-4A52-A47D-11D0FEFB85EA}" destId="{3E58851F-F0A8-4385-AB82-E8A0011A0D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5574A4-D2CE-4E1A-9A1A-88F55337D4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D64025-E622-4544-84BC-97F3F090C418}">
      <dgm:prSet/>
      <dgm:spPr/>
      <dgm:t>
        <a:bodyPr/>
        <a:lstStyle/>
        <a:p>
          <a:r>
            <a:rPr lang="en-US"/>
            <a:t>Cloud Exposure: Cloud applications are more accessible, increasing vulnerability to cyberattacks.</a:t>
          </a:r>
        </a:p>
      </dgm:t>
    </dgm:pt>
    <dgm:pt modelId="{84729997-33A9-48D9-B0B5-E50C1AED4EC2}" type="parTrans" cxnId="{D33FD624-4875-435F-AB0A-BDCD7C966DE4}">
      <dgm:prSet/>
      <dgm:spPr/>
      <dgm:t>
        <a:bodyPr/>
        <a:lstStyle/>
        <a:p>
          <a:endParaRPr lang="en-US"/>
        </a:p>
      </dgm:t>
    </dgm:pt>
    <dgm:pt modelId="{E178383F-6E81-45C8-91E9-920F46C7975A}" type="sibTrans" cxnId="{D33FD624-4875-435F-AB0A-BDCD7C966DE4}">
      <dgm:prSet/>
      <dgm:spPr/>
      <dgm:t>
        <a:bodyPr/>
        <a:lstStyle/>
        <a:p>
          <a:endParaRPr lang="en-US"/>
        </a:p>
      </dgm:t>
    </dgm:pt>
    <dgm:pt modelId="{23DF491C-2D58-4BA7-9B0E-571D19DEFED2}">
      <dgm:prSet/>
      <dgm:spPr/>
      <dgm:t>
        <a:bodyPr/>
        <a:lstStyle/>
        <a:p>
          <a:r>
            <a:rPr lang="en-US"/>
            <a:t>Portability: Cloud apps can be accessed from anywhere, creating new attack vectors.</a:t>
          </a:r>
        </a:p>
      </dgm:t>
    </dgm:pt>
    <dgm:pt modelId="{3C00F24B-F347-49C2-9868-EDB373790609}" type="parTrans" cxnId="{B7A7618D-FE13-4684-AE0B-C1401C3B17B3}">
      <dgm:prSet/>
      <dgm:spPr/>
      <dgm:t>
        <a:bodyPr/>
        <a:lstStyle/>
        <a:p>
          <a:endParaRPr lang="en-US"/>
        </a:p>
      </dgm:t>
    </dgm:pt>
    <dgm:pt modelId="{F09BE338-4123-4D89-849F-4DDD60C95FE1}" type="sibTrans" cxnId="{B7A7618D-FE13-4684-AE0B-C1401C3B17B3}">
      <dgm:prSet/>
      <dgm:spPr/>
      <dgm:t>
        <a:bodyPr/>
        <a:lstStyle/>
        <a:p>
          <a:endParaRPr lang="en-US"/>
        </a:p>
      </dgm:t>
    </dgm:pt>
    <dgm:pt modelId="{37704B47-6B22-4510-B094-DB7EE94079CB}">
      <dgm:prSet/>
      <dgm:spPr/>
      <dgm:t>
        <a:bodyPr/>
        <a:lstStyle/>
        <a:p>
          <a:r>
            <a:rPr lang="en-US"/>
            <a:t>Prevention: Tools for identifying and mitigating risks before they materialize are essential to protect cloud environments.</a:t>
          </a:r>
        </a:p>
      </dgm:t>
    </dgm:pt>
    <dgm:pt modelId="{313F5EB5-6301-46E2-96C1-6CE3CB82356B}" type="parTrans" cxnId="{FC9FD436-03E1-4575-B718-C2DF7EA4AF00}">
      <dgm:prSet/>
      <dgm:spPr/>
      <dgm:t>
        <a:bodyPr/>
        <a:lstStyle/>
        <a:p>
          <a:endParaRPr lang="en-US"/>
        </a:p>
      </dgm:t>
    </dgm:pt>
    <dgm:pt modelId="{B97B616E-0DD8-4035-BD37-3D18E47BA9BD}" type="sibTrans" cxnId="{FC9FD436-03E1-4575-B718-C2DF7EA4AF00}">
      <dgm:prSet/>
      <dgm:spPr/>
      <dgm:t>
        <a:bodyPr/>
        <a:lstStyle/>
        <a:p>
          <a:endParaRPr lang="en-US"/>
        </a:p>
      </dgm:t>
    </dgm:pt>
    <dgm:pt modelId="{96472BE6-C015-49C9-B105-CA42BDFFFE24}" type="pres">
      <dgm:prSet presAssocID="{595574A4-D2CE-4E1A-9A1A-88F55337D469}" presName="root" presStyleCnt="0">
        <dgm:presLayoutVars>
          <dgm:dir/>
          <dgm:resizeHandles val="exact"/>
        </dgm:presLayoutVars>
      </dgm:prSet>
      <dgm:spPr/>
    </dgm:pt>
    <dgm:pt modelId="{C27F6137-04CA-4B76-B43D-B7C2EE0381DC}" type="pres">
      <dgm:prSet presAssocID="{46D64025-E622-4544-84BC-97F3F090C418}" presName="compNode" presStyleCnt="0"/>
      <dgm:spPr/>
    </dgm:pt>
    <dgm:pt modelId="{0A3787AF-B2D3-4E66-8B2B-B0F31F4ED58F}" type="pres">
      <dgm:prSet presAssocID="{46D64025-E622-4544-84BC-97F3F090C418}" presName="bgRect" presStyleLbl="bgShp" presStyleIdx="0" presStyleCnt="3"/>
      <dgm:spPr/>
    </dgm:pt>
    <dgm:pt modelId="{DBA84790-176B-4C4A-96D3-6609BEEA8D4A}" type="pres">
      <dgm:prSet presAssocID="{46D64025-E622-4544-84BC-97F3F090C4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317115BE-595F-4DED-AECF-91308BE1743E}" type="pres">
      <dgm:prSet presAssocID="{46D64025-E622-4544-84BC-97F3F090C418}" presName="spaceRect" presStyleCnt="0"/>
      <dgm:spPr/>
    </dgm:pt>
    <dgm:pt modelId="{E78DF8BF-9452-4CC7-B060-4EE11F1CA985}" type="pres">
      <dgm:prSet presAssocID="{46D64025-E622-4544-84BC-97F3F090C418}" presName="parTx" presStyleLbl="revTx" presStyleIdx="0" presStyleCnt="3">
        <dgm:presLayoutVars>
          <dgm:chMax val="0"/>
          <dgm:chPref val="0"/>
        </dgm:presLayoutVars>
      </dgm:prSet>
      <dgm:spPr/>
    </dgm:pt>
    <dgm:pt modelId="{01C1F90D-9347-41ED-B2A3-7A8D9B3263B3}" type="pres">
      <dgm:prSet presAssocID="{E178383F-6E81-45C8-91E9-920F46C7975A}" presName="sibTrans" presStyleCnt="0"/>
      <dgm:spPr/>
    </dgm:pt>
    <dgm:pt modelId="{C6040BC4-5F48-4E98-BA55-9992BB0C1025}" type="pres">
      <dgm:prSet presAssocID="{23DF491C-2D58-4BA7-9B0E-571D19DEFED2}" presName="compNode" presStyleCnt="0"/>
      <dgm:spPr/>
    </dgm:pt>
    <dgm:pt modelId="{0B898572-F8D4-48B9-8798-78FA1B4A8674}" type="pres">
      <dgm:prSet presAssocID="{23DF491C-2D58-4BA7-9B0E-571D19DEFED2}" presName="bgRect" presStyleLbl="bgShp" presStyleIdx="1" presStyleCnt="3"/>
      <dgm:spPr/>
    </dgm:pt>
    <dgm:pt modelId="{5E9D3AED-833B-4751-9A98-91684B6208B5}" type="pres">
      <dgm:prSet presAssocID="{23DF491C-2D58-4BA7-9B0E-571D19DEFE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354B974-95E6-4358-9181-38D89B18586C}" type="pres">
      <dgm:prSet presAssocID="{23DF491C-2D58-4BA7-9B0E-571D19DEFED2}" presName="spaceRect" presStyleCnt="0"/>
      <dgm:spPr/>
    </dgm:pt>
    <dgm:pt modelId="{34E83144-8460-49B1-A601-914BA8EF2ADA}" type="pres">
      <dgm:prSet presAssocID="{23DF491C-2D58-4BA7-9B0E-571D19DEFED2}" presName="parTx" presStyleLbl="revTx" presStyleIdx="1" presStyleCnt="3">
        <dgm:presLayoutVars>
          <dgm:chMax val="0"/>
          <dgm:chPref val="0"/>
        </dgm:presLayoutVars>
      </dgm:prSet>
      <dgm:spPr/>
    </dgm:pt>
    <dgm:pt modelId="{9BAD2BA9-94DF-42D8-9017-3CB50A073E8C}" type="pres">
      <dgm:prSet presAssocID="{F09BE338-4123-4D89-849F-4DDD60C95FE1}" presName="sibTrans" presStyleCnt="0"/>
      <dgm:spPr/>
    </dgm:pt>
    <dgm:pt modelId="{4B376873-1B0C-4379-9C46-CDA3FAB90FE1}" type="pres">
      <dgm:prSet presAssocID="{37704B47-6B22-4510-B094-DB7EE94079CB}" presName="compNode" presStyleCnt="0"/>
      <dgm:spPr/>
    </dgm:pt>
    <dgm:pt modelId="{F5405BE7-2E17-4B5C-9FD1-5A6EB7138342}" type="pres">
      <dgm:prSet presAssocID="{37704B47-6B22-4510-B094-DB7EE94079CB}" presName="bgRect" presStyleLbl="bgShp" presStyleIdx="2" presStyleCnt="3"/>
      <dgm:spPr/>
    </dgm:pt>
    <dgm:pt modelId="{64703F2B-06E5-4FD2-929A-045A10F03155}" type="pres">
      <dgm:prSet presAssocID="{37704B47-6B22-4510-B094-DB7EE94079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0DA88E0-9000-4C07-9BD7-C74E7649B51A}" type="pres">
      <dgm:prSet presAssocID="{37704B47-6B22-4510-B094-DB7EE94079CB}" presName="spaceRect" presStyleCnt="0"/>
      <dgm:spPr/>
    </dgm:pt>
    <dgm:pt modelId="{F3E05A27-7ECA-48C7-9CD6-40CEB8DB2E10}" type="pres">
      <dgm:prSet presAssocID="{37704B47-6B22-4510-B094-DB7EE94079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27B10E-FA6B-4A39-B775-BC2B4D53E07D}" type="presOf" srcId="{23DF491C-2D58-4BA7-9B0E-571D19DEFED2}" destId="{34E83144-8460-49B1-A601-914BA8EF2ADA}" srcOrd="0" destOrd="0" presId="urn:microsoft.com/office/officeart/2018/2/layout/IconVerticalSolidList"/>
    <dgm:cxn modelId="{D33FD624-4875-435F-AB0A-BDCD7C966DE4}" srcId="{595574A4-D2CE-4E1A-9A1A-88F55337D469}" destId="{46D64025-E622-4544-84BC-97F3F090C418}" srcOrd="0" destOrd="0" parTransId="{84729997-33A9-48D9-B0B5-E50C1AED4EC2}" sibTransId="{E178383F-6E81-45C8-91E9-920F46C7975A}"/>
    <dgm:cxn modelId="{FC9FD436-03E1-4575-B718-C2DF7EA4AF00}" srcId="{595574A4-D2CE-4E1A-9A1A-88F55337D469}" destId="{37704B47-6B22-4510-B094-DB7EE94079CB}" srcOrd="2" destOrd="0" parTransId="{313F5EB5-6301-46E2-96C1-6CE3CB82356B}" sibTransId="{B97B616E-0DD8-4035-BD37-3D18E47BA9BD}"/>
    <dgm:cxn modelId="{7589E159-C658-46A9-8075-96610EE2AE02}" type="presOf" srcId="{37704B47-6B22-4510-B094-DB7EE94079CB}" destId="{F3E05A27-7ECA-48C7-9CD6-40CEB8DB2E10}" srcOrd="0" destOrd="0" presId="urn:microsoft.com/office/officeart/2018/2/layout/IconVerticalSolidList"/>
    <dgm:cxn modelId="{B7A7618D-FE13-4684-AE0B-C1401C3B17B3}" srcId="{595574A4-D2CE-4E1A-9A1A-88F55337D469}" destId="{23DF491C-2D58-4BA7-9B0E-571D19DEFED2}" srcOrd="1" destOrd="0" parTransId="{3C00F24B-F347-49C2-9868-EDB373790609}" sibTransId="{F09BE338-4123-4D89-849F-4DDD60C95FE1}"/>
    <dgm:cxn modelId="{834F69DA-40C4-4F97-AD7F-47572064201F}" type="presOf" srcId="{595574A4-D2CE-4E1A-9A1A-88F55337D469}" destId="{96472BE6-C015-49C9-B105-CA42BDFFFE24}" srcOrd="0" destOrd="0" presId="urn:microsoft.com/office/officeart/2018/2/layout/IconVerticalSolidList"/>
    <dgm:cxn modelId="{5FBFB7F0-7FD7-4CEA-A1C7-82404BA650A0}" type="presOf" srcId="{46D64025-E622-4544-84BC-97F3F090C418}" destId="{E78DF8BF-9452-4CC7-B060-4EE11F1CA985}" srcOrd="0" destOrd="0" presId="urn:microsoft.com/office/officeart/2018/2/layout/IconVerticalSolidList"/>
    <dgm:cxn modelId="{A02770C5-7502-4914-9D74-C44D010E93EA}" type="presParOf" srcId="{96472BE6-C015-49C9-B105-CA42BDFFFE24}" destId="{C27F6137-04CA-4B76-B43D-B7C2EE0381DC}" srcOrd="0" destOrd="0" presId="urn:microsoft.com/office/officeart/2018/2/layout/IconVerticalSolidList"/>
    <dgm:cxn modelId="{96BB27CA-9B53-4D91-BB47-186E0AEE5897}" type="presParOf" srcId="{C27F6137-04CA-4B76-B43D-B7C2EE0381DC}" destId="{0A3787AF-B2D3-4E66-8B2B-B0F31F4ED58F}" srcOrd="0" destOrd="0" presId="urn:microsoft.com/office/officeart/2018/2/layout/IconVerticalSolidList"/>
    <dgm:cxn modelId="{2238B0A5-2B1E-4B07-8DA6-6D193FB37A67}" type="presParOf" srcId="{C27F6137-04CA-4B76-B43D-B7C2EE0381DC}" destId="{DBA84790-176B-4C4A-96D3-6609BEEA8D4A}" srcOrd="1" destOrd="0" presId="urn:microsoft.com/office/officeart/2018/2/layout/IconVerticalSolidList"/>
    <dgm:cxn modelId="{FB1434AE-B472-446A-B705-A806368A3271}" type="presParOf" srcId="{C27F6137-04CA-4B76-B43D-B7C2EE0381DC}" destId="{317115BE-595F-4DED-AECF-91308BE1743E}" srcOrd="2" destOrd="0" presId="urn:microsoft.com/office/officeart/2018/2/layout/IconVerticalSolidList"/>
    <dgm:cxn modelId="{2C6AA2CA-8D18-4B4A-896A-FB24C4135CB5}" type="presParOf" srcId="{C27F6137-04CA-4B76-B43D-B7C2EE0381DC}" destId="{E78DF8BF-9452-4CC7-B060-4EE11F1CA985}" srcOrd="3" destOrd="0" presId="urn:microsoft.com/office/officeart/2018/2/layout/IconVerticalSolidList"/>
    <dgm:cxn modelId="{D5BE7976-8A17-4270-8A01-B457B63AEA4A}" type="presParOf" srcId="{96472BE6-C015-49C9-B105-CA42BDFFFE24}" destId="{01C1F90D-9347-41ED-B2A3-7A8D9B3263B3}" srcOrd="1" destOrd="0" presId="urn:microsoft.com/office/officeart/2018/2/layout/IconVerticalSolidList"/>
    <dgm:cxn modelId="{F558F10F-232B-4B19-A701-0C5908A957D5}" type="presParOf" srcId="{96472BE6-C015-49C9-B105-CA42BDFFFE24}" destId="{C6040BC4-5F48-4E98-BA55-9992BB0C1025}" srcOrd="2" destOrd="0" presId="urn:microsoft.com/office/officeart/2018/2/layout/IconVerticalSolidList"/>
    <dgm:cxn modelId="{AE54ABA6-A693-473B-AC64-C70F56FA81C6}" type="presParOf" srcId="{C6040BC4-5F48-4E98-BA55-9992BB0C1025}" destId="{0B898572-F8D4-48B9-8798-78FA1B4A8674}" srcOrd="0" destOrd="0" presId="urn:microsoft.com/office/officeart/2018/2/layout/IconVerticalSolidList"/>
    <dgm:cxn modelId="{20BF1D09-0E27-4EEA-9388-BB2CE45E5D68}" type="presParOf" srcId="{C6040BC4-5F48-4E98-BA55-9992BB0C1025}" destId="{5E9D3AED-833B-4751-9A98-91684B6208B5}" srcOrd="1" destOrd="0" presId="urn:microsoft.com/office/officeart/2018/2/layout/IconVerticalSolidList"/>
    <dgm:cxn modelId="{32D804E2-60C0-4F26-B97A-744B0108C19A}" type="presParOf" srcId="{C6040BC4-5F48-4E98-BA55-9992BB0C1025}" destId="{D354B974-95E6-4358-9181-38D89B18586C}" srcOrd="2" destOrd="0" presId="urn:microsoft.com/office/officeart/2018/2/layout/IconVerticalSolidList"/>
    <dgm:cxn modelId="{A09C1F81-F932-4643-9C49-53CF4294ABD6}" type="presParOf" srcId="{C6040BC4-5F48-4E98-BA55-9992BB0C1025}" destId="{34E83144-8460-49B1-A601-914BA8EF2ADA}" srcOrd="3" destOrd="0" presId="urn:microsoft.com/office/officeart/2018/2/layout/IconVerticalSolidList"/>
    <dgm:cxn modelId="{A729D0E5-32A7-4CAC-A13B-64D0B2EE940A}" type="presParOf" srcId="{96472BE6-C015-49C9-B105-CA42BDFFFE24}" destId="{9BAD2BA9-94DF-42D8-9017-3CB50A073E8C}" srcOrd="3" destOrd="0" presId="urn:microsoft.com/office/officeart/2018/2/layout/IconVerticalSolidList"/>
    <dgm:cxn modelId="{3534B4AB-32BF-4D08-A07E-ACDA6E46802A}" type="presParOf" srcId="{96472BE6-C015-49C9-B105-CA42BDFFFE24}" destId="{4B376873-1B0C-4379-9C46-CDA3FAB90FE1}" srcOrd="4" destOrd="0" presId="urn:microsoft.com/office/officeart/2018/2/layout/IconVerticalSolidList"/>
    <dgm:cxn modelId="{BC5DFAB1-35A9-403F-9C44-FEC91D4F37E8}" type="presParOf" srcId="{4B376873-1B0C-4379-9C46-CDA3FAB90FE1}" destId="{F5405BE7-2E17-4B5C-9FD1-5A6EB7138342}" srcOrd="0" destOrd="0" presId="urn:microsoft.com/office/officeart/2018/2/layout/IconVerticalSolidList"/>
    <dgm:cxn modelId="{D1CA1833-077B-42C0-9E4E-B2857E8DB220}" type="presParOf" srcId="{4B376873-1B0C-4379-9C46-CDA3FAB90FE1}" destId="{64703F2B-06E5-4FD2-929A-045A10F03155}" srcOrd="1" destOrd="0" presId="urn:microsoft.com/office/officeart/2018/2/layout/IconVerticalSolidList"/>
    <dgm:cxn modelId="{6ADE58B3-A03D-4516-90B6-FD5F85D230E0}" type="presParOf" srcId="{4B376873-1B0C-4379-9C46-CDA3FAB90FE1}" destId="{00DA88E0-9000-4C07-9BD7-C74E7649B51A}" srcOrd="2" destOrd="0" presId="urn:microsoft.com/office/officeart/2018/2/layout/IconVerticalSolidList"/>
    <dgm:cxn modelId="{DC7EABD3-3CF0-4DAA-8129-666B6953667F}" type="presParOf" srcId="{4B376873-1B0C-4379-9C46-CDA3FAB90FE1}" destId="{F3E05A27-7ECA-48C7-9CD6-40CEB8DB2E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F6CE66-9049-4A29-A1AC-9A1ABF3B5ED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B6AFBE-B731-46A9-B203-A609EE9844A5}">
      <dgm:prSet/>
      <dgm:spPr/>
      <dgm:t>
        <a:bodyPr/>
        <a:lstStyle/>
        <a:p>
          <a:r>
            <a:rPr lang="en-US"/>
            <a:t>Understanding different cybersecurity threats</a:t>
          </a:r>
        </a:p>
      </dgm:t>
    </dgm:pt>
    <dgm:pt modelId="{8DFBC3F0-E882-451A-8A8E-62B2145DD2DA}" type="parTrans" cxnId="{A7568A58-ECE7-4F21-B5E0-36A841344FBF}">
      <dgm:prSet/>
      <dgm:spPr/>
      <dgm:t>
        <a:bodyPr/>
        <a:lstStyle/>
        <a:p>
          <a:endParaRPr lang="en-US"/>
        </a:p>
      </dgm:t>
    </dgm:pt>
    <dgm:pt modelId="{420FECA6-72EE-4617-B46A-1D9C5F944488}" type="sibTrans" cxnId="{A7568A58-ECE7-4F21-B5E0-36A841344FBF}">
      <dgm:prSet/>
      <dgm:spPr/>
      <dgm:t>
        <a:bodyPr/>
        <a:lstStyle/>
        <a:p>
          <a:endParaRPr lang="en-US"/>
        </a:p>
      </dgm:t>
    </dgm:pt>
    <dgm:pt modelId="{B7C9632E-CC32-4206-8A51-81FEF4103328}">
      <dgm:prSet/>
      <dgm:spPr/>
      <dgm:t>
        <a:bodyPr/>
        <a:lstStyle/>
        <a:p>
          <a:r>
            <a:rPr lang="en-US"/>
            <a:t>Importance of security in the early development phases</a:t>
          </a:r>
        </a:p>
      </dgm:t>
    </dgm:pt>
    <dgm:pt modelId="{0F18A5D6-DB91-44B8-87D1-8F64F9E06C66}" type="parTrans" cxnId="{C932E831-205C-4532-8C54-3A37A3D66D4F}">
      <dgm:prSet/>
      <dgm:spPr/>
      <dgm:t>
        <a:bodyPr/>
        <a:lstStyle/>
        <a:p>
          <a:endParaRPr lang="en-US"/>
        </a:p>
      </dgm:t>
    </dgm:pt>
    <dgm:pt modelId="{270349F7-01E4-4583-A435-2410268D09C6}" type="sibTrans" cxnId="{C932E831-205C-4532-8C54-3A37A3D66D4F}">
      <dgm:prSet/>
      <dgm:spPr/>
      <dgm:t>
        <a:bodyPr/>
        <a:lstStyle/>
        <a:p>
          <a:endParaRPr lang="en-US"/>
        </a:p>
      </dgm:t>
    </dgm:pt>
    <dgm:pt modelId="{07C8253F-9E67-4C39-B4EB-77B9CD7D7B0F}">
      <dgm:prSet/>
      <dgm:spPr/>
      <dgm:t>
        <a:bodyPr/>
        <a:lstStyle/>
        <a:p>
          <a:r>
            <a:rPr lang="en-US"/>
            <a:t>Overview of Azure security services for protecting workloads</a:t>
          </a:r>
        </a:p>
      </dgm:t>
    </dgm:pt>
    <dgm:pt modelId="{1CA2F9B1-74C5-4FD0-8497-C6D4C58989F6}" type="parTrans" cxnId="{17346734-0D7E-44E7-838D-B61887C8E6F7}">
      <dgm:prSet/>
      <dgm:spPr/>
      <dgm:t>
        <a:bodyPr/>
        <a:lstStyle/>
        <a:p>
          <a:endParaRPr lang="en-US"/>
        </a:p>
      </dgm:t>
    </dgm:pt>
    <dgm:pt modelId="{1C3F5859-7000-473E-ABE2-9FACC3C22E28}" type="sibTrans" cxnId="{17346734-0D7E-44E7-838D-B61887C8E6F7}">
      <dgm:prSet/>
      <dgm:spPr/>
      <dgm:t>
        <a:bodyPr/>
        <a:lstStyle/>
        <a:p>
          <a:endParaRPr lang="en-US"/>
        </a:p>
      </dgm:t>
    </dgm:pt>
    <dgm:pt modelId="{C69B0C06-C878-48B8-AE3F-9D044DC821BD}">
      <dgm:prSet/>
      <dgm:spPr/>
      <dgm:t>
        <a:bodyPr/>
        <a:lstStyle/>
        <a:p>
          <a:r>
            <a:rPr lang="en-US"/>
            <a:t>Protecting data, applications, and infrastructure in the cloud</a:t>
          </a:r>
        </a:p>
      </dgm:t>
    </dgm:pt>
    <dgm:pt modelId="{1167AEF0-1C10-427D-8798-E02BF26B65CB}" type="parTrans" cxnId="{FE852F28-D203-417A-BF46-1477A8047045}">
      <dgm:prSet/>
      <dgm:spPr/>
      <dgm:t>
        <a:bodyPr/>
        <a:lstStyle/>
        <a:p>
          <a:endParaRPr lang="en-US"/>
        </a:p>
      </dgm:t>
    </dgm:pt>
    <dgm:pt modelId="{EDF32E13-32D3-4AEB-A224-D012B0325546}" type="sibTrans" cxnId="{FE852F28-D203-417A-BF46-1477A8047045}">
      <dgm:prSet/>
      <dgm:spPr/>
      <dgm:t>
        <a:bodyPr/>
        <a:lstStyle/>
        <a:p>
          <a:endParaRPr lang="en-US"/>
        </a:p>
      </dgm:t>
    </dgm:pt>
    <dgm:pt modelId="{6BB153F3-70AD-4938-95CF-EF766434F53B}">
      <dgm:prSet/>
      <dgm:spPr/>
      <dgm:t>
        <a:bodyPr/>
        <a:lstStyle/>
        <a:p>
          <a:r>
            <a:rPr lang="en-US"/>
            <a:t>Key security areas: Identity and Access Management, Network Security, Data Security, Application Security, and Governance</a:t>
          </a:r>
        </a:p>
      </dgm:t>
    </dgm:pt>
    <dgm:pt modelId="{250C6B3A-EE49-40CD-97E9-3AA38A7EE8CE}" type="parTrans" cxnId="{9C909CDF-BA44-407B-BEA2-4A4246FCB4DC}">
      <dgm:prSet/>
      <dgm:spPr/>
      <dgm:t>
        <a:bodyPr/>
        <a:lstStyle/>
        <a:p>
          <a:endParaRPr lang="en-US"/>
        </a:p>
      </dgm:t>
    </dgm:pt>
    <dgm:pt modelId="{C77B81F1-1797-4C41-B418-A0C764D8B38D}" type="sibTrans" cxnId="{9C909CDF-BA44-407B-BEA2-4A4246FCB4DC}">
      <dgm:prSet/>
      <dgm:spPr/>
      <dgm:t>
        <a:bodyPr/>
        <a:lstStyle/>
        <a:p>
          <a:endParaRPr lang="en-US"/>
        </a:p>
      </dgm:t>
    </dgm:pt>
    <dgm:pt modelId="{2ED4EC0E-2266-48A4-A6F3-FF76CE9F3123}" type="pres">
      <dgm:prSet presAssocID="{51F6CE66-9049-4A29-A1AC-9A1ABF3B5ED0}" presName="vert0" presStyleCnt="0">
        <dgm:presLayoutVars>
          <dgm:dir/>
          <dgm:animOne val="branch"/>
          <dgm:animLvl val="lvl"/>
        </dgm:presLayoutVars>
      </dgm:prSet>
      <dgm:spPr/>
    </dgm:pt>
    <dgm:pt modelId="{66280BA3-1D06-4FED-878F-E81BC295968C}" type="pres">
      <dgm:prSet presAssocID="{FFB6AFBE-B731-46A9-B203-A609EE9844A5}" presName="thickLine" presStyleLbl="alignNode1" presStyleIdx="0" presStyleCnt="5"/>
      <dgm:spPr/>
    </dgm:pt>
    <dgm:pt modelId="{AF5FB2AF-AE3E-4786-AC82-65E917A7A4E5}" type="pres">
      <dgm:prSet presAssocID="{FFB6AFBE-B731-46A9-B203-A609EE9844A5}" presName="horz1" presStyleCnt="0"/>
      <dgm:spPr/>
    </dgm:pt>
    <dgm:pt modelId="{C4844933-7299-4EC5-A8B7-39CA819C9D33}" type="pres">
      <dgm:prSet presAssocID="{FFB6AFBE-B731-46A9-B203-A609EE9844A5}" presName="tx1" presStyleLbl="revTx" presStyleIdx="0" presStyleCnt="5"/>
      <dgm:spPr/>
    </dgm:pt>
    <dgm:pt modelId="{2A1BB797-A418-45BD-9340-6F40F344A570}" type="pres">
      <dgm:prSet presAssocID="{FFB6AFBE-B731-46A9-B203-A609EE9844A5}" presName="vert1" presStyleCnt="0"/>
      <dgm:spPr/>
    </dgm:pt>
    <dgm:pt modelId="{111129EF-2BC2-4984-BB63-26F36888646B}" type="pres">
      <dgm:prSet presAssocID="{B7C9632E-CC32-4206-8A51-81FEF4103328}" presName="thickLine" presStyleLbl="alignNode1" presStyleIdx="1" presStyleCnt="5"/>
      <dgm:spPr/>
    </dgm:pt>
    <dgm:pt modelId="{B3E33C9F-8D63-4E25-9514-EE7EDEBAFA88}" type="pres">
      <dgm:prSet presAssocID="{B7C9632E-CC32-4206-8A51-81FEF4103328}" presName="horz1" presStyleCnt="0"/>
      <dgm:spPr/>
    </dgm:pt>
    <dgm:pt modelId="{C8BD24AE-B073-4B3C-B5E9-789512148CBE}" type="pres">
      <dgm:prSet presAssocID="{B7C9632E-CC32-4206-8A51-81FEF4103328}" presName="tx1" presStyleLbl="revTx" presStyleIdx="1" presStyleCnt="5"/>
      <dgm:spPr/>
    </dgm:pt>
    <dgm:pt modelId="{C5C50DC4-F60A-4936-B4FE-CB74D269949D}" type="pres">
      <dgm:prSet presAssocID="{B7C9632E-CC32-4206-8A51-81FEF4103328}" presName="vert1" presStyleCnt="0"/>
      <dgm:spPr/>
    </dgm:pt>
    <dgm:pt modelId="{99D822E7-7732-4727-AEA4-9752B180C692}" type="pres">
      <dgm:prSet presAssocID="{07C8253F-9E67-4C39-B4EB-77B9CD7D7B0F}" presName="thickLine" presStyleLbl="alignNode1" presStyleIdx="2" presStyleCnt="5"/>
      <dgm:spPr/>
    </dgm:pt>
    <dgm:pt modelId="{4003E173-D023-4364-9CCD-4AEF30D7CDB5}" type="pres">
      <dgm:prSet presAssocID="{07C8253F-9E67-4C39-B4EB-77B9CD7D7B0F}" presName="horz1" presStyleCnt="0"/>
      <dgm:spPr/>
    </dgm:pt>
    <dgm:pt modelId="{27D662FF-1FF7-4774-B7DD-FFFC19BA85AE}" type="pres">
      <dgm:prSet presAssocID="{07C8253F-9E67-4C39-B4EB-77B9CD7D7B0F}" presName="tx1" presStyleLbl="revTx" presStyleIdx="2" presStyleCnt="5"/>
      <dgm:spPr/>
    </dgm:pt>
    <dgm:pt modelId="{DA35B114-1C1B-48C8-9F45-03AC2DC65B6D}" type="pres">
      <dgm:prSet presAssocID="{07C8253F-9E67-4C39-B4EB-77B9CD7D7B0F}" presName="vert1" presStyleCnt="0"/>
      <dgm:spPr/>
    </dgm:pt>
    <dgm:pt modelId="{C9653278-4E6B-4CF0-A121-695586904E5F}" type="pres">
      <dgm:prSet presAssocID="{C69B0C06-C878-48B8-AE3F-9D044DC821BD}" presName="thickLine" presStyleLbl="alignNode1" presStyleIdx="3" presStyleCnt="5"/>
      <dgm:spPr/>
    </dgm:pt>
    <dgm:pt modelId="{C281161D-B885-433B-9885-934EB2551C33}" type="pres">
      <dgm:prSet presAssocID="{C69B0C06-C878-48B8-AE3F-9D044DC821BD}" presName="horz1" presStyleCnt="0"/>
      <dgm:spPr/>
    </dgm:pt>
    <dgm:pt modelId="{AC808E93-9CC4-42B2-9872-94DA355E150D}" type="pres">
      <dgm:prSet presAssocID="{C69B0C06-C878-48B8-AE3F-9D044DC821BD}" presName="tx1" presStyleLbl="revTx" presStyleIdx="3" presStyleCnt="5"/>
      <dgm:spPr/>
    </dgm:pt>
    <dgm:pt modelId="{5277E55E-AEEC-4474-BBA5-1E9C6E2F097D}" type="pres">
      <dgm:prSet presAssocID="{C69B0C06-C878-48B8-AE3F-9D044DC821BD}" presName="vert1" presStyleCnt="0"/>
      <dgm:spPr/>
    </dgm:pt>
    <dgm:pt modelId="{6E3A2C28-49F7-4977-9099-80554065AE2C}" type="pres">
      <dgm:prSet presAssocID="{6BB153F3-70AD-4938-95CF-EF766434F53B}" presName="thickLine" presStyleLbl="alignNode1" presStyleIdx="4" presStyleCnt="5"/>
      <dgm:spPr/>
    </dgm:pt>
    <dgm:pt modelId="{630E4ACE-95A1-4551-9EEC-D248DEF10C41}" type="pres">
      <dgm:prSet presAssocID="{6BB153F3-70AD-4938-95CF-EF766434F53B}" presName="horz1" presStyleCnt="0"/>
      <dgm:spPr/>
    </dgm:pt>
    <dgm:pt modelId="{94A00304-81BB-46DB-9E01-AE6F156592C6}" type="pres">
      <dgm:prSet presAssocID="{6BB153F3-70AD-4938-95CF-EF766434F53B}" presName="tx1" presStyleLbl="revTx" presStyleIdx="4" presStyleCnt="5"/>
      <dgm:spPr/>
    </dgm:pt>
    <dgm:pt modelId="{56B08D26-F5F9-4726-9D22-D5E5F2165F91}" type="pres">
      <dgm:prSet presAssocID="{6BB153F3-70AD-4938-95CF-EF766434F53B}" presName="vert1" presStyleCnt="0"/>
      <dgm:spPr/>
    </dgm:pt>
  </dgm:ptLst>
  <dgm:cxnLst>
    <dgm:cxn modelId="{CA416508-5E22-4916-A200-26D69373B07D}" type="presOf" srcId="{51F6CE66-9049-4A29-A1AC-9A1ABF3B5ED0}" destId="{2ED4EC0E-2266-48A4-A6F3-FF76CE9F3123}" srcOrd="0" destOrd="0" presId="urn:microsoft.com/office/officeart/2008/layout/LinedList"/>
    <dgm:cxn modelId="{FE852F28-D203-417A-BF46-1477A8047045}" srcId="{51F6CE66-9049-4A29-A1AC-9A1ABF3B5ED0}" destId="{C69B0C06-C878-48B8-AE3F-9D044DC821BD}" srcOrd="3" destOrd="0" parTransId="{1167AEF0-1C10-427D-8798-E02BF26B65CB}" sibTransId="{EDF32E13-32D3-4AEB-A224-D012B0325546}"/>
    <dgm:cxn modelId="{C932E831-205C-4532-8C54-3A37A3D66D4F}" srcId="{51F6CE66-9049-4A29-A1AC-9A1ABF3B5ED0}" destId="{B7C9632E-CC32-4206-8A51-81FEF4103328}" srcOrd="1" destOrd="0" parTransId="{0F18A5D6-DB91-44B8-87D1-8F64F9E06C66}" sibTransId="{270349F7-01E4-4583-A435-2410268D09C6}"/>
    <dgm:cxn modelId="{17346734-0D7E-44E7-838D-B61887C8E6F7}" srcId="{51F6CE66-9049-4A29-A1AC-9A1ABF3B5ED0}" destId="{07C8253F-9E67-4C39-B4EB-77B9CD7D7B0F}" srcOrd="2" destOrd="0" parTransId="{1CA2F9B1-74C5-4FD0-8497-C6D4C58989F6}" sibTransId="{1C3F5859-7000-473E-ABE2-9FACC3C22E28}"/>
    <dgm:cxn modelId="{27F27A61-3011-4FFF-8798-79706091E896}" type="presOf" srcId="{C69B0C06-C878-48B8-AE3F-9D044DC821BD}" destId="{AC808E93-9CC4-42B2-9872-94DA355E150D}" srcOrd="0" destOrd="0" presId="urn:microsoft.com/office/officeart/2008/layout/LinedList"/>
    <dgm:cxn modelId="{E9247465-E6D0-4198-9958-91E4A78BE074}" type="presOf" srcId="{B7C9632E-CC32-4206-8A51-81FEF4103328}" destId="{C8BD24AE-B073-4B3C-B5E9-789512148CBE}" srcOrd="0" destOrd="0" presId="urn:microsoft.com/office/officeart/2008/layout/LinedList"/>
    <dgm:cxn modelId="{EED82048-836C-4D73-B2A8-46DB9BD28AE6}" type="presOf" srcId="{07C8253F-9E67-4C39-B4EB-77B9CD7D7B0F}" destId="{27D662FF-1FF7-4774-B7DD-FFFC19BA85AE}" srcOrd="0" destOrd="0" presId="urn:microsoft.com/office/officeart/2008/layout/LinedList"/>
    <dgm:cxn modelId="{A7568A58-ECE7-4F21-B5E0-36A841344FBF}" srcId="{51F6CE66-9049-4A29-A1AC-9A1ABF3B5ED0}" destId="{FFB6AFBE-B731-46A9-B203-A609EE9844A5}" srcOrd="0" destOrd="0" parTransId="{8DFBC3F0-E882-451A-8A8E-62B2145DD2DA}" sibTransId="{420FECA6-72EE-4617-B46A-1D9C5F944488}"/>
    <dgm:cxn modelId="{C53DED9B-DE0F-471F-88B5-2410B8F9517C}" type="presOf" srcId="{6BB153F3-70AD-4938-95CF-EF766434F53B}" destId="{94A00304-81BB-46DB-9E01-AE6F156592C6}" srcOrd="0" destOrd="0" presId="urn:microsoft.com/office/officeart/2008/layout/LinedList"/>
    <dgm:cxn modelId="{9C909CDF-BA44-407B-BEA2-4A4246FCB4DC}" srcId="{51F6CE66-9049-4A29-A1AC-9A1ABF3B5ED0}" destId="{6BB153F3-70AD-4938-95CF-EF766434F53B}" srcOrd="4" destOrd="0" parTransId="{250C6B3A-EE49-40CD-97E9-3AA38A7EE8CE}" sibTransId="{C77B81F1-1797-4C41-B418-A0C764D8B38D}"/>
    <dgm:cxn modelId="{FE1CDBF0-5894-40F8-AEAA-53B6318D84EC}" type="presOf" srcId="{FFB6AFBE-B731-46A9-B203-A609EE9844A5}" destId="{C4844933-7299-4EC5-A8B7-39CA819C9D33}" srcOrd="0" destOrd="0" presId="urn:microsoft.com/office/officeart/2008/layout/LinedList"/>
    <dgm:cxn modelId="{9929B21D-4B74-4762-9C48-2EEA746D8149}" type="presParOf" srcId="{2ED4EC0E-2266-48A4-A6F3-FF76CE9F3123}" destId="{66280BA3-1D06-4FED-878F-E81BC295968C}" srcOrd="0" destOrd="0" presId="urn:microsoft.com/office/officeart/2008/layout/LinedList"/>
    <dgm:cxn modelId="{FCB6ED98-935C-468B-8F6B-D61158C8FB73}" type="presParOf" srcId="{2ED4EC0E-2266-48A4-A6F3-FF76CE9F3123}" destId="{AF5FB2AF-AE3E-4786-AC82-65E917A7A4E5}" srcOrd="1" destOrd="0" presId="urn:microsoft.com/office/officeart/2008/layout/LinedList"/>
    <dgm:cxn modelId="{5D21CC4C-5599-4EF9-A9B4-24E092B187D1}" type="presParOf" srcId="{AF5FB2AF-AE3E-4786-AC82-65E917A7A4E5}" destId="{C4844933-7299-4EC5-A8B7-39CA819C9D33}" srcOrd="0" destOrd="0" presId="urn:microsoft.com/office/officeart/2008/layout/LinedList"/>
    <dgm:cxn modelId="{DCD90EC8-9406-4853-BEDB-975290A6E9EC}" type="presParOf" srcId="{AF5FB2AF-AE3E-4786-AC82-65E917A7A4E5}" destId="{2A1BB797-A418-45BD-9340-6F40F344A570}" srcOrd="1" destOrd="0" presId="urn:microsoft.com/office/officeart/2008/layout/LinedList"/>
    <dgm:cxn modelId="{CB72C0BB-0B0E-474E-A05C-C6B68CF5FA4D}" type="presParOf" srcId="{2ED4EC0E-2266-48A4-A6F3-FF76CE9F3123}" destId="{111129EF-2BC2-4984-BB63-26F36888646B}" srcOrd="2" destOrd="0" presId="urn:microsoft.com/office/officeart/2008/layout/LinedList"/>
    <dgm:cxn modelId="{DB73080A-C562-4DA9-B343-41F704D4B966}" type="presParOf" srcId="{2ED4EC0E-2266-48A4-A6F3-FF76CE9F3123}" destId="{B3E33C9F-8D63-4E25-9514-EE7EDEBAFA88}" srcOrd="3" destOrd="0" presId="urn:microsoft.com/office/officeart/2008/layout/LinedList"/>
    <dgm:cxn modelId="{C8956D75-EA3C-445F-BAFE-6A6AEF3C61FA}" type="presParOf" srcId="{B3E33C9F-8D63-4E25-9514-EE7EDEBAFA88}" destId="{C8BD24AE-B073-4B3C-B5E9-789512148CBE}" srcOrd="0" destOrd="0" presId="urn:microsoft.com/office/officeart/2008/layout/LinedList"/>
    <dgm:cxn modelId="{E2F42E5E-4FCE-43FB-BDF4-CA82A963CF4D}" type="presParOf" srcId="{B3E33C9F-8D63-4E25-9514-EE7EDEBAFA88}" destId="{C5C50DC4-F60A-4936-B4FE-CB74D269949D}" srcOrd="1" destOrd="0" presId="urn:microsoft.com/office/officeart/2008/layout/LinedList"/>
    <dgm:cxn modelId="{08F6CF0C-8677-4449-9D1C-B86E0D461E7F}" type="presParOf" srcId="{2ED4EC0E-2266-48A4-A6F3-FF76CE9F3123}" destId="{99D822E7-7732-4727-AEA4-9752B180C692}" srcOrd="4" destOrd="0" presId="urn:microsoft.com/office/officeart/2008/layout/LinedList"/>
    <dgm:cxn modelId="{AC18E279-2085-42F9-8254-5DC414FA987F}" type="presParOf" srcId="{2ED4EC0E-2266-48A4-A6F3-FF76CE9F3123}" destId="{4003E173-D023-4364-9CCD-4AEF30D7CDB5}" srcOrd="5" destOrd="0" presId="urn:microsoft.com/office/officeart/2008/layout/LinedList"/>
    <dgm:cxn modelId="{AB8EF4E3-28A7-4729-9FE8-021DB8BF9EBC}" type="presParOf" srcId="{4003E173-D023-4364-9CCD-4AEF30D7CDB5}" destId="{27D662FF-1FF7-4774-B7DD-FFFC19BA85AE}" srcOrd="0" destOrd="0" presId="urn:microsoft.com/office/officeart/2008/layout/LinedList"/>
    <dgm:cxn modelId="{511B230E-B678-4A7F-971A-01E9173C4A44}" type="presParOf" srcId="{4003E173-D023-4364-9CCD-4AEF30D7CDB5}" destId="{DA35B114-1C1B-48C8-9F45-03AC2DC65B6D}" srcOrd="1" destOrd="0" presId="urn:microsoft.com/office/officeart/2008/layout/LinedList"/>
    <dgm:cxn modelId="{6DB1E895-4045-43FC-83E7-1A50CC99F6C2}" type="presParOf" srcId="{2ED4EC0E-2266-48A4-A6F3-FF76CE9F3123}" destId="{C9653278-4E6B-4CF0-A121-695586904E5F}" srcOrd="6" destOrd="0" presId="urn:microsoft.com/office/officeart/2008/layout/LinedList"/>
    <dgm:cxn modelId="{225BF55A-9940-4C54-98AF-F1FD37FB94B2}" type="presParOf" srcId="{2ED4EC0E-2266-48A4-A6F3-FF76CE9F3123}" destId="{C281161D-B885-433B-9885-934EB2551C33}" srcOrd="7" destOrd="0" presId="urn:microsoft.com/office/officeart/2008/layout/LinedList"/>
    <dgm:cxn modelId="{0C867952-69BE-4302-BA0A-5E666BCF510C}" type="presParOf" srcId="{C281161D-B885-433B-9885-934EB2551C33}" destId="{AC808E93-9CC4-42B2-9872-94DA355E150D}" srcOrd="0" destOrd="0" presId="urn:microsoft.com/office/officeart/2008/layout/LinedList"/>
    <dgm:cxn modelId="{5E674AE2-AD37-4064-9E0E-E8FEF6B5B636}" type="presParOf" srcId="{C281161D-B885-433B-9885-934EB2551C33}" destId="{5277E55E-AEEC-4474-BBA5-1E9C6E2F097D}" srcOrd="1" destOrd="0" presId="urn:microsoft.com/office/officeart/2008/layout/LinedList"/>
    <dgm:cxn modelId="{A3AACF60-7A32-43D6-8357-18B65CBA1B11}" type="presParOf" srcId="{2ED4EC0E-2266-48A4-A6F3-FF76CE9F3123}" destId="{6E3A2C28-49F7-4977-9099-80554065AE2C}" srcOrd="8" destOrd="0" presId="urn:microsoft.com/office/officeart/2008/layout/LinedList"/>
    <dgm:cxn modelId="{CCF578D7-1F20-42B2-928F-A150026B80AA}" type="presParOf" srcId="{2ED4EC0E-2266-48A4-A6F3-FF76CE9F3123}" destId="{630E4ACE-95A1-4551-9EEC-D248DEF10C41}" srcOrd="9" destOrd="0" presId="urn:microsoft.com/office/officeart/2008/layout/LinedList"/>
    <dgm:cxn modelId="{00494327-6F09-48E5-A688-3657B6FA47C7}" type="presParOf" srcId="{630E4ACE-95A1-4551-9EEC-D248DEF10C41}" destId="{94A00304-81BB-46DB-9E01-AE6F156592C6}" srcOrd="0" destOrd="0" presId="urn:microsoft.com/office/officeart/2008/layout/LinedList"/>
    <dgm:cxn modelId="{D80CCF11-D93B-4643-9FEC-400EFAB87267}" type="presParOf" srcId="{630E4ACE-95A1-4551-9EEC-D248DEF10C41}" destId="{56B08D26-F5F9-4726-9D22-D5E5F2165F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4ED4A-09CF-4E9A-8B3C-DBA3B75E835B}">
      <dsp:nvSpPr>
        <dsp:cNvPr id="0" name=""/>
        <dsp:cNvSpPr/>
      </dsp:nvSpPr>
      <dsp:spPr>
        <a:xfrm>
          <a:off x="6642" y="501007"/>
          <a:ext cx="1190109" cy="1190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81B1A-7D13-4345-BF5A-AD57C0073B16}">
      <dsp:nvSpPr>
        <dsp:cNvPr id="0" name=""/>
        <dsp:cNvSpPr/>
      </dsp:nvSpPr>
      <dsp:spPr>
        <a:xfrm>
          <a:off x="6642" y="1845085"/>
          <a:ext cx="3400312" cy="51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Overview:</a:t>
          </a:r>
        </a:p>
      </dsp:txBody>
      <dsp:txXfrm>
        <a:off x="6642" y="1845085"/>
        <a:ext cx="3400312" cy="510046"/>
      </dsp:txXfrm>
    </dsp:sp>
    <dsp:sp modelId="{846D1D13-7E96-45FA-A731-925B43BD0987}">
      <dsp:nvSpPr>
        <dsp:cNvPr id="0" name=""/>
        <dsp:cNvSpPr/>
      </dsp:nvSpPr>
      <dsp:spPr>
        <a:xfrm>
          <a:off x="6642" y="2426745"/>
          <a:ext cx="3400312" cy="165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Collection of cloud-based mapping services.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Geospatial assistance for web and mobile applications.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SDKs for mapping data and geographic features.</a:t>
          </a:r>
        </a:p>
      </dsp:txBody>
      <dsp:txXfrm>
        <a:off x="6642" y="2426745"/>
        <a:ext cx="3400312" cy="1654930"/>
      </dsp:txXfrm>
    </dsp:sp>
    <dsp:sp modelId="{0660A4F9-0D0E-4BDF-8B1F-9478DA69CC84}">
      <dsp:nvSpPr>
        <dsp:cNvPr id="0" name=""/>
        <dsp:cNvSpPr/>
      </dsp:nvSpPr>
      <dsp:spPr>
        <a:xfrm>
          <a:off x="4002009" y="501007"/>
          <a:ext cx="1190109" cy="1190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6201-CC6D-4B8E-B272-916B4DF33A0C}">
      <dsp:nvSpPr>
        <dsp:cNvPr id="0" name=""/>
        <dsp:cNvSpPr/>
      </dsp:nvSpPr>
      <dsp:spPr>
        <a:xfrm>
          <a:off x="4002009" y="1845085"/>
          <a:ext cx="3400312" cy="51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Key Features of Azure Maps:</a:t>
          </a:r>
        </a:p>
      </dsp:txBody>
      <dsp:txXfrm>
        <a:off x="4002009" y="1845085"/>
        <a:ext cx="3400312" cy="510046"/>
      </dsp:txXfrm>
    </dsp:sp>
    <dsp:sp modelId="{6C4C55A4-4F14-4B9E-8BE4-423F1A07AD05}">
      <dsp:nvSpPr>
        <dsp:cNvPr id="0" name=""/>
        <dsp:cNvSpPr/>
      </dsp:nvSpPr>
      <dsp:spPr>
        <a:xfrm>
          <a:off x="4002009" y="2426745"/>
          <a:ext cx="3400312" cy="165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Geospatial Services: REST APIs for geocoding, routing, traffic data.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Interactive Maps: Web-based control for adding maps to applications.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Location APIs: Access to points of interest and geofencing data.</a:t>
          </a:r>
        </a:p>
      </dsp:txBody>
      <dsp:txXfrm>
        <a:off x="4002009" y="2426745"/>
        <a:ext cx="3400312" cy="1654930"/>
      </dsp:txXfrm>
    </dsp:sp>
    <dsp:sp modelId="{D70023A0-E09F-4395-B28A-B9E02241D131}">
      <dsp:nvSpPr>
        <dsp:cNvPr id="0" name=""/>
        <dsp:cNvSpPr/>
      </dsp:nvSpPr>
      <dsp:spPr>
        <a:xfrm>
          <a:off x="7997376" y="501007"/>
          <a:ext cx="1190109" cy="1190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3211-A97B-4448-9F2D-7102524D5C3D}">
      <dsp:nvSpPr>
        <dsp:cNvPr id="0" name=""/>
        <dsp:cNvSpPr/>
      </dsp:nvSpPr>
      <dsp:spPr>
        <a:xfrm>
          <a:off x="7997376" y="1845085"/>
          <a:ext cx="3400312" cy="51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Advanced Features:</a:t>
          </a:r>
        </a:p>
      </dsp:txBody>
      <dsp:txXfrm>
        <a:off x="7997376" y="1845085"/>
        <a:ext cx="3400312" cy="510046"/>
      </dsp:txXfrm>
    </dsp:sp>
    <dsp:sp modelId="{0F39895D-A4E9-4C77-9B18-5D17A8AFA4BB}">
      <dsp:nvSpPr>
        <dsp:cNvPr id="0" name=""/>
        <dsp:cNvSpPr/>
      </dsp:nvSpPr>
      <dsp:spPr>
        <a:xfrm>
          <a:off x="7997376" y="2426745"/>
          <a:ext cx="3400312" cy="165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Spatial Operations: APIs for geofencing, buffering, spatial analysis.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Real-time Traffic: Access to incidents, congestion, traffic flow data.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Mobility Services: Public transit and electric vehicle charging locations.</a:t>
          </a:r>
        </a:p>
      </dsp:txBody>
      <dsp:txXfrm>
        <a:off x="7997376" y="2426745"/>
        <a:ext cx="3400312" cy="1654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BEC0F-0426-4A2B-B5EF-1587A51B80F9}">
      <dsp:nvSpPr>
        <dsp:cNvPr id="0" name=""/>
        <dsp:cNvSpPr/>
      </dsp:nvSpPr>
      <dsp:spPr>
        <a:xfrm>
          <a:off x="826146" y="0"/>
          <a:ext cx="1509048" cy="1170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9E2AC-564F-4FE2-B101-10F41545F484}">
      <dsp:nvSpPr>
        <dsp:cNvPr id="0" name=""/>
        <dsp:cNvSpPr/>
      </dsp:nvSpPr>
      <dsp:spPr>
        <a:xfrm>
          <a:off x="826146" y="1298043"/>
          <a:ext cx="4311566" cy="50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Azure Identity and Access Management (IAM) :</a:t>
          </a:r>
        </a:p>
      </dsp:txBody>
      <dsp:txXfrm>
        <a:off x="826146" y="1298043"/>
        <a:ext cx="4311566" cy="501816"/>
      </dsp:txXfrm>
    </dsp:sp>
    <dsp:sp modelId="{57684A39-2E39-474B-A7F1-806047B5E333}">
      <dsp:nvSpPr>
        <dsp:cNvPr id="0" name=""/>
        <dsp:cNvSpPr/>
      </dsp:nvSpPr>
      <dsp:spPr>
        <a:xfrm>
          <a:off x="826146" y="1858994"/>
          <a:ext cx="4311566" cy="195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IAM controls user identities and access to resources based on roles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Differentiating between Authentication (who you are) and Authorization (what you can do)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Microsoft Entra ID for secure authentication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of Multi-Factor Authentication (MFA) for enhanced security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Integration with external identity providers (social identities, on-premises AD)</a:t>
          </a:r>
        </a:p>
      </dsp:txBody>
      <dsp:txXfrm>
        <a:off x="826146" y="1858994"/>
        <a:ext cx="4311566" cy="1955286"/>
      </dsp:txXfrm>
    </dsp:sp>
    <dsp:sp modelId="{2E647FB0-EE0F-4BD7-A88A-1ABB6935CC3F}">
      <dsp:nvSpPr>
        <dsp:cNvPr id="0" name=""/>
        <dsp:cNvSpPr/>
      </dsp:nvSpPr>
      <dsp:spPr>
        <a:xfrm>
          <a:off x="5892237" y="0"/>
          <a:ext cx="1509048" cy="1170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D80B-C050-4BDE-84FD-2B24F90D63C0}">
      <dsp:nvSpPr>
        <dsp:cNvPr id="0" name=""/>
        <dsp:cNvSpPr/>
      </dsp:nvSpPr>
      <dsp:spPr>
        <a:xfrm>
          <a:off x="5892237" y="1298043"/>
          <a:ext cx="4311566" cy="501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Authentication and Authorization in IAM:</a:t>
          </a:r>
        </a:p>
      </dsp:txBody>
      <dsp:txXfrm>
        <a:off x="5892237" y="1298043"/>
        <a:ext cx="4311566" cy="501816"/>
      </dsp:txXfrm>
    </dsp:sp>
    <dsp:sp modelId="{08EC23D5-4E5E-4BBB-A0E2-87CEC9F0F326}">
      <dsp:nvSpPr>
        <dsp:cNvPr id="0" name=""/>
        <dsp:cNvSpPr/>
      </dsp:nvSpPr>
      <dsp:spPr>
        <a:xfrm>
          <a:off x="5892237" y="1858994"/>
          <a:ext cx="4311566" cy="195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Authentication: Verifying identity (via Microsoft Entra ID and MFA)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Authorization: Determining access levels to resources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Role-Based Access Control (RBAC) simplifies management by assigning permissions based on roles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IAM helps protect cloud resources from unauthorized access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auditing and compliance enabled through RBAC</a:t>
          </a:r>
        </a:p>
      </dsp:txBody>
      <dsp:txXfrm>
        <a:off x="5892237" y="1858994"/>
        <a:ext cx="4311566" cy="1955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B959D-D1CD-43A6-B17F-858549AA1706}">
      <dsp:nvSpPr>
        <dsp:cNvPr id="0" name=""/>
        <dsp:cNvSpPr/>
      </dsp:nvSpPr>
      <dsp:spPr>
        <a:xfrm>
          <a:off x="0" y="267813"/>
          <a:ext cx="110299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91592" rIns="8560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Manage users and access to internal/external resources (Microsoft 365, Azure Portal, SaaS apps)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Centralized IAM simplifies access management and enhances security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Identity Protection: Safeguard against identity-based attacks (phishing, credential stuffing)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Real-time risk detection and automated remediation for suspicious activities</a:t>
          </a:r>
        </a:p>
      </dsp:txBody>
      <dsp:txXfrm>
        <a:off x="0" y="267813"/>
        <a:ext cx="11029950" cy="1278900"/>
      </dsp:txXfrm>
    </dsp:sp>
    <dsp:sp modelId="{AB31FD45-9E70-4FCE-B779-AE026B5AA2CC}">
      <dsp:nvSpPr>
        <dsp:cNvPr id="0" name=""/>
        <dsp:cNvSpPr/>
      </dsp:nvSpPr>
      <dsp:spPr>
        <a:xfrm>
          <a:off x="551497" y="61173"/>
          <a:ext cx="7720965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Microsoft Entra ID Features:</a:t>
          </a:r>
        </a:p>
      </dsp:txBody>
      <dsp:txXfrm>
        <a:off x="571672" y="81348"/>
        <a:ext cx="7680615" cy="372930"/>
      </dsp:txXfrm>
    </dsp:sp>
    <dsp:sp modelId="{288B0074-39B3-4E6F-A67B-0B9BD60F3361}">
      <dsp:nvSpPr>
        <dsp:cNvPr id="0" name=""/>
        <dsp:cNvSpPr/>
      </dsp:nvSpPr>
      <dsp:spPr>
        <a:xfrm>
          <a:off x="0" y="1828954"/>
          <a:ext cx="110299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91592" rIns="8560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Uses Machine Learning to detect suspicious activities (impossible travel, brute-force attacks)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Analyzes user sign-ins for risk patterns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Provides insights and recommendations for security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Alerts for risky sign-ins and high-risk behaviors</a:t>
          </a:r>
        </a:p>
      </dsp:txBody>
      <dsp:txXfrm>
        <a:off x="0" y="1828954"/>
        <a:ext cx="11029950" cy="1278900"/>
      </dsp:txXfrm>
    </dsp:sp>
    <dsp:sp modelId="{70DB664A-E48D-42FC-8E43-2CA6779CF76D}">
      <dsp:nvSpPr>
        <dsp:cNvPr id="0" name=""/>
        <dsp:cNvSpPr/>
      </dsp:nvSpPr>
      <dsp:spPr>
        <a:xfrm>
          <a:off x="551497" y="1622314"/>
          <a:ext cx="772096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Entra ID Risk Detection &amp; Identity Protection:</a:t>
          </a:r>
        </a:p>
      </dsp:txBody>
      <dsp:txXfrm>
        <a:off x="571672" y="1642489"/>
        <a:ext cx="7680615" cy="372930"/>
      </dsp:txXfrm>
    </dsp:sp>
    <dsp:sp modelId="{E0206967-735D-4F32-B0B7-9554AE58F1B3}">
      <dsp:nvSpPr>
        <dsp:cNvPr id="0" name=""/>
        <dsp:cNvSpPr/>
      </dsp:nvSpPr>
      <dsp:spPr>
        <a:xfrm>
          <a:off x="0" y="3390094"/>
          <a:ext cx="110299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91592" rIns="85604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Hybrid identity for seamless access to on-premises and cloud-based resources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Synchronizes on-premises Active Directory with Microsoft Entra 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Supports Single Sign-On (SSO) for internal and external apps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Hybrid identity solutions ensure consistent access control across environments</a:t>
          </a:r>
        </a:p>
      </dsp:txBody>
      <dsp:txXfrm>
        <a:off x="0" y="3390094"/>
        <a:ext cx="11029950" cy="1278900"/>
      </dsp:txXfrm>
    </dsp:sp>
    <dsp:sp modelId="{7D56125A-8096-4047-A0E0-A73BCE80D53A}">
      <dsp:nvSpPr>
        <dsp:cNvPr id="0" name=""/>
        <dsp:cNvSpPr/>
      </dsp:nvSpPr>
      <dsp:spPr>
        <a:xfrm>
          <a:off x="551497" y="3183454"/>
          <a:ext cx="7720965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Microsoft Entra Connect for Hybrid Authentication: </a:t>
          </a:r>
        </a:p>
      </dsp:txBody>
      <dsp:txXfrm>
        <a:off x="571672" y="3203629"/>
        <a:ext cx="7680615" cy="3729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599B-9493-4658-8CCA-D99607E5C4EB}">
      <dsp:nvSpPr>
        <dsp:cNvPr id="0" name=""/>
        <dsp:cNvSpPr/>
      </dsp:nvSpPr>
      <dsp:spPr>
        <a:xfrm>
          <a:off x="3446" y="125621"/>
          <a:ext cx="3360687" cy="6231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Password Hash Synchronization (PHS) :</a:t>
          </a:r>
        </a:p>
      </dsp:txBody>
      <dsp:txXfrm>
        <a:off x="3446" y="125621"/>
        <a:ext cx="3360687" cy="623142"/>
      </dsp:txXfrm>
    </dsp:sp>
    <dsp:sp modelId="{5C61F0CA-7FF8-4824-A589-35CC7868A8F8}">
      <dsp:nvSpPr>
        <dsp:cNvPr id="0" name=""/>
        <dsp:cNvSpPr/>
      </dsp:nvSpPr>
      <dsp:spPr>
        <a:xfrm>
          <a:off x="3446" y="748764"/>
          <a:ext cx="3360687" cy="29398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Synchronizes passwords between on-premises Active Directory and Entra 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Users only need one password for both environments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Ensures encrypted password handling (no plain-text passwords)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Enhances security through monitoring (IP lockout, leaked credential detection)</a:t>
          </a:r>
        </a:p>
      </dsp:txBody>
      <dsp:txXfrm>
        <a:off x="3446" y="748764"/>
        <a:ext cx="3360687" cy="2939895"/>
      </dsp:txXfrm>
    </dsp:sp>
    <dsp:sp modelId="{15AD88FA-11BC-4903-B3A0-3C21E3EC7F1C}">
      <dsp:nvSpPr>
        <dsp:cNvPr id="0" name=""/>
        <dsp:cNvSpPr/>
      </dsp:nvSpPr>
      <dsp:spPr>
        <a:xfrm>
          <a:off x="3834631" y="125621"/>
          <a:ext cx="3360687" cy="623142"/>
        </a:xfrm>
        <a:prstGeom prst="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accent2">
              <a:hueOff val="-745210"/>
              <a:satOff val="-4879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Pass-Through Authentication (PTA) :</a:t>
          </a:r>
        </a:p>
      </dsp:txBody>
      <dsp:txXfrm>
        <a:off x="3834631" y="125621"/>
        <a:ext cx="3360687" cy="623142"/>
      </dsp:txXfrm>
    </dsp:sp>
    <dsp:sp modelId="{B331CBA2-71BA-460D-A461-C4EF77F57C5C}">
      <dsp:nvSpPr>
        <dsp:cNvPr id="0" name=""/>
        <dsp:cNvSpPr/>
      </dsp:nvSpPr>
      <dsp:spPr>
        <a:xfrm>
          <a:off x="3834631" y="748764"/>
          <a:ext cx="3360687" cy="2939895"/>
        </a:xfrm>
        <a:prstGeom prst="rect">
          <a:avLst/>
        </a:prstGeom>
        <a:solidFill>
          <a:schemeClr val="accent2">
            <a:tint val="40000"/>
            <a:alpha val="90000"/>
            <a:hueOff val="-847441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47441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Authenticate users directly against on-premises Active Directory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Avoids storing passwords in the cloud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Enhances user experience by reducing the need to remember multiple passwords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All network traffic is encrypted for secure authentication</a:t>
          </a:r>
        </a:p>
      </dsp:txBody>
      <dsp:txXfrm>
        <a:off x="3834631" y="748764"/>
        <a:ext cx="3360687" cy="2939895"/>
      </dsp:txXfrm>
    </dsp:sp>
    <dsp:sp modelId="{C9D9F979-AA6D-42EA-B99B-1D7C32E3D5DB}">
      <dsp:nvSpPr>
        <dsp:cNvPr id="0" name=""/>
        <dsp:cNvSpPr/>
      </dsp:nvSpPr>
      <dsp:spPr>
        <a:xfrm>
          <a:off x="7665815" y="125621"/>
          <a:ext cx="3360687" cy="623142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Active Directory Federation Services (AD FS):</a:t>
          </a:r>
        </a:p>
      </dsp:txBody>
      <dsp:txXfrm>
        <a:off x="7665815" y="125621"/>
        <a:ext cx="3360687" cy="623142"/>
      </dsp:txXfrm>
    </dsp:sp>
    <dsp:sp modelId="{9400E460-0034-4F66-B9C6-71CCFCA635A8}">
      <dsp:nvSpPr>
        <dsp:cNvPr id="0" name=""/>
        <dsp:cNvSpPr/>
      </dsp:nvSpPr>
      <dsp:spPr>
        <a:xfrm>
          <a:off x="7665815" y="748764"/>
          <a:ext cx="3360687" cy="2939895"/>
        </a:xfrm>
        <a:prstGeom prst="rect">
          <a:avLst/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Provides advanced authentication for hybrid identity solutions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Supports SSO across organizational boundaries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 FS handles authentication tasks for Microsoft Entra 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Migrating from AD FS to Microsoft Entra ID is recommended for enhanced security</a:t>
          </a:r>
        </a:p>
      </dsp:txBody>
      <dsp:txXfrm>
        <a:off x="7665815" y="748764"/>
        <a:ext cx="3360687" cy="29398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F9EB6-B426-4773-B7CF-5DB42603B011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3883-0268-402F-805B-029A84B5CE55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Granular control over who can access resources in Azure</a:t>
          </a:r>
        </a:p>
      </dsp:txBody>
      <dsp:txXfrm>
        <a:off x="137302" y="2239946"/>
        <a:ext cx="2376871" cy="720000"/>
      </dsp:txXfrm>
    </dsp:sp>
    <dsp:sp modelId="{C6110DD5-A1A9-4CE7-9B2C-5564793CFFD2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C43B-E5D9-4BC3-A1D6-FAED0303BFC2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120 predefined roles (e.g., Owner, Contributor, Reader)</a:t>
          </a:r>
        </a:p>
      </dsp:txBody>
      <dsp:txXfrm>
        <a:off x="2930126" y="2239946"/>
        <a:ext cx="2376871" cy="720000"/>
      </dsp:txXfrm>
    </dsp:sp>
    <dsp:sp modelId="{39566D21-4B6D-4679-8E92-4A807A44B1C6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5D81A-542F-47EA-8B31-1AFF88EC8EF5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 roles can be created for specific business needs</a:t>
          </a:r>
        </a:p>
      </dsp:txBody>
      <dsp:txXfrm>
        <a:off x="5722951" y="2239946"/>
        <a:ext cx="2376871" cy="720000"/>
      </dsp:txXfrm>
    </dsp:sp>
    <dsp:sp modelId="{0D06DAAC-6116-4A66-B993-230AA34254E4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5DF30-F850-4928-B6C9-CA839FE48F1F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 can be granted/denied at subscription, resource group, or individual resource levels</a:t>
          </a:r>
        </a:p>
      </dsp:txBody>
      <dsp:txXfrm>
        <a:off x="8515775" y="2239946"/>
        <a:ext cx="2376871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02B17-B521-4ACF-8C38-7D05BA75BCB1}">
      <dsp:nvSpPr>
        <dsp:cNvPr id="0" name=""/>
        <dsp:cNvSpPr/>
      </dsp:nvSpPr>
      <dsp:spPr>
        <a:xfrm>
          <a:off x="0" y="0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Adds additional layers of security beyond just passwords</a:t>
          </a:r>
        </a:p>
      </dsp:txBody>
      <dsp:txXfrm>
        <a:off x="24578" y="24578"/>
        <a:ext cx="7847552" cy="789985"/>
      </dsp:txXfrm>
    </dsp:sp>
    <dsp:sp modelId="{7C98F5EF-A048-4D00-BD5B-CE5BBD601323}">
      <dsp:nvSpPr>
        <dsp:cNvPr id="0" name=""/>
        <dsp:cNvSpPr/>
      </dsp:nvSpPr>
      <dsp:spPr>
        <a:xfrm>
          <a:off x="739006" y="991713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Supported methods: SMS codes, biometric authentication, FIDO security keys</a:t>
          </a:r>
        </a:p>
      </dsp:txBody>
      <dsp:txXfrm>
        <a:off x="763584" y="1016291"/>
        <a:ext cx="7490355" cy="789985"/>
      </dsp:txXfrm>
    </dsp:sp>
    <dsp:sp modelId="{BC1A2364-8666-4F30-991A-AE85396629C5}">
      <dsp:nvSpPr>
        <dsp:cNvPr id="0" name=""/>
        <dsp:cNvSpPr/>
      </dsp:nvSpPr>
      <dsp:spPr>
        <a:xfrm>
          <a:off x="1466983" y="1983426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Required for high-risk activities and critical access</a:t>
          </a:r>
        </a:p>
      </dsp:txBody>
      <dsp:txXfrm>
        <a:off x="1491561" y="2008004"/>
        <a:ext cx="7501385" cy="789985"/>
      </dsp:txXfrm>
    </dsp:sp>
    <dsp:sp modelId="{89FF4261-9BDE-45C5-A2B1-CB0C3B2E7719}">
      <dsp:nvSpPr>
        <dsp:cNvPr id="0" name=""/>
        <dsp:cNvSpPr/>
      </dsp:nvSpPr>
      <dsp:spPr>
        <a:xfrm>
          <a:off x="2205989" y="2975139"/>
          <a:ext cx="8823960" cy="839141"/>
        </a:xfrm>
        <a:prstGeom prst="roundRect">
          <a:avLst>
            <a:gd name="adj" fmla="val 10000"/>
          </a:avLst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Microsoft Entra MFA supports a wide range of authentication mechanisms</a:t>
          </a:r>
        </a:p>
      </dsp:txBody>
      <dsp:txXfrm>
        <a:off x="2230567" y="2999717"/>
        <a:ext cx="7490355" cy="789985"/>
      </dsp:txXfrm>
    </dsp:sp>
    <dsp:sp modelId="{2B14EFE5-F1E6-4D82-84E1-565F9E068DB2}">
      <dsp:nvSpPr>
        <dsp:cNvPr id="0" name=""/>
        <dsp:cNvSpPr/>
      </dsp:nvSpPr>
      <dsp:spPr>
        <a:xfrm>
          <a:off x="8278517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01241" y="642706"/>
        <a:ext cx="299994" cy="410445"/>
      </dsp:txXfrm>
    </dsp:sp>
    <dsp:sp modelId="{D9304078-D1A5-4F98-B3EA-FD390A7BA747}">
      <dsp:nvSpPr>
        <dsp:cNvPr id="0" name=""/>
        <dsp:cNvSpPr/>
      </dsp:nvSpPr>
      <dsp:spPr>
        <a:xfrm>
          <a:off x="9017524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7441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47441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40248" y="1634419"/>
        <a:ext cx="299994" cy="410445"/>
      </dsp:txXfrm>
    </dsp:sp>
    <dsp:sp modelId="{1701ED4E-0811-4FDF-907A-C7C1CDD2D458}">
      <dsp:nvSpPr>
        <dsp:cNvPr id="0" name=""/>
        <dsp:cNvSpPr/>
      </dsp:nvSpPr>
      <dsp:spPr>
        <a:xfrm>
          <a:off x="9745501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68225" y="2626132"/>
        <a:ext cx="299994" cy="4104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2B875-8A59-4446-9C61-1C461DC8ACB9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7EEE-8BBD-4D5A-A543-BAF4064D1E61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Simplifies credential management for Azure-deployed applications</a:t>
          </a:r>
        </a:p>
      </dsp:txBody>
      <dsp:txXfrm>
        <a:off x="816974" y="2754255"/>
        <a:ext cx="4320000" cy="720000"/>
      </dsp:txXfrm>
    </dsp:sp>
    <dsp:sp modelId="{8F82F2B4-C623-406B-9870-ADCF6779C2DA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26D1-3137-4869-A9BC-1B3BACE2CB72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Eliminates the need for developers to manage certificates or keys</a:t>
          </a:r>
        </a:p>
      </dsp:txBody>
      <dsp:txXfrm>
        <a:off x="5892975" y="2754255"/>
        <a:ext cx="432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F24E5-AF84-4904-90BA-BB6DE1FAC016}">
      <dsp:nvSpPr>
        <dsp:cNvPr id="0" name=""/>
        <dsp:cNvSpPr/>
      </dsp:nvSpPr>
      <dsp:spPr>
        <a:xfrm>
          <a:off x="0" y="7690"/>
          <a:ext cx="1102995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System-Assigned Managed Identities:</a:t>
          </a:r>
        </a:p>
      </dsp:txBody>
      <dsp:txXfrm>
        <a:off x="35125" y="42815"/>
        <a:ext cx="10959700" cy="649299"/>
      </dsp:txXfrm>
    </dsp:sp>
    <dsp:sp modelId="{CB9025E3-D88D-4B37-8342-3FA5E32938FA}">
      <dsp:nvSpPr>
        <dsp:cNvPr id="0" name=""/>
        <dsp:cNvSpPr/>
      </dsp:nvSpPr>
      <dsp:spPr>
        <a:xfrm>
          <a:off x="0" y="727240"/>
          <a:ext cx="11029950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created and linked to an Azure resource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Deleted when the resource is deleted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Useful for single resource-bound identities</a:t>
          </a:r>
        </a:p>
      </dsp:txBody>
      <dsp:txXfrm>
        <a:off x="0" y="727240"/>
        <a:ext cx="11029950" cy="1179900"/>
      </dsp:txXfrm>
    </dsp:sp>
    <dsp:sp modelId="{046B5394-2143-4799-AA45-F841AE57E74F}">
      <dsp:nvSpPr>
        <dsp:cNvPr id="0" name=""/>
        <dsp:cNvSpPr/>
      </dsp:nvSpPr>
      <dsp:spPr>
        <a:xfrm>
          <a:off x="0" y="1907140"/>
          <a:ext cx="11029950" cy="719549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User-Assigned Managed Identities:</a:t>
          </a:r>
        </a:p>
      </dsp:txBody>
      <dsp:txXfrm>
        <a:off x="35125" y="1942265"/>
        <a:ext cx="10959700" cy="649299"/>
      </dsp:txXfrm>
    </dsp:sp>
    <dsp:sp modelId="{B7BDF529-E3E6-4F1F-A953-0D4992D3D63B}">
      <dsp:nvSpPr>
        <dsp:cNvPr id="0" name=""/>
        <dsp:cNvSpPr/>
      </dsp:nvSpPr>
      <dsp:spPr>
        <a:xfrm>
          <a:off x="0" y="2626690"/>
          <a:ext cx="11029950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Created independently of resources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be assigned to multiple resources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More flexible, reusable across different services and subscriptions</a:t>
          </a:r>
        </a:p>
      </dsp:txBody>
      <dsp:txXfrm>
        <a:off x="0" y="2626690"/>
        <a:ext cx="11029950" cy="11799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D06B6-2E7B-49D8-837A-0A13B2E9C9FC}">
      <dsp:nvSpPr>
        <dsp:cNvPr id="0" name=""/>
        <dsp:cNvSpPr/>
      </dsp:nvSpPr>
      <dsp:spPr>
        <a:xfrm>
          <a:off x="3446" y="95695"/>
          <a:ext cx="3360687" cy="720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Benefits of Managed Identities:</a:t>
          </a:r>
        </a:p>
      </dsp:txBody>
      <dsp:txXfrm>
        <a:off x="3446" y="95695"/>
        <a:ext cx="3360687" cy="720051"/>
      </dsp:txXfrm>
    </dsp:sp>
    <dsp:sp modelId="{5756E87C-F090-486F-AF14-DB7C197F41D6}">
      <dsp:nvSpPr>
        <dsp:cNvPr id="0" name=""/>
        <dsp:cNvSpPr/>
      </dsp:nvSpPr>
      <dsp:spPr>
        <a:xfrm>
          <a:off x="3446" y="815747"/>
          <a:ext cx="3360687" cy="29028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Improved security by removing credential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need for maintaining or rotating secrets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Simplifies access control to Azure services and resources</a:t>
          </a:r>
        </a:p>
      </dsp:txBody>
      <dsp:txXfrm>
        <a:off x="3446" y="815747"/>
        <a:ext cx="3360687" cy="2902837"/>
      </dsp:txXfrm>
    </dsp:sp>
    <dsp:sp modelId="{117A0E14-CE37-486B-9611-C85A03DD236A}">
      <dsp:nvSpPr>
        <dsp:cNvPr id="0" name=""/>
        <dsp:cNvSpPr/>
      </dsp:nvSpPr>
      <dsp:spPr>
        <a:xfrm>
          <a:off x="3834631" y="95695"/>
          <a:ext cx="3360687" cy="720051"/>
        </a:xfrm>
        <a:prstGeom prst="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accent2">
              <a:hueOff val="-745210"/>
              <a:satOff val="-4879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Cases for Managed Identities:</a:t>
          </a:r>
        </a:p>
      </dsp:txBody>
      <dsp:txXfrm>
        <a:off x="3834631" y="95695"/>
        <a:ext cx="3360687" cy="720051"/>
      </dsp:txXfrm>
    </dsp:sp>
    <dsp:sp modelId="{EDF57C3C-DCFA-491F-82D1-E9B2C8896081}">
      <dsp:nvSpPr>
        <dsp:cNvPr id="0" name=""/>
        <dsp:cNvSpPr/>
      </dsp:nvSpPr>
      <dsp:spPr>
        <a:xfrm>
          <a:off x="3834631" y="815747"/>
          <a:ext cx="3360687" cy="2902837"/>
        </a:xfrm>
        <a:prstGeom prst="rect">
          <a:avLst/>
        </a:prstGeom>
        <a:solidFill>
          <a:schemeClr val="accent2">
            <a:tint val="40000"/>
            <a:alpha val="90000"/>
            <a:hueOff val="-847441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47441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Authentication to Azure services (e.g., Key Vault, Storage Accounts, SQL Database)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Virtual machine access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Secure service connections for CI/CD pipelines</a:t>
          </a:r>
        </a:p>
      </dsp:txBody>
      <dsp:txXfrm>
        <a:off x="3834631" y="815747"/>
        <a:ext cx="3360687" cy="2902837"/>
      </dsp:txXfrm>
    </dsp:sp>
    <dsp:sp modelId="{B4FB0A17-4DBD-41F8-89F9-A6E594F184EB}">
      <dsp:nvSpPr>
        <dsp:cNvPr id="0" name=""/>
        <dsp:cNvSpPr/>
      </dsp:nvSpPr>
      <dsp:spPr>
        <a:xfrm>
          <a:off x="7665815" y="95695"/>
          <a:ext cx="3360687" cy="720051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 Improvements with Managed Identities:</a:t>
          </a:r>
        </a:p>
      </dsp:txBody>
      <dsp:txXfrm>
        <a:off x="7665815" y="95695"/>
        <a:ext cx="3360687" cy="720051"/>
      </dsp:txXfrm>
    </dsp:sp>
    <dsp:sp modelId="{CE349165-6411-44C4-8777-DD4633652A51}">
      <dsp:nvSpPr>
        <dsp:cNvPr id="0" name=""/>
        <dsp:cNvSpPr/>
      </dsp:nvSpPr>
      <dsp:spPr>
        <a:xfrm>
          <a:off x="7665815" y="815747"/>
          <a:ext cx="3360687" cy="2902837"/>
        </a:xfrm>
        <a:prstGeom prst="rect">
          <a:avLst/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Reduces risk of security breaches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Simplifies credential management processes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Aligns with security best practices by eliminating hard-coded secrets</a:t>
          </a:r>
        </a:p>
      </dsp:txBody>
      <dsp:txXfrm>
        <a:off x="7665815" y="815747"/>
        <a:ext cx="3360687" cy="290283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B7B92-5716-4E4D-AD38-F75D1D64950B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054B4-F8C3-46CD-8C31-CC7F6F3DCD25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D1FC8-2C7C-429F-B132-0EC25B810117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Seamless integration for accessing secrets and certificates</a:t>
          </a:r>
        </a:p>
      </dsp:txBody>
      <dsp:txXfrm>
        <a:off x="1553633" y="574"/>
        <a:ext cx="5458736" cy="1345137"/>
      </dsp:txXfrm>
    </dsp:sp>
    <dsp:sp modelId="{9534F083-37D7-4528-B39B-51F9188AC0E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B8DEF-9817-443C-8D51-D0FA66CA528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5CABE-80A6-4BE6-9829-48783DB20621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Enhances application security by avoiding manual secret handling</a:t>
          </a:r>
        </a:p>
      </dsp:txBody>
      <dsp:txXfrm>
        <a:off x="1553633" y="1681996"/>
        <a:ext cx="5458736" cy="1345137"/>
      </dsp:txXfrm>
    </dsp:sp>
    <dsp:sp modelId="{C497288F-0368-49EB-B34F-CD23621CF3A4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36B61-9C61-4E14-93A0-DD7D0BD9D81E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07DCB-3A2B-4230-95BB-A79547CB3576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Recommended for SSL/TLS certificates and client secrets management</a:t>
          </a:r>
        </a:p>
      </dsp:txBody>
      <dsp:txXfrm>
        <a:off x="1553633" y="3363418"/>
        <a:ext cx="5458736" cy="134513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989D-9F71-4360-90FB-05472C3E7328}">
      <dsp:nvSpPr>
        <dsp:cNvPr id="0" name=""/>
        <dsp:cNvSpPr/>
      </dsp:nvSpPr>
      <dsp:spPr>
        <a:xfrm>
          <a:off x="0" y="379065"/>
          <a:ext cx="7012370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1656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Azure Network Security protects Azure infrastructure and applications through a range of features.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 isolates resources, secures network environments, and defends against threats.</a:t>
          </a:r>
        </a:p>
      </dsp:txBody>
      <dsp:txXfrm>
        <a:off x="0" y="379065"/>
        <a:ext cx="7012370" cy="2016000"/>
      </dsp:txXfrm>
    </dsp:sp>
    <dsp:sp modelId="{2995A5FE-EE49-4944-B9B4-4A348140AB68}">
      <dsp:nvSpPr>
        <dsp:cNvPr id="0" name=""/>
        <dsp:cNvSpPr/>
      </dsp:nvSpPr>
      <dsp:spPr>
        <a:xfrm>
          <a:off x="350618" y="83865"/>
          <a:ext cx="4908659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Overview:</a:t>
          </a:r>
        </a:p>
      </dsp:txBody>
      <dsp:txXfrm>
        <a:off x="379439" y="112686"/>
        <a:ext cx="4851017" cy="532758"/>
      </dsp:txXfrm>
    </dsp:sp>
    <dsp:sp modelId="{514DC4B8-C525-44DF-94B5-C6154BB1F987}">
      <dsp:nvSpPr>
        <dsp:cNvPr id="0" name=""/>
        <dsp:cNvSpPr/>
      </dsp:nvSpPr>
      <dsp:spPr>
        <a:xfrm>
          <a:off x="0" y="2798265"/>
          <a:ext cx="701237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1656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Network Security Groups (NSGs)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Azure Firewall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Azure DDoS Protection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Azure Bastion</a:t>
          </a:r>
        </a:p>
      </dsp:txBody>
      <dsp:txXfrm>
        <a:off x="0" y="2798265"/>
        <a:ext cx="7012370" cy="1827000"/>
      </dsp:txXfrm>
    </dsp:sp>
    <dsp:sp modelId="{7B1E055D-1687-47FC-A06B-7840A32AA2FE}">
      <dsp:nvSpPr>
        <dsp:cNvPr id="0" name=""/>
        <dsp:cNvSpPr/>
      </dsp:nvSpPr>
      <dsp:spPr>
        <a:xfrm>
          <a:off x="350618" y="2503065"/>
          <a:ext cx="4908659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services include:</a:t>
          </a:r>
        </a:p>
      </dsp:txBody>
      <dsp:txXfrm>
        <a:off x="379439" y="2531886"/>
        <a:ext cx="485101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23D56-DC90-4E1C-938E-FBC77A478F02}">
      <dsp:nvSpPr>
        <dsp:cNvPr id="0" name=""/>
        <dsp:cNvSpPr/>
      </dsp:nvSpPr>
      <dsp:spPr>
        <a:xfrm>
          <a:off x="821562" y="0"/>
          <a:ext cx="1510523" cy="1427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DF245-F4C3-438D-B781-17CD3A4BFDB1}">
      <dsp:nvSpPr>
        <dsp:cNvPr id="0" name=""/>
        <dsp:cNvSpPr/>
      </dsp:nvSpPr>
      <dsp:spPr>
        <a:xfrm>
          <a:off x="821562" y="1582724"/>
          <a:ext cx="4315781" cy="611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Compliance and Data Residency</a:t>
          </a:r>
        </a:p>
      </dsp:txBody>
      <dsp:txXfrm>
        <a:off x="821562" y="1582724"/>
        <a:ext cx="4315781" cy="611872"/>
      </dsp:txXfrm>
    </dsp:sp>
    <dsp:sp modelId="{11DBF58B-EB7C-4CB7-B1D7-EDF09230F82C}">
      <dsp:nvSpPr>
        <dsp:cNvPr id="0" name=""/>
        <dsp:cNvSpPr/>
      </dsp:nvSpPr>
      <dsp:spPr>
        <a:xfrm>
          <a:off x="821562" y="2266700"/>
          <a:ext cx="4315781" cy="154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Geographic Scope: Specify geographic area for compliance.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Residency: All requests stored in the specified region (EU/US).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Availability: Data replication within geographic locations.</a:t>
          </a:r>
        </a:p>
      </dsp:txBody>
      <dsp:txXfrm>
        <a:off x="821562" y="2266700"/>
        <a:ext cx="4315781" cy="1547580"/>
      </dsp:txXfrm>
    </dsp:sp>
    <dsp:sp modelId="{B4897DAC-F8CD-4397-A52E-ED7AE457DE23}">
      <dsp:nvSpPr>
        <dsp:cNvPr id="0" name=""/>
        <dsp:cNvSpPr/>
      </dsp:nvSpPr>
      <dsp:spPr>
        <a:xfrm>
          <a:off x="5892605" y="0"/>
          <a:ext cx="1510523" cy="1427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03ED5-9B69-4816-BCC5-53A462230863}">
      <dsp:nvSpPr>
        <dsp:cNvPr id="0" name=""/>
        <dsp:cNvSpPr/>
      </dsp:nvSpPr>
      <dsp:spPr>
        <a:xfrm>
          <a:off x="5892605" y="1582724"/>
          <a:ext cx="4315781" cy="611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Authentication and Security</a:t>
          </a:r>
        </a:p>
      </dsp:txBody>
      <dsp:txXfrm>
        <a:off x="5892605" y="1582724"/>
        <a:ext cx="4315781" cy="611872"/>
      </dsp:txXfrm>
    </dsp:sp>
    <dsp:sp modelId="{9DF1F90D-3AF0-42AB-BDBB-2A7CC7023606}">
      <dsp:nvSpPr>
        <dsp:cNvPr id="0" name=""/>
        <dsp:cNvSpPr/>
      </dsp:nvSpPr>
      <dsp:spPr>
        <a:xfrm>
          <a:off x="5892605" y="2266700"/>
          <a:ext cx="4315781" cy="154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 Mechanisms: Microsoft Entra ID, API Key, OAuth 2.0.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Features: TLS/SSL encryption, Network Security Groups (NSGs), Role-based Access Control (RBAC).</a:t>
          </a:r>
        </a:p>
      </dsp:txBody>
      <dsp:txXfrm>
        <a:off x="5892605" y="2266700"/>
        <a:ext cx="4315781" cy="15475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55625-8D8E-4EEA-A202-91DA79D911A7}">
      <dsp:nvSpPr>
        <dsp:cNvPr id="0" name=""/>
        <dsp:cNvSpPr/>
      </dsp:nvSpPr>
      <dsp:spPr>
        <a:xfrm>
          <a:off x="3446" y="92084"/>
          <a:ext cx="3360687" cy="972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are NSGs?</a:t>
          </a:r>
        </a:p>
      </dsp:txBody>
      <dsp:txXfrm>
        <a:off x="3446" y="92084"/>
        <a:ext cx="3360687" cy="972394"/>
      </dsp:txXfrm>
    </dsp:sp>
    <dsp:sp modelId="{16F47552-92BA-474F-9013-B2FCF2535470}">
      <dsp:nvSpPr>
        <dsp:cNvPr id="0" name=""/>
        <dsp:cNvSpPr/>
      </dsp:nvSpPr>
      <dsp:spPr>
        <a:xfrm>
          <a:off x="3446" y="1064479"/>
          <a:ext cx="3360687" cy="26577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Filters network traffic at the network interface or subnet level.</a:t>
          </a:r>
        </a:p>
      </dsp:txBody>
      <dsp:txXfrm>
        <a:off x="3446" y="1064479"/>
        <a:ext cx="3360687" cy="2657717"/>
      </dsp:txXfrm>
    </dsp:sp>
    <dsp:sp modelId="{78ABC164-5F8D-4AFA-84BF-7E7E10F68CCB}">
      <dsp:nvSpPr>
        <dsp:cNvPr id="0" name=""/>
        <dsp:cNvSpPr/>
      </dsp:nvSpPr>
      <dsp:spPr>
        <a:xfrm>
          <a:off x="3834631" y="92084"/>
          <a:ext cx="3360687" cy="9723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Controls traffic based on:</a:t>
          </a:r>
        </a:p>
      </dsp:txBody>
      <dsp:txXfrm>
        <a:off x="3834631" y="92084"/>
        <a:ext cx="3360687" cy="972394"/>
      </dsp:txXfrm>
    </dsp:sp>
    <dsp:sp modelId="{5271DABA-45AC-4498-A552-994383B75B78}">
      <dsp:nvSpPr>
        <dsp:cNvPr id="0" name=""/>
        <dsp:cNvSpPr/>
      </dsp:nvSpPr>
      <dsp:spPr>
        <a:xfrm>
          <a:off x="3834631" y="1064479"/>
          <a:ext cx="3360687" cy="26577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Source and destination IPs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Port numbers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Protocol (TCP/UDP)</a:t>
          </a:r>
        </a:p>
      </dsp:txBody>
      <dsp:txXfrm>
        <a:off x="3834631" y="1064479"/>
        <a:ext cx="3360687" cy="2657717"/>
      </dsp:txXfrm>
    </dsp:sp>
    <dsp:sp modelId="{D931C1A5-9B49-430C-8ECF-54DD10F1CC01}">
      <dsp:nvSpPr>
        <dsp:cNvPr id="0" name=""/>
        <dsp:cNvSpPr/>
      </dsp:nvSpPr>
      <dsp:spPr>
        <a:xfrm>
          <a:off x="7665815" y="92084"/>
          <a:ext cx="3360687" cy="9723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Cases:</a:t>
          </a:r>
        </a:p>
      </dsp:txBody>
      <dsp:txXfrm>
        <a:off x="7665815" y="92084"/>
        <a:ext cx="3360687" cy="972394"/>
      </dsp:txXfrm>
    </dsp:sp>
    <dsp:sp modelId="{376CCD13-C9CD-4561-8A48-B4CF26277C73}">
      <dsp:nvSpPr>
        <dsp:cNvPr id="0" name=""/>
        <dsp:cNvSpPr/>
      </dsp:nvSpPr>
      <dsp:spPr>
        <a:xfrm>
          <a:off x="7665815" y="1064479"/>
          <a:ext cx="3360687" cy="26577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Implement rules to allow or block inbound/outbound traffic to resources like VMs and databases.</a:t>
          </a:r>
        </a:p>
      </dsp:txBody>
      <dsp:txXfrm>
        <a:off x="7665815" y="1064479"/>
        <a:ext cx="3360687" cy="2657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E3A20-379F-48B3-91D8-9BFA4D127FE7}">
      <dsp:nvSpPr>
        <dsp:cNvPr id="0" name=""/>
        <dsp:cNvSpPr/>
      </dsp:nvSpPr>
      <dsp:spPr>
        <a:xfrm>
          <a:off x="3178" y="519563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4F02B-0C58-46DA-9661-94D34D75D815}">
      <dsp:nvSpPr>
        <dsp:cNvPr id="0" name=""/>
        <dsp:cNvSpPr/>
      </dsp:nvSpPr>
      <dsp:spPr>
        <a:xfrm>
          <a:off x="3178" y="179061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Azure Firewall:</a:t>
          </a:r>
        </a:p>
      </dsp:txBody>
      <dsp:txXfrm>
        <a:off x="3178" y="1790613"/>
        <a:ext cx="3290624" cy="493593"/>
      </dsp:txXfrm>
    </dsp:sp>
    <dsp:sp modelId="{43473826-2A19-4DE2-B6E3-7D0B9D66F4E5}">
      <dsp:nvSpPr>
        <dsp:cNvPr id="0" name=""/>
        <dsp:cNvSpPr/>
      </dsp:nvSpPr>
      <dsp:spPr>
        <a:xfrm>
          <a:off x="3178" y="2339710"/>
          <a:ext cx="3290624" cy="95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managed service that provides: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L3 to L7 filtering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Protection against malicious traffic.</a:t>
          </a:r>
        </a:p>
      </dsp:txBody>
      <dsp:txXfrm>
        <a:off x="3178" y="2339710"/>
        <a:ext cx="3290624" cy="955007"/>
      </dsp:txXfrm>
    </dsp:sp>
    <dsp:sp modelId="{30974B6E-8168-4108-A9C4-A7A220CF9E47}">
      <dsp:nvSpPr>
        <dsp:cNvPr id="0" name=""/>
        <dsp:cNvSpPr/>
      </dsp:nvSpPr>
      <dsp:spPr>
        <a:xfrm>
          <a:off x="3869662" y="519563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8751-B3F2-4393-BDA1-97B3859EBAE9}">
      <dsp:nvSpPr>
        <dsp:cNvPr id="0" name=""/>
        <dsp:cNvSpPr/>
      </dsp:nvSpPr>
      <dsp:spPr>
        <a:xfrm>
          <a:off x="3869662" y="179061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Azure DDoS Protection:</a:t>
          </a:r>
        </a:p>
      </dsp:txBody>
      <dsp:txXfrm>
        <a:off x="3869662" y="1790613"/>
        <a:ext cx="3290624" cy="493593"/>
      </dsp:txXfrm>
    </dsp:sp>
    <dsp:sp modelId="{BC342F0A-60A9-4274-8B4C-3B7FA0B9230D}">
      <dsp:nvSpPr>
        <dsp:cNvPr id="0" name=""/>
        <dsp:cNvSpPr/>
      </dsp:nvSpPr>
      <dsp:spPr>
        <a:xfrm>
          <a:off x="3869662" y="2339710"/>
          <a:ext cx="3290624" cy="95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Automatic detection and mitigation of DDoS attacks.</a:t>
          </a:r>
        </a:p>
      </dsp:txBody>
      <dsp:txXfrm>
        <a:off x="3869662" y="2339710"/>
        <a:ext cx="3290624" cy="955007"/>
      </dsp:txXfrm>
    </dsp:sp>
    <dsp:sp modelId="{C08CD04C-1134-4D3F-81CE-ECDBFBE2E41A}">
      <dsp:nvSpPr>
        <dsp:cNvPr id="0" name=""/>
        <dsp:cNvSpPr/>
      </dsp:nvSpPr>
      <dsp:spPr>
        <a:xfrm>
          <a:off x="7736146" y="519563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E6C1-BC30-476D-9E34-5203099BFB25}">
      <dsp:nvSpPr>
        <dsp:cNvPr id="0" name=""/>
        <dsp:cNvSpPr/>
      </dsp:nvSpPr>
      <dsp:spPr>
        <a:xfrm>
          <a:off x="7736146" y="179061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Azure Bastion:</a:t>
          </a:r>
        </a:p>
      </dsp:txBody>
      <dsp:txXfrm>
        <a:off x="7736146" y="1790613"/>
        <a:ext cx="3290624" cy="493593"/>
      </dsp:txXfrm>
    </dsp:sp>
    <dsp:sp modelId="{F10AAC5E-0872-4ECF-A4CA-567C16ED38BC}">
      <dsp:nvSpPr>
        <dsp:cNvPr id="0" name=""/>
        <dsp:cNvSpPr/>
      </dsp:nvSpPr>
      <dsp:spPr>
        <a:xfrm>
          <a:off x="7736146" y="2339710"/>
          <a:ext cx="3290624" cy="95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Securely connects to VMs using RDP and SSH directly from the Azure Portal without exposing public IPs.</a:t>
          </a:r>
        </a:p>
      </dsp:txBody>
      <dsp:txXfrm>
        <a:off x="7736146" y="2339710"/>
        <a:ext cx="3290624" cy="955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6D3F-9CCE-4EB5-91A6-9FB2FB52411C}">
      <dsp:nvSpPr>
        <dsp:cNvPr id="0" name=""/>
        <dsp:cNvSpPr/>
      </dsp:nvSpPr>
      <dsp:spPr>
        <a:xfrm>
          <a:off x="-157523" y="8520"/>
          <a:ext cx="11029950" cy="6150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93322-6551-4101-9C05-84FF7FFE9F98}">
      <dsp:nvSpPr>
        <dsp:cNvPr id="0" name=""/>
        <dsp:cNvSpPr/>
      </dsp:nvSpPr>
      <dsp:spPr>
        <a:xfrm>
          <a:off x="28524" y="146903"/>
          <a:ext cx="338269" cy="338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86CA9-88B3-402D-BE81-AE141089F3B1}">
      <dsp:nvSpPr>
        <dsp:cNvPr id="0" name=""/>
        <dsp:cNvSpPr/>
      </dsp:nvSpPr>
      <dsp:spPr>
        <a:xfrm>
          <a:off x="552842" y="8520"/>
          <a:ext cx="10318194" cy="61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91" tIns="65091" rIns="65091" bIns="650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Rise of cloud-based cyber threats</a:t>
          </a:r>
        </a:p>
      </dsp:txBody>
      <dsp:txXfrm>
        <a:off x="552842" y="8520"/>
        <a:ext cx="10318194" cy="615035"/>
      </dsp:txXfrm>
    </dsp:sp>
    <dsp:sp modelId="{E8DB33CA-4419-437A-B535-D5128AD2C6AE}">
      <dsp:nvSpPr>
        <dsp:cNvPr id="0" name=""/>
        <dsp:cNvSpPr/>
      </dsp:nvSpPr>
      <dsp:spPr>
        <a:xfrm>
          <a:off x="-157523" y="777314"/>
          <a:ext cx="11029950" cy="615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D3B50-9296-4D33-B0B9-EEFE16A65E90}">
      <dsp:nvSpPr>
        <dsp:cNvPr id="0" name=""/>
        <dsp:cNvSpPr/>
      </dsp:nvSpPr>
      <dsp:spPr>
        <a:xfrm>
          <a:off x="28524" y="915697"/>
          <a:ext cx="338269" cy="338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B3BF7-FC3F-45D9-A09E-6A22330E168B}">
      <dsp:nvSpPr>
        <dsp:cNvPr id="0" name=""/>
        <dsp:cNvSpPr/>
      </dsp:nvSpPr>
      <dsp:spPr>
        <a:xfrm>
          <a:off x="552842" y="777314"/>
          <a:ext cx="10318194" cy="61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91" tIns="65091" rIns="65091" bIns="650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security requires a holistic approach</a:t>
          </a:r>
        </a:p>
      </dsp:txBody>
      <dsp:txXfrm>
        <a:off x="552842" y="777314"/>
        <a:ext cx="10318194" cy="615035"/>
      </dsp:txXfrm>
    </dsp:sp>
    <dsp:sp modelId="{0832D79E-AB61-4AA7-97BD-50EE1F1478AB}">
      <dsp:nvSpPr>
        <dsp:cNvPr id="0" name=""/>
        <dsp:cNvSpPr/>
      </dsp:nvSpPr>
      <dsp:spPr>
        <a:xfrm>
          <a:off x="-157523" y="1546108"/>
          <a:ext cx="11029950" cy="6150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B47DE-FFC7-4317-83E2-D1CACC93BB8C}">
      <dsp:nvSpPr>
        <dsp:cNvPr id="0" name=""/>
        <dsp:cNvSpPr/>
      </dsp:nvSpPr>
      <dsp:spPr>
        <a:xfrm>
          <a:off x="28524" y="1684491"/>
          <a:ext cx="338269" cy="338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CE7AA-822E-4A29-82ED-5511A1A24E43}">
      <dsp:nvSpPr>
        <dsp:cNvPr id="0" name=""/>
        <dsp:cNvSpPr/>
      </dsp:nvSpPr>
      <dsp:spPr>
        <a:xfrm>
          <a:off x="552842" y="1546108"/>
          <a:ext cx="10318194" cy="61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91" tIns="65091" rIns="65091" bIns="650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Defenders need to consider architecture, identities, devices, and applications</a:t>
          </a:r>
        </a:p>
      </dsp:txBody>
      <dsp:txXfrm>
        <a:off x="552842" y="1546108"/>
        <a:ext cx="10318194" cy="615035"/>
      </dsp:txXfrm>
    </dsp:sp>
    <dsp:sp modelId="{181AE99A-E7E9-44B4-BDFE-49A50E0DA531}">
      <dsp:nvSpPr>
        <dsp:cNvPr id="0" name=""/>
        <dsp:cNvSpPr/>
      </dsp:nvSpPr>
      <dsp:spPr>
        <a:xfrm>
          <a:off x="-157523" y="2314902"/>
          <a:ext cx="11029950" cy="14908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780CF-E97D-4869-8CB7-CDB18D79C192}">
      <dsp:nvSpPr>
        <dsp:cNvPr id="0" name=""/>
        <dsp:cNvSpPr/>
      </dsp:nvSpPr>
      <dsp:spPr>
        <a:xfrm>
          <a:off x="28524" y="2891197"/>
          <a:ext cx="338269" cy="338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2390B-F926-4534-957D-DF8EAC763889}">
      <dsp:nvSpPr>
        <dsp:cNvPr id="0" name=""/>
        <dsp:cNvSpPr/>
      </dsp:nvSpPr>
      <dsp:spPr>
        <a:xfrm>
          <a:off x="552842" y="2752814"/>
          <a:ext cx="4963477" cy="61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91" tIns="65091" rIns="65091" bIns="6509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Cybersecurity and Why It Matters:</a:t>
          </a:r>
        </a:p>
      </dsp:txBody>
      <dsp:txXfrm>
        <a:off x="552842" y="2752814"/>
        <a:ext cx="4963477" cy="615035"/>
      </dsp:txXfrm>
    </dsp:sp>
    <dsp:sp modelId="{45CAC310-304C-49EB-90EC-2DF95487B145}">
      <dsp:nvSpPr>
        <dsp:cNvPr id="0" name=""/>
        <dsp:cNvSpPr/>
      </dsp:nvSpPr>
      <dsp:spPr>
        <a:xfrm>
          <a:off x="4816431" y="2742979"/>
          <a:ext cx="5987591" cy="615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91" tIns="65091" rIns="65091" bIns="650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Recent cyberattacks like Ferrari’s ransomware breach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migration leads to new vulnerabilities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 threats: data breaches, DDoS, malware, insider threats</a:t>
          </a:r>
        </a:p>
      </dsp:txBody>
      <dsp:txXfrm>
        <a:off x="4816431" y="2742979"/>
        <a:ext cx="5987591" cy="615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DA58B-2ECC-476D-B6CD-0C0157E9EE36}">
      <dsp:nvSpPr>
        <dsp:cNvPr id="0" name=""/>
        <dsp:cNvSpPr/>
      </dsp:nvSpPr>
      <dsp:spPr>
        <a:xfrm>
          <a:off x="0" y="257632"/>
          <a:ext cx="701237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Types of Cybersecurity Threats in the Cloud:</a:t>
          </a:r>
        </a:p>
      </dsp:txBody>
      <dsp:txXfrm>
        <a:off x="30442" y="288074"/>
        <a:ext cx="6951486" cy="562726"/>
      </dsp:txXfrm>
    </dsp:sp>
    <dsp:sp modelId="{5BA79AFE-6738-417B-9C02-B7BEB0A38E41}">
      <dsp:nvSpPr>
        <dsp:cNvPr id="0" name=""/>
        <dsp:cNvSpPr/>
      </dsp:nvSpPr>
      <dsp:spPr>
        <a:xfrm>
          <a:off x="0" y="881242"/>
          <a:ext cx="701237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Breaches: Weak passwords, misconfigurations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DDoS Attacks: High-volume traffic targeting cloud services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Malware: Infected files uploaded to virtual storage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Insider Threats: Employees unintentionally causing breaches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Misconfiguration: Open access, unprotected VMs, weak identity management</a:t>
          </a:r>
        </a:p>
      </dsp:txBody>
      <dsp:txXfrm>
        <a:off x="0" y="881242"/>
        <a:ext cx="7012370" cy="2260440"/>
      </dsp:txXfrm>
    </dsp:sp>
    <dsp:sp modelId="{F6DF1552-8785-4426-AE93-2B852A114B68}">
      <dsp:nvSpPr>
        <dsp:cNvPr id="0" name=""/>
        <dsp:cNvSpPr/>
      </dsp:nvSpPr>
      <dsp:spPr>
        <a:xfrm>
          <a:off x="0" y="3141683"/>
          <a:ext cx="7012370" cy="62361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and SQL Injection Vulnerabilities:</a:t>
          </a:r>
        </a:p>
      </dsp:txBody>
      <dsp:txXfrm>
        <a:off x="30442" y="3172125"/>
        <a:ext cx="6951486" cy="562726"/>
      </dsp:txXfrm>
    </dsp:sp>
    <dsp:sp modelId="{19A2BE1B-C82B-4027-9B3C-33DE7480398B}">
      <dsp:nvSpPr>
        <dsp:cNvPr id="0" name=""/>
        <dsp:cNvSpPr/>
      </dsp:nvSpPr>
      <dsp:spPr>
        <a:xfrm>
          <a:off x="0" y="3765293"/>
          <a:ext cx="7012370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APIs: Weak authentication and injection attacks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SQL Injection: Exploiting databases to access or alter data</a:t>
          </a:r>
        </a:p>
      </dsp:txBody>
      <dsp:txXfrm>
        <a:off x="0" y="3765293"/>
        <a:ext cx="7012370" cy="686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32917-4573-46EB-885E-95065BA5DD1F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64EB-DC84-455F-86D0-EFBAB84C90B4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EEB19-157A-4D00-930D-64F5340FBD96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Multi-factor authentication (MFA)</a:t>
          </a:r>
        </a:p>
      </dsp:txBody>
      <dsp:txXfrm>
        <a:off x="1553633" y="574"/>
        <a:ext cx="5458736" cy="1345137"/>
      </dsp:txXfrm>
    </dsp:sp>
    <dsp:sp modelId="{FE6B3C94-FCEE-4322-A03E-5FB9369FA05A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FEA5D-C11A-4598-B50E-EE0071BB2D29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90A06-6DCC-4BBA-B2D6-174C1119BC1E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Proper identity management (Microsoft Entra ID)</a:t>
          </a:r>
        </a:p>
      </dsp:txBody>
      <dsp:txXfrm>
        <a:off x="1553633" y="1681996"/>
        <a:ext cx="5458736" cy="1345137"/>
      </dsp:txXfrm>
    </dsp:sp>
    <dsp:sp modelId="{5FE05424-F2D1-45AF-9F15-09508AE17C84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2A091-8602-4298-AC6D-9C9CEF30691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80445-4E30-4B31-8F83-C82379C649F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Regular audits, encryption, access control</a:t>
          </a:r>
        </a:p>
      </dsp:txBody>
      <dsp:txXfrm>
        <a:off x="1553633" y="3363418"/>
        <a:ext cx="5458736" cy="13451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60550-8112-4B4D-9031-1FFC54F31240}">
      <dsp:nvSpPr>
        <dsp:cNvPr id="0" name=""/>
        <dsp:cNvSpPr/>
      </dsp:nvSpPr>
      <dsp:spPr>
        <a:xfrm>
          <a:off x="0" y="13994"/>
          <a:ext cx="750363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Zero Trust Security in Azure:</a:t>
          </a:r>
        </a:p>
      </dsp:txBody>
      <dsp:txXfrm>
        <a:off x="22246" y="36240"/>
        <a:ext cx="7459145" cy="411223"/>
      </dsp:txXfrm>
    </dsp:sp>
    <dsp:sp modelId="{3643E88D-1BC4-4B75-A017-C1E2111F8EFA}">
      <dsp:nvSpPr>
        <dsp:cNvPr id="0" name=""/>
        <dsp:cNvSpPr/>
      </dsp:nvSpPr>
      <dsp:spPr>
        <a:xfrm>
          <a:off x="0" y="469709"/>
          <a:ext cx="7503637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4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“Never trust, always verify” principle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Strong authentication, micro-segmentation, and least privilege access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Prevent lateral movement through deep analytics and intelligence</a:t>
          </a:r>
        </a:p>
      </dsp:txBody>
      <dsp:txXfrm>
        <a:off x="0" y="469709"/>
        <a:ext cx="7503637" cy="766935"/>
      </dsp:txXfrm>
    </dsp:sp>
    <dsp:sp modelId="{44E9A337-AAFA-4910-BB34-D507DA6A3F0F}">
      <dsp:nvSpPr>
        <dsp:cNvPr id="0" name=""/>
        <dsp:cNvSpPr/>
      </dsp:nvSpPr>
      <dsp:spPr>
        <a:xfrm>
          <a:off x="0" y="1236644"/>
          <a:ext cx="750363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Zero Trust: Key Components</a:t>
          </a:r>
        </a:p>
      </dsp:txBody>
      <dsp:txXfrm>
        <a:off x="22246" y="1258890"/>
        <a:ext cx="7459145" cy="411223"/>
      </dsp:txXfrm>
    </dsp:sp>
    <dsp:sp modelId="{0647B1F6-32F6-4E53-AA89-28B9CD202A4F}">
      <dsp:nvSpPr>
        <dsp:cNvPr id="0" name=""/>
        <dsp:cNvSpPr/>
      </dsp:nvSpPr>
      <dsp:spPr>
        <a:xfrm>
          <a:off x="0" y="1692359"/>
          <a:ext cx="7503637" cy="102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4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Always Verify: Authenticate users before granting access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Least Privilege: Limit access to only what’s necessary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Micro-Segmentation: Isolate different network sections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Deep analytics for continuous monitoring</a:t>
          </a:r>
        </a:p>
      </dsp:txBody>
      <dsp:txXfrm>
        <a:off x="0" y="1692359"/>
        <a:ext cx="7503637" cy="1022580"/>
      </dsp:txXfrm>
    </dsp:sp>
    <dsp:sp modelId="{5B69A88A-5EB4-419E-B58E-4E08E6BEB22D}">
      <dsp:nvSpPr>
        <dsp:cNvPr id="0" name=""/>
        <dsp:cNvSpPr/>
      </dsp:nvSpPr>
      <dsp:spPr>
        <a:xfrm>
          <a:off x="0" y="2714939"/>
          <a:ext cx="750363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Microsoft Entra ID and Zero Trust</a:t>
          </a:r>
        </a:p>
      </dsp:txBody>
      <dsp:txXfrm>
        <a:off x="22246" y="2737185"/>
        <a:ext cx="7459145" cy="411223"/>
      </dsp:txXfrm>
    </dsp:sp>
    <dsp:sp modelId="{39976D0B-17C0-4636-86CC-0F5DF00AB69D}">
      <dsp:nvSpPr>
        <dsp:cNvPr id="0" name=""/>
        <dsp:cNvSpPr/>
      </dsp:nvSpPr>
      <dsp:spPr>
        <a:xfrm>
          <a:off x="0" y="3170654"/>
          <a:ext cx="7503637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4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Microsoft Entra enables MFA, identity control, and authentication policies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Enforcing secure access across Azure resources and infrastructure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Examples of configuring policies in Azure subscriptions</a:t>
          </a:r>
        </a:p>
      </dsp:txBody>
      <dsp:txXfrm>
        <a:off x="0" y="3170654"/>
        <a:ext cx="7503637" cy="766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360E9-DDAA-430B-953F-CDF5831595E1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A6BDC-271F-4042-9B5B-57F2ADD7ED3D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Azure Security Center for monitoring</a:t>
          </a:r>
        </a:p>
      </dsp:txBody>
      <dsp:txXfrm>
        <a:off x="84324" y="2468946"/>
        <a:ext cx="3242179" cy="720000"/>
      </dsp:txXfrm>
    </dsp:sp>
    <dsp:sp modelId="{421F4864-36D8-4A13-AC59-2DBBE7F76230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5ADA5-50C4-413F-A07B-EC6C7DB6FD3A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Encrypt data at rest and in transit</a:t>
          </a:r>
        </a:p>
      </dsp:txBody>
      <dsp:txXfrm>
        <a:off x="3893885" y="2468946"/>
        <a:ext cx="3242179" cy="720000"/>
      </dsp:txXfrm>
    </dsp:sp>
    <dsp:sp modelId="{1F229E6F-2E02-4006-B6F1-F2F1E3EE5C18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8851F-F0A8-4385-AB82-E8A0011A0DED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periodic security audits and vulnerability assessments</a:t>
          </a:r>
        </a:p>
      </dsp:txBody>
      <dsp:txXfrm>
        <a:off x="7703446" y="2468946"/>
        <a:ext cx="324217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787AF-B2D3-4E66-8B2B-B0F31F4ED58F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84790-176B-4C4A-96D3-6609BEEA8D4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DF8BF-9452-4CC7-B060-4EE11F1CA98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Exposure: Cloud applications are more accessible, increasing vulnerability to cyberattacks.</a:t>
          </a:r>
        </a:p>
      </dsp:txBody>
      <dsp:txXfrm>
        <a:off x="1553633" y="574"/>
        <a:ext cx="5458736" cy="1345137"/>
      </dsp:txXfrm>
    </dsp:sp>
    <dsp:sp modelId="{0B898572-F8D4-48B9-8798-78FA1B4A867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D3AED-833B-4751-9A98-91684B6208B5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83144-8460-49B1-A601-914BA8EF2ADA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Portability: Cloud apps can be accessed from anywhere, creating new attack vectors.</a:t>
          </a:r>
        </a:p>
      </dsp:txBody>
      <dsp:txXfrm>
        <a:off x="1553633" y="1681996"/>
        <a:ext cx="5458736" cy="1345137"/>
      </dsp:txXfrm>
    </dsp:sp>
    <dsp:sp modelId="{F5405BE7-2E17-4B5C-9FD1-5A6EB7138342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03F2B-06E5-4FD2-929A-045A10F03155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05A27-7ECA-48C7-9CD6-40CEB8DB2E10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Prevention: Tools for identifying and mitigating risks before they materialize are essential to protect cloud environments.</a:t>
          </a:r>
        </a:p>
      </dsp:txBody>
      <dsp:txXfrm>
        <a:off x="1553633" y="3363418"/>
        <a:ext cx="5458736" cy="13451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0BA3-1D06-4FED-878F-E81BC295968C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844933-7299-4EC5-A8B7-39CA819C9D33}">
      <dsp:nvSpPr>
        <dsp:cNvPr id="0" name=""/>
        <dsp:cNvSpPr/>
      </dsp:nvSpPr>
      <dsp:spPr>
        <a:xfrm>
          <a:off x="0" y="574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Understanding different cybersecurity threats</a:t>
          </a:r>
        </a:p>
      </dsp:txBody>
      <dsp:txXfrm>
        <a:off x="0" y="574"/>
        <a:ext cx="7012370" cy="941596"/>
      </dsp:txXfrm>
    </dsp:sp>
    <dsp:sp modelId="{111129EF-2BC2-4984-BB63-26F36888646B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D24AE-B073-4B3C-B5E9-789512148CBE}">
      <dsp:nvSpPr>
        <dsp:cNvPr id="0" name=""/>
        <dsp:cNvSpPr/>
      </dsp:nvSpPr>
      <dsp:spPr>
        <a:xfrm>
          <a:off x="0" y="942171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Importance of security in the early development phases</a:t>
          </a:r>
        </a:p>
      </dsp:txBody>
      <dsp:txXfrm>
        <a:off x="0" y="942171"/>
        <a:ext cx="7012370" cy="941596"/>
      </dsp:txXfrm>
    </dsp:sp>
    <dsp:sp modelId="{99D822E7-7732-4727-AEA4-9752B180C692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D662FF-1FF7-4774-B7DD-FFFC19BA85AE}">
      <dsp:nvSpPr>
        <dsp:cNvPr id="0" name=""/>
        <dsp:cNvSpPr/>
      </dsp:nvSpPr>
      <dsp:spPr>
        <a:xfrm>
          <a:off x="0" y="1883767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Overview of Azure security services for protecting workloads</a:t>
          </a:r>
        </a:p>
      </dsp:txBody>
      <dsp:txXfrm>
        <a:off x="0" y="1883767"/>
        <a:ext cx="7012370" cy="941596"/>
      </dsp:txXfrm>
    </dsp:sp>
    <dsp:sp modelId="{C9653278-4E6B-4CF0-A121-695586904E5F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808E93-9CC4-42B2-9872-94DA355E150D}">
      <dsp:nvSpPr>
        <dsp:cNvPr id="0" name=""/>
        <dsp:cNvSpPr/>
      </dsp:nvSpPr>
      <dsp:spPr>
        <a:xfrm>
          <a:off x="0" y="2825363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Protecting data, applications, and infrastructure in the cloud</a:t>
          </a:r>
        </a:p>
      </dsp:txBody>
      <dsp:txXfrm>
        <a:off x="0" y="2825363"/>
        <a:ext cx="7012370" cy="941596"/>
      </dsp:txXfrm>
    </dsp:sp>
    <dsp:sp modelId="{6E3A2C28-49F7-4977-9099-80554065AE2C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00304-81BB-46DB-9E01-AE6F156592C6}">
      <dsp:nvSpPr>
        <dsp:cNvPr id="0" name=""/>
        <dsp:cNvSpPr/>
      </dsp:nvSpPr>
      <dsp:spPr>
        <a:xfrm>
          <a:off x="0" y="3766959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security areas: Identity and Access Management, Network Security, Data Security, Application Security, and Governance</a:t>
          </a:r>
        </a:p>
      </dsp:txBody>
      <dsp:txXfrm>
        <a:off x="0" y="3766959"/>
        <a:ext cx="7012370" cy="94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16/10/2024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E62DB"/>
                </a:solidFill>
              </a:rPr>
              <a:t>Azure </a:t>
            </a:r>
            <a:r>
              <a:rPr lang="en-US" dirty="0">
                <a:solidFill>
                  <a:srgbClr val="3E62DB"/>
                </a:solidFill>
              </a:rPr>
              <a:t>IOT, Maps and Security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IoT Plug and Play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/>
              <a:t>Connect virtually any IoT device using a mobile app.</a:t>
            </a:r>
          </a:p>
          <a:p>
            <a:r>
              <a:rPr lang="en-US"/>
              <a:t>Ideal for exploring IoT features without investing heavily in dedicated devices.</a:t>
            </a:r>
          </a:p>
          <a:p>
            <a:r>
              <a:rPr lang="en-US"/>
              <a:t>Benefits:</a:t>
            </a:r>
          </a:p>
          <a:p>
            <a:pPr lvl="1"/>
            <a:r>
              <a:rPr lang="en-US"/>
              <a:t>Telemetry data collection from smartphone sensors</a:t>
            </a:r>
          </a:p>
          <a:p>
            <a:pPr lvl="1"/>
            <a:r>
              <a:rPr lang="en-US"/>
              <a:t>Cloud-based command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911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IoT DevKit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All-in-one development kit for creating IoT prototypes.</a:t>
            </a:r>
          </a:p>
          <a:p>
            <a:r>
              <a:rPr lang="en-US"/>
              <a:t>Compatible with Arduino and includes various sensors.</a:t>
            </a:r>
          </a:p>
          <a:p>
            <a:r>
              <a:rPr lang="en-US"/>
              <a:t>Features:</a:t>
            </a:r>
          </a:p>
          <a:p>
            <a:pPr lvl="1"/>
            <a:r>
              <a:rPr lang="en-US"/>
              <a:t>OLED display, hardware debugging, and security chip</a:t>
            </a:r>
          </a:p>
          <a:p>
            <a:pPr lvl="1"/>
            <a:r>
              <a:rPr lang="en-US"/>
              <a:t>Sample IoT projects and documentation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4923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Digital Twins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Platform to create a digital representation of real-world entities.</a:t>
            </a:r>
          </a:p>
          <a:p>
            <a:r>
              <a:rPr lang="en-US"/>
              <a:t>Provides insights for better product delivery and operational optimization.</a:t>
            </a:r>
          </a:p>
          <a:p>
            <a:r>
              <a:rPr lang="en-US"/>
              <a:t>Use Cases:</a:t>
            </a:r>
          </a:p>
          <a:p>
            <a:pPr lvl="1"/>
            <a:r>
              <a:rPr lang="en-US"/>
              <a:t>Modeling buildings, factories, energy networks, etc.</a:t>
            </a:r>
          </a:p>
          <a:p>
            <a:pPr lvl="1"/>
            <a:r>
              <a:rPr lang="en-US"/>
              <a:t>Gaining insights for improved customer experiences</a:t>
            </a:r>
          </a:p>
          <a:p>
            <a:pPr lvl="1"/>
            <a:r>
              <a:rPr lang="en-US"/>
              <a:t>Image: Diagram illustrating digital twin architecture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9950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IOT SECURITY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Securing IoT with Defender for IoT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Automatic discovery of unsecured assets and vulnerability detection.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Integration with Azure IoT Hub for enhanced security management.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Key Features: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Threat detection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Security posture management.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Real-time anomaly insights.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70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Network Analyzers in IoT Security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Role of network analyzers in monitoring traffic and detecting malicious behavior.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Assessing performance and optimizing IoT networks.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Benefits: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Identifying security threats.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Improving data transmission reliability.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/>
              <a:t>Enhancing overall network resilience.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452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1603"/>
          </a:xfrm>
        </p:spPr>
        <p:txBody>
          <a:bodyPr/>
          <a:lstStyle/>
          <a:p>
            <a:r>
              <a:rPr lang="en-US" dirty="0"/>
              <a:t>Azure Maps</a:t>
            </a:r>
            <a:endParaRPr lang="en-PK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FC51022-0D6D-6303-8639-99AD97F90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210845"/>
              </p:ext>
            </p:extLst>
          </p:nvPr>
        </p:nvGraphicFramePr>
        <p:xfrm>
          <a:off x="492701" y="1573161"/>
          <a:ext cx="11404331" cy="458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Compliance and SECURITY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FAC747-04B8-8C0B-4EEC-E6EFA48AA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463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96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Getting Started with Azure Maps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Free Account:</a:t>
            </a:r>
          </a:p>
          <a:p>
            <a:pPr lvl="1"/>
            <a:r>
              <a:rPr lang="en-US" dirty="0"/>
              <a:t>Available to help developers begin.</a:t>
            </a:r>
          </a:p>
          <a:p>
            <a:r>
              <a:rPr lang="en-US" dirty="0"/>
              <a:t>SDKs:</a:t>
            </a:r>
          </a:p>
          <a:p>
            <a:pPr lvl="1"/>
            <a:r>
              <a:rPr lang="en-US" dirty="0"/>
              <a:t>Web and mobile development tools for integration.</a:t>
            </a:r>
          </a:p>
          <a:p>
            <a:r>
              <a:rPr lang="en-US" dirty="0"/>
              <a:t>Global Availability:</a:t>
            </a:r>
          </a:p>
          <a:p>
            <a:pPr lvl="1"/>
            <a:r>
              <a:rPr lang="en-US" dirty="0"/>
              <a:t>Services available in most countries/regions.</a:t>
            </a:r>
          </a:p>
          <a:p>
            <a:r>
              <a:rPr lang="en-US" dirty="0"/>
              <a:t>Integrations with Azure Event Grid</a:t>
            </a:r>
          </a:p>
          <a:p>
            <a:pPr lvl="1"/>
            <a:r>
              <a:rPr lang="en-US" dirty="0"/>
              <a:t>Event Handling: Integration with Event Grid for notifications.</a:t>
            </a:r>
          </a:p>
          <a:p>
            <a:pPr lvl="1"/>
            <a:r>
              <a:rPr lang="en-US" dirty="0"/>
              <a:t>Webhook Capabilities: Subscribe to events and trigger actions in real-time.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1922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with Azure Maps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REST APIs:</a:t>
            </a:r>
          </a:p>
          <a:p>
            <a:pPr lvl="1"/>
            <a:r>
              <a:rPr lang="en-US" dirty="0"/>
              <a:t>Use Web SDK for Maps Search service.</a:t>
            </a:r>
          </a:p>
          <a:p>
            <a:r>
              <a:rPr lang="en-US" dirty="0"/>
              <a:t>Search Features:</a:t>
            </a:r>
          </a:p>
          <a:p>
            <a:pPr lvl="1"/>
            <a:r>
              <a:rPr lang="en-US" dirty="0"/>
              <a:t>Address geocoding, fuzzy search, reverse geocoding.</a:t>
            </a:r>
          </a:p>
          <a:p>
            <a:pPr marL="0" indent="0">
              <a:buNone/>
            </a:pPr>
            <a:r>
              <a:rPr lang="en-US" dirty="0"/>
              <a:t>SDKs for Development</a:t>
            </a:r>
          </a:p>
          <a:p>
            <a:r>
              <a:rPr lang="en-US" dirty="0"/>
              <a:t>Web SDKs:</a:t>
            </a:r>
          </a:p>
          <a:p>
            <a:pPr lvl="1"/>
            <a:r>
              <a:rPr lang="en-US" dirty="0"/>
              <a:t>JavaScript library for web applications.</a:t>
            </a:r>
          </a:p>
          <a:p>
            <a:r>
              <a:rPr lang="en-US" dirty="0"/>
              <a:t>Mobile SDKs:</a:t>
            </a:r>
          </a:p>
          <a:p>
            <a:pPr lvl="1"/>
            <a:r>
              <a:rPr lang="en-US" dirty="0"/>
              <a:t>iOS and Android SDKs for mobile applications.</a:t>
            </a:r>
          </a:p>
          <a:p>
            <a:r>
              <a:rPr lang="en-US" dirty="0"/>
              <a:t>Integration:</a:t>
            </a:r>
          </a:p>
          <a:p>
            <a:pPr lvl="1"/>
            <a:r>
              <a:rPr lang="en-US" dirty="0"/>
              <a:t>Easy to add mapping functionality across platforms.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29107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9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Azure Security, Identity Management, and </a:t>
            </a:r>
            <a:r>
              <a:rPr lang="en-US" sz="4000" b="1" dirty="0" err="1">
                <a:solidFill>
                  <a:schemeClr val="tx1"/>
                </a:solidFill>
              </a:rPr>
              <a:t>DevSecOps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22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EDA2-4B27-AD44-885A-6BA1F31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Cloud Security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079D-B638-7096-1EF9-89DF2DB05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99058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582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8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Cloud IoT and Maps Services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2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D933-3C34-EBF5-0547-D2D4FA6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Types of Cybersecurity Threats in the Cloud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4A3312-4A33-FCE3-7440-64B508E8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9006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41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Common Cloud Threats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MitM Attacks: Intercepting network transmissions</a:t>
            </a:r>
          </a:p>
          <a:p>
            <a:pPr>
              <a:lnSpc>
                <a:spcPct val="110000"/>
              </a:lnSpc>
            </a:pPr>
            <a:r>
              <a:rPr lang="en-US" dirty="0"/>
              <a:t>Zero-Day Exploits: Attacking undiscovered vulnerabilities</a:t>
            </a:r>
          </a:p>
          <a:p>
            <a:pPr>
              <a:lnSpc>
                <a:spcPct val="110000"/>
              </a:lnSpc>
            </a:pPr>
            <a:r>
              <a:rPr lang="en-US" dirty="0"/>
              <a:t>Human Error in Cloud Security: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Lack of security awareness increases risks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Misconfigurations can lead to exposed data and weak identity controls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for security training and awareness programs</a:t>
            </a:r>
          </a:p>
        </p:txBody>
      </p:sp>
      <p:pic>
        <p:nvPicPr>
          <p:cNvPr id="2050" name="Picture 2" descr="What is MITM (Man in the Middle) Attack | Imperva">
            <a:extLst>
              <a:ext uri="{FF2B5EF4-FFF2-40B4-BE49-F238E27FC236}">
                <a16:creationId xmlns:a16="http://schemas.microsoft.com/office/drawing/2014/main" id="{61DC0374-757D-F392-3974-2846A598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4110" y="4149588"/>
            <a:ext cx="4699117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0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Preventing Cybersecurity Threats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53D96-3B1E-20DB-BD7D-5A66DC32B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6155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45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10" y="2988849"/>
            <a:ext cx="3703320" cy="880302"/>
          </a:xfrm>
        </p:spPr>
        <p:txBody>
          <a:bodyPr>
            <a:noAutofit/>
          </a:bodyPr>
          <a:lstStyle/>
          <a:p>
            <a:r>
              <a:rPr lang="en-US" sz="3200" b="1" dirty="0"/>
              <a:t>Zero Trust Methodology</a:t>
            </a:r>
            <a:endParaRPr lang="en-PK" sz="3200" b="1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026" name="Picture 2" descr="Implementing Zero Trust Architecture on Azure Hybrid Cloud - DZone">
            <a:extLst>
              <a:ext uri="{FF2B5EF4-FFF2-40B4-BE49-F238E27FC236}">
                <a16:creationId xmlns:a16="http://schemas.microsoft.com/office/drawing/2014/main" id="{06AB985C-5EE5-B9ED-7D99-0CB81554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8" b="11260"/>
          <a:stretch/>
        </p:blipFill>
        <p:spPr bwMode="auto">
          <a:xfrm>
            <a:off x="4712249" y="4392097"/>
            <a:ext cx="6241660" cy="248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2" name="Content Placeholder 2">
            <a:extLst>
              <a:ext uri="{FF2B5EF4-FFF2-40B4-BE49-F238E27FC236}">
                <a16:creationId xmlns:a16="http://schemas.microsoft.com/office/drawing/2014/main" id="{7AE6BB55-81D5-7A69-99BC-77AF62B1C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12989"/>
              </p:ext>
            </p:extLst>
          </p:nvPr>
        </p:nvGraphicFramePr>
        <p:xfrm>
          <a:off x="4241830" y="640079"/>
          <a:ext cx="7503637" cy="395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323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Cloud Security Best Practices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87CBD3B-6D9A-F122-4BE7-75CDCD9F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8447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41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DevSecOps and Security Automation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800" dirty="0"/>
              <a:t>Shift-left security: integrating security into every stage of development</a:t>
            </a:r>
          </a:p>
          <a:p>
            <a:r>
              <a:rPr lang="en-US" sz="1800" dirty="0"/>
              <a:t>Automate security testing and compliance</a:t>
            </a:r>
          </a:p>
          <a:p>
            <a:r>
              <a:rPr lang="en-US" sz="1800" dirty="0"/>
              <a:t>Continuous monitoring through CI/CD pipelines</a:t>
            </a:r>
          </a:p>
          <a:p>
            <a:r>
              <a:rPr lang="en-US" sz="1800" dirty="0"/>
              <a:t>Tools for </a:t>
            </a:r>
            <a:r>
              <a:rPr lang="en-US" sz="1800" dirty="0" err="1"/>
              <a:t>DevSecOps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Azure DevOps: Integrated tools for automated testing and deployment</a:t>
            </a:r>
          </a:p>
          <a:p>
            <a:pPr lvl="1"/>
            <a:r>
              <a:rPr lang="en-US" sz="1600" dirty="0"/>
              <a:t>Azure Sentinel: Security information and event management (SIEM)</a:t>
            </a:r>
          </a:p>
          <a:p>
            <a:pPr lvl="1"/>
            <a:r>
              <a:rPr lang="en-US" sz="1600" dirty="0"/>
              <a:t>Azure Security Center: Monitor and protect cloud infrastructure</a:t>
            </a: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8211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Shared Responsibility Model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dirty="0"/>
              <a:t>Definition: Azure follows a shared responsibility model, where Microsoft and customers share security duties.</a:t>
            </a:r>
          </a:p>
          <a:p>
            <a:r>
              <a:rPr lang="en-US" sz="2000" dirty="0"/>
              <a:t>Microsoft Responsibilities:</a:t>
            </a:r>
          </a:p>
          <a:p>
            <a:pPr lvl="1"/>
            <a:r>
              <a:rPr lang="en-US" sz="1800" dirty="0"/>
              <a:t>Secures the underlying cloud infrastructure (hardware, data centers, networking).</a:t>
            </a:r>
          </a:p>
          <a:p>
            <a:r>
              <a:rPr lang="en-US" sz="2000" dirty="0"/>
              <a:t>Customer Responsibilities:</a:t>
            </a:r>
          </a:p>
          <a:p>
            <a:pPr lvl="1"/>
            <a:r>
              <a:rPr lang="en-US" sz="1800" dirty="0"/>
              <a:t>Secure applications, data, and configurations.</a:t>
            </a:r>
          </a:p>
          <a:p>
            <a:pPr lvl="1"/>
            <a:r>
              <a:rPr lang="en-US" sz="1800" dirty="0"/>
              <a:t>Ensure secure integration with third-party tools and services.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9789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Increased Cybersecurity Risk Exposure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CEB73-A090-1063-B79C-18208595A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6960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70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Compliance Requirements</a:t>
            </a:r>
            <a:br>
              <a:rPr lang="en-US">
                <a:solidFill>
                  <a:srgbClr val="FFFEFF"/>
                </a:solidFill>
              </a:rPr>
            </a:br>
            <a:r>
              <a:rPr lang="en-US">
                <a:solidFill>
                  <a:srgbClr val="FFFEFF"/>
                </a:solidFill>
              </a:rPr>
              <a:t>&amp; Cloud Data Protection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Compliance Requirements</a:t>
            </a:r>
          </a:p>
          <a:p>
            <a:pPr lvl="1"/>
            <a:r>
              <a:rPr lang="en-US" sz="1800" dirty="0"/>
              <a:t>Regulatory Landscape: Industry-specific regulations (e.g., GDPR, HIPAA) require data protection and compliance.</a:t>
            </a:r>
          </a:p>
          <a:p>
            <a:pPr lvl="1"/>
            <a:r>
              <a:rPr lang="en-US" sz="1800" dirty="0"/>
              <a:t>Failure Consequences: Non-compliance can lead to fines, legal actions, and reputational damage.</a:t>
            </a:r>
          </a:p>
          <a:p>
            <a:pPr lvl="1"/>
            <a:r>
              <a:rPr lang="en-US" sz="1800" dirty="0"/>
              <a:t>Azure’s Role: Offers security benchmarks and controls to meet compliance needs.</a:t>
            </a:r>
          </a:p>
          <a:p>
            <a:r>
              <a:rPr lang="en-US" sz="2000" dirty="0"/>
              <a:t>Cloud Data Protection: </a:t>
            </a:r>
          </a:p>
          <a:p>
            <a:pPr lvl="1"/>
            <a:r>
              <a:rPr lang="en-US" sz="1800" dirty="0"/>
              <a:t>Vast Data Storage: Cloud services store large amounts of sensitive data (customer info, intellectual property).</a:t>
            </a:r>
          </a:p>
          <a:p>
            <a:pPr lvl="1"/>
            <a:r>
              <a:rPr lang="en-US" sz="1800" dirty="0"/>
              <a:t>Security Measures: Protect data storage, databases, and application communication.</a:t>
            </a:r>
          </a:p>
          <a:p>
            <a:pPr lvl="1"/>
            <a:r>
              <a:rPr lang="en-US" sz="1800" dirty="0"/>
              <a:t>Tools for Protection: Encryption, network security groups (NSGs), Azure Firewall.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78191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Business Continuity in the Cloud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dirty="0"/>
              <a:t>Definition: Business continuity ensures operations run smoothly during disruptions.</a:t>
            </a:r>
          </a:p>
          <a:p>
            <a:r>
              <a:rPr lang="en-US" sz="2000" dirty="0"/>
              <a:t>Cybersecurity Role:</a:t>
            </a:r>
          </a:p>
          <a:p>
            <a:pPr lvl="1"/>
            <a:r>
              <a:rPr lang="en-US" sz="1800" dirty="0"/>
              <a:t>Security breaches or attacks can disrupt business, so robust recovery mechanisms must be in place.</a:t>
            </a:r>
          </a:p>
          <a:p>
            <a:r>
              <a:rPr lang="en-US" sz="2000" dirty="0"/>
              <a:t>Azure Solutions:</a:t>
            </a:r>
          </a:p>
          <a:p>
            <a:pPr lvl="1"/>
            <a:r>
              <a:rPr lang="en-US" sz="1800" dirty="0"/>
              <a:t>Backup and disaster recovery tools such as Azure Site Recovery, secure backups.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6592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IOT – The INTERNET OF THINGS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727587"/>
            <a:ext cx="6725899" cy="55158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The Fourth Industrial Revolution (Industry 4.0)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Quote: "IoT technologies are a great enabler for Industry 4.0."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Focus: Solutions and services for big data, analytics, and reporting in Azure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Application: Metrics and telemetry data from IoT devices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Understanding IoT: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Internet of Things (IoT) extends Internet connectivity to physical devices and everyday objects.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IoT devices can communicate, interact, and be remotely monitored.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IoT Architecture and Scalability: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Highly scalable event handling for real-time analysis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Supports machine learning at the intelligent edge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Rise of IoT Devices: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Examples: Smart lamps, wearables, temperature sensors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Impact: Enhancing daily life through data and automation</a:t>
            </a:r>
            <a:endParaRPr lang="en-PK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77128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DevSecOps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8" y="747584"/>
            <a:ext cx="6725899" cy="53628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Definition: </a:t>
            </a:r>
            <a:r>
              <a:rPr lang="en-US" sz="1700" dirty="0" err="1"/>
              <a:t>DevSecOps</a:t>
            </a:r>
            <a:r>
              <a:rPr lang="en-US" sz="1700" dirty="0"/>
              <a:t> integrates security practices within the DevOps process.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Key Focus: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Shared accountability across development, security, and operations teams.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Early identification of security risks in the development lifecycle.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Benefits: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Enhanced collaboration and secure software development.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Deployment Strategies for </a:t>
            </a:r>
            <a:r>
              <a:rPr lang="en-US" sz="1700" dirty="0" err="1"/>
              <a:t>DevSecOps</a:t>
            </a:r>
            <a:endParaRPr lang="en-US" sz="1700" dirty="0"/>
          </a:p>
          <a:p>
            <a:pPr lvl="2">
              <a:lnSpc>
                <a:spcPct val="110000"/>
              </a:lnSpc>
            </a:pPr>
            <a:r>
              <a:rPr lang="en-US" sz="1700" dirty="0"/>
              <a:t>Canary Releases:</a:t>
            </a:r>
          </a:p>
          <a:p>
            <a:pPr lvl="3">
              <a:lnSpc>
                <a:spcPct val="110000"/>
              </a:lnSpc>
            </a:pPr>
            <a:r>
              <a:rPr lang="en-US" sz="1700" dirty="0"/>
              <a:t>Small, incremental releases to a subset of users before full deployment.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Blue-Green Deployment:</a:t>
            </a:r>
          </a:p>
          <a:p>
            <a:pPr lvl="3">
              <a:lnSpc>
                <a:spcPct val="110000"/>
              </a:lnSpc>
            </a:pPr>
            <a:r>
              <a:rPr lang="en-US" sz="1700" dirty="0"/>
              <a:t>Deployment of updates in separate production environments with traffic routing to validated versions.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Ring-Based Deployments:</a:t>
            </a:r>
          </a:p>
          <a:p>
            <a:pPr lvl="3">
              <a:lnSpc>
                <a:spcPct val="110000"/>
              </a:lnSpc>
            </a:pPr>
            <a:r>
              <a:rPr lang="en-US" sz="1700" dirty="0"/>
              <a:t>Gradual rollout of features to larger groups of users (e.g., canaries, early adopters).</a:t>
            </a:r>
          </a:p>
          <a:p>
            <a:pPr>
              <a:lnSpc>
                <a:spcPct val="110000"/>
              </a:lnSpc>
            </a:pPr>
            <a:endParaRPr lang="en-PK" sz="1700" dirty="0"/>
          </a:p>
        </p:txBody>
      </p:sp>
    </p:spTree>
    <p:extLst>
      <p:ext uri="{BB962C8B-B14F-4D97-AF65-F5344CB8AC3E}">
        <p14:creationId xmlns:p14="http://schemas.microsoft.com/office/powerpoint/2010/main" val="39057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DevSecOps: Shift Left &amp; Shift Right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F54B-6737-0882-82A6-107DBEA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9292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Shift-Left in </a:t>
            </a:r>
            <a:r>
              <a:rPr lang="en-US" dirty="0" err="1"/>
              <a:t>DevSecOps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Definition: Shift-left emphasizes integrating security practices early in the SDLC (design and development phases).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Key Practices: Automated testing, code reviews, security checks in the CI/CD pipeline.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Advantages: Early detection of vulnerabilities, reduced risk of security issues in production.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Shift-Right in </a:t>
            </a:r>
            <a:r>
              <a:rPr lang="en-US" dirty="0" err="1"/>
              <a:t>DevSecOps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Definition: Shift-right focuses on continuous monitoring, operational security, and post-production improvements.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Key Practices: Vulnerability assessments, real-time monitoring, log analysis.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Tools: Azure Monitor, Security Center, Sentinel for threat detection and incident response.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Shifting Left vs. Shifting Right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Shift-Left: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Proactive: Prevent security issues early in the development phase.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Commonly includes unit tests and isolated environment testing (QA, staging).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Shift-Right: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Reactive: Detect and fix security vulnerabilities in production.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Uses real-world scenarios for testing durability and resilience.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37769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 to Azure Security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492F62-D2B9-B22B-66AD-83D7DC1D4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2323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46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Azure Identity and Access Management (IAM)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68E0F9-D4F1-8881-D372-F82CC5E84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5851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09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876"/>
          </a:xfrm>
        </p:spPr>
        <p:txBody>
          <a:bodyPr>
            <a:normAutofit/>
          </a:bodyPr>
          <a:lstStyle/>
          <a:p>
            <a:r>
              <a:rPr lang="en-US" dirty="0"/>
              <a:t>Microsoft Entra ID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DD01-67A3-4773-FB53-EA084FC87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19746"/>
              </p:ext>
            </p:extLst>
          </p:nvPr>
        </p:nvGraphicFramePr>
        <p:xfrm>
          <a:off x="581025" y="1425677"/>
          <a:ext cx="11029950" cy="473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8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HYBRID IDENTITY SOLUTIONS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7A277-045D-BA71-3090-0745361BA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8106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97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F33-A836-73B4-B18D-D1A50B6E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Role-Based Access Control (RBAC)</a:t>
            </a:r>
            <a:br>
              <a:rPr lang="en-US" dirty="0"/>
            </a:b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8EE48-EAA1-A574-DB85-A72F0128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72574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8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B419-E3E1-53AC-BD53-1D726727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Multi-Factor Authentication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4BCE9-CA5B-E864-F53B-992FB01E3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2074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7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 to Managed Identities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9213C-1A2A-D2AE-ED93-C0B147F5C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81831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98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Managed Identities - Types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341E-4009-7A21-6AE8-58CAED470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07035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1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IoT and Society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800" dirty="0"/>
              <a:t>Applications:</a:t>
            </a:r>
          </a:p>
          <a:p>
            <a:pPr lvl="1"/>
            <a:r>
              <a:rPr lang="en-US" sz="1600" dirty="0"/>
              <a:t>Smart retail and smart city solutions</a:t>
            </a:r>
          </a:p>
          <a:p>
            <a:r>
              <a:rPr lang="en-US" sz="1800" dirty="0"/>
              <a:t>Systems:</a:t>
            </a:r>
          </a:p>
          <a:p>
            <a:pPr lvl="1"/>
            <a:r>
              <a:rPr lang="en-US" sz="1600" dirty="0"/>
              <a:t>Internet of Vehicles (</a:t>
            </a:r>
            <a:r>
              <a:rPr lang="en-US" sz="1600" dirty="0" err="1"/>
              <a:t>IoV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Internet of Buildings (</a:t>
            </a:r>
            <a:r>
              <a:rPr lang="en-US" sz="1600" dirty="0" err="1"/>
              <a:t>IoB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Internet of Agriculture (</a:t>
            </a:r>
            <a:r>
              <a:rPr lang="en-US" sz="1600" dirty="0" err="1"/>
              <a:t>IoA</a:t>
            </a:r>
            <a:r>
              <a:rPr lang="en-US" sz="1600" dirty="0"/>
              <a:t>)</a:t>
            </a:r>
          </a:p>
          <a:p>
            <a:r>
              <a:rPr lang="en-US" sz="1800" dirty="0"/>
              <a:t>Making Sense of IoT Technology:</a:t>
            </a:r>
          </a:p>
          <a:p>
            <a:pPr lvl="1"/>
            <a:r>
              <a:rPr lang="en-US" sz="1600" dirty="0"/>
              <a:t>Sensors, connectivity, data processing, user interface</a:t>
            </a:r>
          </a:p>
          <a:p>
            <a:pPr lvl="1"/>
            <a:r>
              <a:rPr lang="en-US" sz="1600" dirty="0"/>
              <a:t>Workflow: Data collection, transmission, processing, and visualization</a:t>
            </a:r>
            <a:endParaRPr lang="en-PK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317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Managed Identities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CD8A7-F453-D4EF-87A9-4D910BFD8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024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39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Managed Identities in Azure DevOps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F99-7E25-C872-4C27-3795BEEA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Managed Identities for Azure DevOps: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Can be used for CI/CD pipeline service connections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Eliminate the need for Personal Access Tokens (PATs) or frequent token renewal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Integration with Workload Identity Federation for automated token management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Managed Identities vs Service Principals: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Managed Identities: Automated lifecycle, no secret management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Service Principals: Used for custom applications and require key/secret management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Service Principal Roles and Permissions: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Authenticate resources to Azure services (e.g., Microsoft Graph API)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Grant roles and permissions for specific access control scenarios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Often used in manual app registrations and enterprise applications</a:t>
            </a:r>
            <a:endParaRPr lang="en-US"/>
          </a:p>
          <a:p>
            <a:pPr>
              <a:lnSpc>
                <a:spcPct val="110000"/>
              </a:lnSpc>
            </a:pP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49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Azure Key Vault Integration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98784-31CF-EF18-D582-50634D958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7396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56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Azure Network Security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819417D-3B3D-EA15-261F-F14E9AEDF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66732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21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Network Security Groups (NSGs)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69CFA2-D455-BB46-C0B0-35DB44687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6551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8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Additional Azure Network Security Features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6AB2B-5F06-9123-504F-1ED230246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53858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51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Secure Coding Practices in Azure Applications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F99-7E25-C872-4C27-3795BEEA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Secure Coding: Essential for protecting Azure apps from data breaches, malware, and denial-of-service attacks.</a:t>
            </a:r>
          </a:p>
          <a:p>
            <a:r>
              <a:rPr lang="en-US" dirty="0"/>
              <a:t>Critical Practices: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r>
              <a:rPr lang="en-US" dirty="0"/>
              <a:t>Security Scanning</a:t>
            </a:r>
          </a:p>
          <a:p>
            <a:pPr lvl="1"/>
            <a:r>
              <a:rPr lang="en-US" dirty="0"/>
              <a:t>Secure Communication</a:t>
            </a:r>
          </a:p>
          <a:p>
            <a:pPr lvl="1"/>
            <a:r>
              <a:rPr lang="en-US" dirty="0"/>
              <a:t>Error Handling</a:t>
            </a:r>
          </a:p>
          <a:p>
            <a:r>
              <a:rPr lang="en-US" dirty="0"/>
              <a:t>Importance:</a:t>
            </a:r>
          </a:p>
          <a:p>
            <a:pPr lvl="1"/>
            <a:r>
              <a:rPr lang="en-US" dirty="0"/>
              <a:t>Ensures compliance with standards like HIPAA and PCI DSS.</a:t>
            </a:r>
          </a:p>
          <a:p>
            <a:pPr lvl="1"/>
            <a:r>
              <a:rPr lang="en-US" dirty="0"/>
              <a:t>Reduces vulnerabilities, leading to more secure applications.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841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Data Input Validation &amp; Security Scanning</a:t>
            </a:r>
            <a:br>
              <a:rPr lang="en-US">
                <a:solidFill>
                  <a:srgbClr val="FFFFFF"/>
                </a:solidFill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F99-7E25-C872-4C27-3795BEEA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 Data Input Validation:</a:t>
            </a:r>
          </a:p>
          <a:p>
            <a:pPr lvl="1"/>
            <a:r>
              <a:rPr lang="en-US" dirty="0"/>
              <a:t>Validate data types, lengths, and formats to prevent SQL Injection and XSS.</a:t>
            </a:r>
          </a:p>
          <a:p>
            <a:pPr lvl="1"/>
            <a:r>
              <a:rPr lang="en-US" dirty="0"/>
              <a:t>Example: Ensure user inputs in Azure applications are secure and sanitized.</a:t>
            </a:r>
          </a:p>
          <a:p>
            <a:endParaRPr lang="en-US" dirty="0"/>
          </a:p>
          <a:p>
            <a:r>
              <a:rPr lang="en-US" dirty="0"/>
              <a:t>Security Scanning &amp; Checks in CI/CD Pipelines:</a:t>
            </a:r>
          </a:p>
          <a:p>
            <a:pPr lvl="1"/>
            <a:r>
              <a:rPr lang="en-US" dirty="0"/>
              <a:t>Implement authentication and authorization with MFA and RBAC using Microsoft Entra ID.</a:t>
            </a:r>
          </a:p>
          <a:p>
            <a:pPr lvl="1"/>
            <a:r>
              <a:rPr lang="en-US" dirty="0"/>
              <a:t>Store sensitive data (API keys, tokens) securely in Azure Key Vault.</a:t>
            </a:r>
          </a:p>
          <a:p>
            <a:pPr lvl="1"/>
            <a:r>
              <a:rPr lang="en-US" dirty="0"/>
              <a:t>Integrate security scanning tools in CI/CD pipelines for continuous monitoring and protection.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968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8DD29-B916-FD82-EA1F-A4A783B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Secure Communication, Error Handling &amp; DevSecOps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F99-7E25-C872-4C27-3795BEEA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Secure Communication: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HTTPS for all data transmission to prevent interception and data leaks.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Encrypt communication between Azure apps and other services to protect data in transit.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Error Handling: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Implement error-handling mechanisms that avoid exposing sensitive information in logs or messages.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Ensure error messages do not reveal application or system details that attackers could exploit.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DevSecOps</a:t>
            </a:r>
            <a:r>
              <a:rPr lang="en-US" sz="1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Integration of security practices into the DevOps lifecycle.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 on shift-left security: embedding security from the start of development.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Key Practices in </a:t>
            </a:r>
            <a:r>
              <a:rPr lang="en-US" sz="1400" dirty="0" err="1"/>
              <a:t>DevSecOps</a:t>
            </a:r>
            <a:r>
              <a:rPr lang="en-US" sz="1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Automation: Automate security scans in CI/CD with tools like Azure Security Center, Microsoft Defender, and Azure Policy.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Continuous Testing &amp; Monitoring: Perform security tests throughout development and after deployment.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): Use tools like ARM templates, Bicep, and Terraform for secure infrastructure deployment.</a:t>
            </a:r>
          </a:p>
        </p:txBody>
      </p:sp>
    </p:spTree>
    <p:extLst>
      <p:ext uri="{BB962C8B-B14F-4D97-AF65-F5344CB8AC3E}">
        <p14:creationId xmlns:p14="http://schemas.microsoft.com/office/powerpoint/2010/main" val="407775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Components &amp; Applications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678426"/>
            <a:ext cx="6725899" cy="5574890"/>
          </a:xfrm>
        </p:spPr>
        <p:txBody>
          <a:bodyPr>
            <a:normAutofit/>
          </a:bodyPr>
          <a:lstStyle/>
          <a:p>
            <a:r>
              <a:rPr lang="en-US" sz="2000" dirty="0"/>
              <a:t>Components of an IoT Solution:</a:t>
            </a:r>
          </a:p>
          <a:p>
            <a:pPr lvl="1"/>
            <a:r>
              <a:rPr lang="en-US" sz="1800" dirty="0"/>
              <a:t>Sensors &amp; IoT devices</a:t>
            </a:r>
          </a:p>
          <a:p>
            <a:pPr lvl="1"/>
            <a:r>
              <a:rPr lang="en-US" sz="1800" dirty="0"/>
              <a:t>Connectivity methods</a:t>
            </a:r>
          </a:p>
          <a:p>
            <a:pPr lvl="1"/>
            <a:r>
              <a:rPr lang="en-US" sz="1800" dirty="0"/>
              <a:t>Data processing capabilities</a:t>
            </a:r>
          </a:p>
          <a:p>
            <a:pPr lvl="1"/>
            <a:r>
              <a:rPr lang="en-US" sz="1800" dirty="0"/>
              <a:t>User interfaces for visualization</a:t>
            </a:r>
          </a:p>
          <a:p>
            <a:r>
              <a:rPr lang="en-US" sz="2000" dirty="0"/>
              <a:t>Applications of IoT Solutions:</a:t>
            </a:r>
          </a:p>
          <a:p>
            <a:pPr lvl="1"/>
            <a:r>
              <a:rPr lang="en-US" sz="1800" dirty="0"/>
              <a:t>Smart thermostat systems</a:t>
            </a:r>
          </a:p>
          <a:p>
            <a:pPr lvl="1"/>
            <a:r>
              <a:rPr lang="en-US" sz="1800" dirty="0"/>
              <a:t>Activity trackers</a:t>
            </a:r>
          </a:p>
          <a:p>
            <a:pPr lvl="1"/>
            <a:r>
              <a:rPr lang="en-US" sz="1800" dirty="0"/>
              <a:t>Connected cars</a:t>
            </a:r>
          </a:p>
          <a:p>
            <a:pPr lvl="1"/>
            <a:r>
              <a:rPr lang="en-US" sz="1800" dirty="0"/>
              <a:t>Smart plugs</a:t>
            </a:r>
          </a:p>
          <a:p>
            <a:pPr lvl="1"/>
            <a:r>
              <a:rPr lang="en-US" sz="1800" dirty="0"/>
              <a:t>Smart home systems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37378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Challenges of IoT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822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Opportunities: Automation, real-time data usage, customer engagement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Advantages: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Technology innovation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Reduced waste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Real-time decision making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Disadvantages of IoT: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Security risks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Privacy issues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Complexity in design and compliance challenges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Common Pitfalls in IoT Projects: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Statistics: Nearly 75% of IoT projects fail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Reasons: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Lack of strategic planning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Technical expertise deficits</a:t>
            </a:r>
            <a:endParaRPr lang="en-PK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1359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IoT Platform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829828"/>
          </a:xfrm>
        </p:spPr>
        <p:txBody>
          <a:bodyPr>
            <a:normAutofit fontScale="92500"/>
          </a:bodyPr>
          <a:lstStyle/>
          <a:p>
            <a:r>
              <a:rPr lang="en-US" sz="1700" dirty="0"/>
              <a:t>What is Azure IoT?</a:t>
            </a:r>
          </a:p>
          <a:p>
            <a:pPr lvl="1"/>
            <a:r>
              <a:rPr lang="en-US" sz="1700" dirty="0"/>
              <a:t>Azure IoT is a collection of managed service platforms for cloud and edge computing.</a:t>
            </a:r>
          </a:p>
          <a:p>
            <a:pPr lvl="1"/>
            <a:r>
              <a:rPr lang="en-US" sz="1700" dirty="0"/>
              <a:t>Enables users to connect, monitor, and manage billions of IoT devices globally.</a:t>
            </a:r>
          </a:p>
          <a:p>
            <a:pPr lvl="1"/>
            <a:r>
              <a:rPr lang="en-US" sz="1700" dirty="0"/>
              <a:t>Built with features focusing on security, performance, data management, and analytics.</a:t>
            </a:r>
          </a:p>
          <a:p>
            <a:r>
              <a:rPr lang="en-US" sz="1700" dirty="0"/>
              <a:t>Features:</a:t>
            </a:r>
          </a:p>
          <a:p>
            <a:pPr lvl="1"/>
            <a:r>
              <a:rPr lang="en-US" sz="1700" dirty="0"/>
              <a:t>Customizable solutions based on business needs</a:t>
            </a:r>
          </a:p>
          <a:p>
            <a:pPr lvl="1"/>
            <a:r>
              <a:rPr lang="en-US" sz="1700" dirty="0"/>
              <a:t>Integration with Azure services for scalability and security</a:t>
            </a:r>
          </a:p>
          <a:p>
            <a:r>
              <a:rPr lang="en-US" sz="1700" dirty="0"/>
              <a:t>Key Components of Azure IoT</a:t>
            </a:r>
          </a:p>
          <a:p>
            <a:pPr lvl="1"/>
            <a:r>
              <a:rPr lang="en-US" sz="1700" dirty="0"/>
              <a:t>Things: Physical devices (e.g., sensors in industrial equipment)</a:t>
            </a:r>
          </a:p>
          <a:p>
            <a:pPr lvl="1"/>
            <a:r>
              <a:rPr lang="en-US" sz="1700" dirty="0"/>
              <a:t>Insights: Data collected by IoT devices, processed and analyzed for actionable knowledge</a:t>
            </a:r>
          </a:p>
          <a:p>
            <a:pPr lvl="1"/>
            <a:r>
              <a:rPr lang="en-US" sz="1700" dirty="0"/>
              <a:t>Actions: User responses to insights that drive business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4683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/>
              <a:t>Azure IoT Hub</a:t>
            </a:r>
            <a:br>
              <a:rPr lang="en-US"/>
            </a:br>
            <a:endParaRPr lang="en-PK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Central hub for managing communication between IoT devices and applications.</a:t>
            </a:r>
          </a:p>
          <a:p>
            <a:pPr>
              <a:lnSpc>
                <a:spcPct val="110000"/>
              </a:lnSpc>
            </a:pPr>
            <a:r>
              <a:rPr lang="en-US"/>
              <a:t>Facilitates data collection like temperature and humidity in real time.</a:t>
            </a:r>
          </a:p>
          <a:p>
            <a:pPr>
              <a:lnSpc>
                <a:spcPct val="110000"/>
              </a:lnSpc>
            </a:pPr>
            <a:r>
              <a:rPr lang="en-US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/>
              <a:t>Device provisioning</a:t>
            </a:r>
          </a:p>
          <a:p>
            <a:pPr lvl="1">
              <a:lnSpc>
                <a:spcPct val="110000"/>
              </a:lnSpc>
            </a:pPr>
            <a:r>
              <a:rPr lang="en-US"/>
              <a:t>Telemetry data management</a:t>
            </a:r>
          </a:p>
          <a:p>
            <a:pPr lvl="1">
              <a:lnSpc>
                <a:spcPct val="110000"/>
              </a:lnSpc>
            </a:pPr>
            <a:r>
              <a:rPr lang="en-US"/>
              <a:t>Integration with event-driven and serverless solutions</a:t>
            </a:r>
          </a:p>
        </p:txBody>
      </p:sp>
      <p:pic>
        <p:nvPicPr>
          <p:cNvPr id="1026" name="Picture 2" descr="What is Azure IoT Hub? | Le blog de Cellenza">
            <a:extLst>
              <a:ext uri="{FF2B5EF4-FFF2-40B4-BE49-F238E27FC236}">
                <a16:creationId xmlns:a16="http://schemas.microsoft.com/office/drawing/2014/main" id="{C4B18A54-B217-5813-98FE-812FCEB9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29678"/>
            <a:ext cx="6735272" cy="34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4859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C625-1645-EF69-4BCA-530F79A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Azure IoT Central</a:t>
            </a:r>
            <a:endParaRPr lang="en-PK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9AF-5877-8BB8-E33E-B1AFC289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/>
              <a:t>Secure IoT application platform that scales with business needs.</a:t>
            </a:r>
          </a:p>
          <a:p>
            <a:r>
              <a:rPr lang="en-US"/>
              <a:t>Simplifies IoT solution development and management at the enterprise level.</a:t>
            </a:r>
          </a:p>
          <a:p>
            <a:r>
              <a:rPr lang="en-US"/>
              <a:t>Key Functions:</a:t>
            </a:r>
          </a:p>
          <a:p>
            <a:pPr lvl="1"/>
            <a:r>
              <a:rPr lang="en-US"/>
              <a:t>Device provisioning and visualization</a:t>
            </a:r>
          </a:p>
          <a:p>
            <a:pPr lvl="1"/>
            <a:r>
              <a:rPr lang="en-US"/>
              <a:t>Telemetry monitoring and integration with other services</a:t>
            </a:r>
          </a:p>
        </p:txBody>
      </p:sp>
      <p:pic>
        <p:nvPicPr>
          <p:cNvPr id="2050" name="Picture 2" descr="Azure IoT Central solution architecture - Azure IoT Central | Microsoft  Learn">
            <a:extLst>
              <a:ext uri="{FF2B5EF4-FFF2-40B4-BE49-F238E27FC236}">
                <a16:creationId xmlns:a16="http://schemas.microsoft.com/office/drawing/2014/main" id="{311A86E5-A601-C2DF-8AC3-8593F554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6554"/>
            <a:ext cx="6735272" cy="370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1AE3-94F0-3B18-71D4-55B0ABA0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9400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85493-89F0-4F75-99E0-3DC92A3D1D61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3341</Words>
  <Application>Microsoft Office PowerPoint</Application>
  <PresentationFormat>Widescreen</PresentationFormat>
  <Paragraphs>456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 CHAPTER 8 Cloud IoT and Maps Services </vt:lpstr>
      <vt:lpstr>IOT – The INTERNET OF THINGS</vt:lpstr>
      <vt:lpstr>IoT and Society</vt:lpstr>
      <vt:lpstr>Components &amp; Applications</vt:lpstr>
      <vt:lpstr>Challenges of IoT</vt:lpstr>
      <vt:lpstr>Azure IoT Platform</vt:lpstr>
      <vt:lpstr>Azure IoT Hub </vt:lpstr>
      <vt:lpstr>Azure IoT Central</vt:lpstr>
      <vt:lpstr>Azure IoT Plug and Play</vt:lpstr>
      <vt:lpstr>Azure IoT DevKit</vt:lpstr>
      <vt:lpstr>Digital Twins</vt:lpstr>
      <vt:lpstr>IOT SECURITY</vt:lpstr>
      <vt:lpstr>Azure Maps</vt:lpstr>
      <vt:lpstr>Compliance and SECURITY</vt:lpstr>
      <vt:lpstr>Getting Started with Azure Maps</vt:lpstr>
      <vt:lpstr>Development with Azure Maps</vt:lpstr>
      <vt:lpstr> CHAPTER 9 Azure Security, Identity Management, and DevSecOps </vt:lpstr>
      <vt:lpstr>Introduction to Cloud Security </vt:lpstr>
      <vt:lpstr>Types of Cybersecurity Threats in the Cloud</vt:lpstr>
      <vt:lpstr>Other Common Cloud Threats</vt:lpstr>
      <vt:lpstr>Preventing Cybersecurity Threats</vt:lpstr>
      <vt:lpstr>Zero Trust Methodology</vt:lpstr>
      <vt:lpstr>Cloud Security Best Practices </vt:lpstr>
      <vt:lpstr>DevSecOps and Security Automation</vt:lpstr>
      <vt:lpstr>Shared Responsibility Model</vt:lpstr>
      <vt:lpstr>Increased Cybersecurity Risk Exposure</vt:lpstr>
      <vt:lpstr>Compliance Requirements &amp; Cloud Data Protection</vt:lpstr>
      <vt:lpstr>Business Continuity in the Cloud</vt:lpstr>
      <vt:lpstr>DevSecOps</vt:lpstr>
      <vt:lpstr>DevSecOps: Shift Left &amp; Shift Right </vt:lpstr>
      <vt:lpstr>Introduction to Azure Security</vt:lpstr>
      <vt:lpstr>Azure Identity and Access Management (IAM)</vt:lpstr>
      <vt:lpstr>Microsoft Entra ID</vt:lpstr>
      <vt:lpstr>HYBRID IDENTITY SOLUTIONS</vt:lpstr>
      <vt:lpstr>Role-Based Access Control (RBAC) </vt:lpstr>
      <vt:lpstr>Multi-Factor Authentication</vt:lpstr>
      <vt:lpstr>Introduction to Managed Identities</vt:lpstr>
      <vt:lpstr>Managed Identities - Types</vt:lpstr>
      <vt:lpstr>Managed Identities</vt:lpstr>
      <vt:lpstr>Managed Identities in Azure DevOps</vt:lpstr>
      <vt:lpstr>Azure Key Vault Integration</vt:lpstr>
      <vt:lpstr>Azure Network Security</vt:lpstr>
      <vt:lpstr>Network Security Groups (NSGs)</vt:lpstr>
      <vt:lpstr>Additional Azure Network Security Features</vt:lpstr>
      <vt:lpstr>Secure Coding Practices in Azure Applications </vt:lpstr>
      <vt:lpstr>Application Data Input Validation &amp; Security Scanning </vt:lpstr>
      <vt:lpstr>Secure Communication, Error Handling &amp; DevSecOps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37</cp:revision>
  <dcterms:created xsi:type="dcterms:W3CDTF">2024-08-20T00:20:53Z</dcterms:created>
  <dcterms:modified xsi:type="dcterms:W3CDTF">2024-10-15T19:56:33Z</dcterms:modified>
</cp:coreProperties>
</file>