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31"/>
  </p:notesMasterIdLst>
  <p:sldIdLst>
    <p:sldId id="256" r:id="rId2"/>
    <p:sldId id="452" r:id="rId3"/>
    <p:sldId id="257" r:id="rId4"/>
    <p:sldId id="258" r:id="rId5"/>
    <p:sldId id="284" r:id="rId6"/>
    <p:sldId id="260" r:id="rId7"/>
    <p:sldId id="264" r:id="rId8"/>
    <p:sldId id="261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62" r:id="rId17"/>
    <p:sldId id="272" r:id="rId18"/>
    <p:sldId id="273" r:id="rId19"/>
    <p:sldId id="274" r:id="rId20"/>
    <p:sldId id="275" r:id="rId21"/>
    <p:sldId id="263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10 - Book 2" id="{6AD22094-E808-4B57-8356-FF58102D8959}">
          <p14:sldIdLst>
            <p14:sldId id="452"/>
            <p14:sldId id="257"/>
            <p14:sldId id="258"/>
            <p14:sldId id="284"/>
            <p14:sldId id="260"/>
            <p14:sldId id="264"/>
            <p14:sldId id="261"/>
            <p14:sldId id="265"/>
            <p14:sldId id="266"/>
            <p14:sldId id="268"/>
            <p14:sldId id="267"/>
            <p14:sldId id="269"/>
            <p14:sldId id="270"/>
            <p14:sldId id="271"/>
            <p14:sldId id="262"/>
            <p14:sldId id="272"/>
            <p14:sldId id="273"/>
            <p14:sldId id="274"/>
            <p14:sldId id="275"/>
            <p14:sldId id="263"/>
            <p14:sldId id="276"/>
            <p14:sldId id="278"/>
            <p14:sldId id="277"/>
            <p14:sldId id="279"/>
            <p14:sldId id="280"/>
            <p14:sldId id="281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1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39E71-9416-4D48-BBE1-D0492F32EC5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2A764B-5A9A-4452-A302-B0CA2C2666B6}">
      <dgm:prSet custT="1"/>
      <dgm:spPr/>
      <dgm:t>
        <a:bodyPr/>
        <a:lstStyle/>
        <a:p>
          <a:r>
            <a:rPr lang="en-PK" sz="2000" dirty="0"/>
            <a:t>Application-to-Application (A2A): Integrating different software applications, e.g., CRM and ERP</a:t>
          </a:r>
          <a:r>
            <a:rPr lang="en-US" sz="2000" dirty="0"/>
            <a:t>.</a:t>
          </a:r>
        </a:p>
      </dgm:t>
    </dgm:pt>
    <dgm:pt modelId="{C70DD2E5-E6BA-4A6D-97B8-7515B6BBC6D7}" type="parTrans" cxnId="{D6A99ED9-0A6C-466D-9CEE-1B682A4BE306}">
      <dgm:prSet/>
      <dgm:spPr/>
      <dgm:t>
        <a:bodyPr/>
        <a:lstStyle/>
        <a:p>
          <a:endParaRPr lang="en-US" sz="2000"/>
        </a:p>
      </dgm:t>
    </dgm:pt>
    <dgm:pt modelId="{AE67CC57-1E9C-43CC-AAE1-C4CD116D90FC}" type="sibTrans" cxnId="{D6A99ED9-0A6C-466D-9CEE-1B682A4BE306}">
      <dgm:prSet/>
      <dgm:spPr/>
      <dgm:t>
        <a:bodyPr/>
        <a:lstStyle/>
        <a:p>
          <a:endParaRPr lang="en-US" sz="2000"/>
        </a:p>
      </dgm:t>
    </dgm:pt>
    <dgm:pt modelId="{F40DC08B-3CDC-46DD-A479-73382ED3042C}">
      <dgm:prSet custT="1"/>
      <dgm:spPr/>
      <dgm:t>
        <a:bodyPr/>
        <a:lstStyle/>
        <a:p>
          <a:r>
            <a:rPr lang="en-PK" sz="2000"/>
            <a:t>Data Integration: Synchronizing data across different databases and storage services.</a:t>
          </a:r>
          <a:endParaRPr lang="en-US" sz="2000"/>
        </a:p>
      </dgm:t>
    </dgm:pt>
    <dgm:pt modelId="{2FC83709-50BE-4DF9-8DB7-F1F37137069C}" type="parTrans" cxnId="{C128BE29-4E03-4A52-AE8C-91548B53DA8A}">
      <dgm:prSet/>
      <dgm:spPr/>
      <dgm:t>
        <a:bodyPr/>
        <a:lstStyle/>
        <a:p>
          <a:endParaRPr lang="en-US" sz="2000"/>
        </a:p>
      </dgm:t>
    </dgm:pt>
    <dgm:pt modelId="{60726B65-9A39-43F6-971A-4D0741A683F0}" type="sibTrans" cxnId="{C128BE29-4E03-4A52-AE8C-91548B53DA8A}">
      <dgm:prSet/>
      <dgm:spPr/>
      <dgm:t>
        <a:bodyPr/>
        <a:lstStyle/>
        <a:p>
          <a:endParaRPr lang="en-US" sz="2000"/>
        </a:p>
      </dgm:t>
    </dgm:pt>
    <dgm:pt modelId="{62965A03-2C60-43AB-9591-61762CB7E2A6}">
      <dgm:prSet custT="1"/>
      <dgm:spPr/>
      <dgm:t>
        <a:bodyPr/>
        <a:lstStyle/>
        <a:p>
          <a:r>
            <a:rPr lang="en-PK" sz="2000"/>
            <a:t>Cloud-to-Cloud Integration: Bridging different cloud services, such as AWS and Azure.</a:t>
          </a:r>
          <a:endParaRPr lang="en-US" sz="2000"/>
        </a:p>
      </dgm:t>
    </dgm:pt>
    <dgm:pt modelId="{B3841506-D80B-4051-BCD2-37B44E6C0BC9}" type="parTrans" cxnId="{D2AA05D2-9D24-4943-A877-BA0371F3BB82}">
      <dgm:prSet/>
      <dgm:spPr/>
      <dgm:t>
        <a:bodyPr/>
        <a:lstStyle/>
        <a:p>
          <a:endParaRPr lang="en-US" sz="2000"/>
        </a:p>
      </dgm:t>
    </dgm:pt>
    <dgm:pt modelId="{26579D18-B4A2-49BC-93FF-D1B61B007F50}" type="sibTrans" cxnId="{D2AA05D2-9D24-4943-A877-BA0371F3BB82}">
      <dgm:prSet/>
      <dgm:spPr/>
      <dgm:t>
        <a:bodyPr/>
        <a:lstStyle/>
        <a:p>
          <a:endParaRPr lang="en-US" sz="2000"/>
        </a:p>
      </dgm:t>
    </dgm:pt>
    <dgm:pt modelId="{FE717B43-B967-4B50-8242-3234F02DEC81}">
      <dgm:prSet custT="1"/>
      <dgm:spPr/>
      <dgm:t>
        <a:bodyPr/>
        <a:lstStyle/>
        <a:p>
          <a:r>
            <a:rPr lang="en-PK" sz="2000"/>
            <a:t>On-Premises to Cloud: Connecting legacy systems with modern cloud applications.</a:t>
          </a:r>
          <a:endParaRPr lang="en-US" sz="2000"/>
        </a:p>
      </dgm:t>
    </dgm:pt>
    <dgm:pt modelId="{E79D0377-0399-4CE1-B3FA-C52D100EAB2F}" type="parTrans" cxnId="{20ACA89F-88DE-4B29-AA88-A94196D1E5F6}">
      <dgm:prSet/>
      <dgm:spPr/>
      <dgm:t>
        <a:bodyPr/>
        <a:lstStyle/>
        <a:p>
          <a:endParaRPr lang="en-US" sz="2000"/>
        </a:p>
      </dgm:t>
    </dgm:pt>
    <dgm:pt modelId="{92C661B2-F856-4D3D-BD37-70271013D81F}" type="sibTrans" cxnId="{20ACA89F-88DE-4B29-AA88-A94196D1E5F6}">
      <dgm:prSet/>
      <dgm:spPr/>
      <dgm:t>
        <a:bodyPr/>
        <a:lstStyle/>
        <a:p>
          <a:endParaRPr lang="en-US" sz="2000"/>
        </a:p>
      </dgm:t>
    </dgm:pt>
    <dgm:pt modelId="{586B98E7-E24A-471C-8B16-2C5215259E8A}">
      <dgm:prSet custT="1"/>
      <dgm:spPr/>
      <dgm:t>
        <a:bodyPr/>
        <a:lstStyle/>
        <a:p>
          <a:r>
            <a:rPr lang="en-PK" sz="2000"/>
            <a:t>Hybrid Cloud Integration: Combining public and private clouds with on-premises data centers.</a:t>
          </a:r>
          <a:endParaRPr lang="en-US" sz="2000"/>
        </a:p>
      </dgm:t>
    </dgm:pt>
    <dgm:pt modelId="{F5C32E1F-3322-49FA-B8BB-FF5E32FA69DC}" type="parTrans" cxnId="{3EECEB89-1D8D-4405-A80A-6C38FAC1DC09}">
      <dgm:prSet/>
      <dgm:spPr/>
      <dgm:t>
        <a:bodyPr/>
        <a:lstStyle/>
        <a:p>
          <a:endParaRPr lang="en-US" sz="2000"/>
        </a:p>
      </dgm:t>
    </dgm:pt>
    <dgm:pt modelId="{5E7FD24B-A15A-4390-AF01-209EA54BAD0E}" type="sibTrans" cxnId="{3EECEB89-1D8D-4405-A80A-6C38FAC1DC09}">
      <dgm:prSet/>
      <dgm:spPr/>
      <dgm:t>
        <a:bodyPr/>
        <a:lstStyle/>
        <a:p>
          <a:endParaRPr lang="en-US" sz="2000"/>
        </a:p>
      </dgm:t>
    </dgm:pt>
    <dgm:pt modelId="{97FE3E0A-71C6-4E1F-BE1B-02E82A311F62}">
      <dgm:prSet custT="1"/>
      <dgm:spPr/>
      <dgm:t>
        <a:bodyPr/>
        <a:lstStyle/>
        <a:p>
          <a:r>
            <a:rPr lang="en-PK" sz="2000"/>
            <a:t>Cloud-to-Mobile: Ensuring data and functionality flow from cloud applications to mobile apps.</a:t>
          </a:r>
          <a:endParaRPr lang="en-US" sz="2000"/>
        </a:p>
      </dgm:t>
    </dgm:pt>
    <dgm:pt modelId="{332F2E0F-260E-479F-993B-6FBFFF9F3D8A}" type="parTrans" cxnId="{C4EF585C-C0C5-47CA-B03D-DEA027FDF521}">
      <dgm:prSet/>
      <dgm:spPr/>
      <dgm:t>
        <a:bodyPr/>
        <a:lstStyle/>
        <a:p>
          <a:endParaRPr lang="en-US" sz="2000"/>
        </a:p>
      </dgm:t>
    </dgm:pt>
    <dgm:pt modelId="{4559E459-131D-4C28-96F9-47AB0FF02A5D}" type="sibTrans" cxnId="{C4EF585C-C0C5-47CA-B03D-DEA027FDF521}">
      <dgm:prSet/>
      <dgm:spPr/>
      <dgm:t>
        <a:bodyPr/>
        <a:lstStyle/>
        <a:p>
          <a:endParaRPr lang="en-US" sz="2000"/>
        </a:p>
      </dgm:t>
    </dgm:pt>
    <dgm:pt modelId="{985EBDF0-86B2-4209-A80B-290476FDBAD8}">
      <dgm:prSet custT="1"/>
      <dgm:spPr/>
      <dgm:t>
        <a:bodyPr/>
        <a:lstStyle/>
        <a:p>
          <a:r>
            <a:rPr lang="en-PK" sz="2000"/>
            <a:t>Cloud-to-Business (B2B): Facilitating partnerships by sharing data securely between businesses.</a:t>
          </a:r>
          <a:endParaRPr lang="en-US" sz="2000"/>
        </a:p>
      </dgm:t>
    </dgm:pt>
    <dgm:pt modelId="{E5AF040F-B5CC-4EFD-9A4D-781C0780F772}" type="parTrans" cxnId="{E1D59771-3CD3-4DED-9072-0E3644E4F1C4}">
      <dgm:prSet/>
      <dgm:spPr/>
      <dgm:t>
        <a:bodyPr/>
        <a:lstStyle/>
        <a:p>
          <a:endParaRPr lang="en-US" sz="2000"/>
        </a:p>
      </dgm:t>
    </dgm:pt>
    <dgm:pt modelId="{F613B172-0947-4A84-B776-CA3140349AD5}" type="sibTrans" cxnId="{E1D59771-3CD3-4DED-9072-0E3644E4F1C4}">
      <dgm:prSet/>
      <dgm:spPr/>
      <dgm:t>
        <a:bodyPr/>
        <a:lstStyle/>
        <a:p>
          <a:endParaRPr lang="en-US" sz="2000"/>
        </a:p>
      </dgm:t>
    </dgm:pt>
    <dgm:pt modelId="{BE2D4B5E-2AB7-409E-AB39-E7EEE9D27137}" type="pres">
      <dgm:prSet presAssocID="{03439E71-9416-4D48-BBE1-D0492F32EC5C}" presName="linear" presStyleCnt="0">
        <dgm:presLayoutVars>
          <dgm:animLvl val="lvl"/>
          <dgm:resizeHandles val="exact"/>
        </dgm:presLayoutVars>
      </dgm:prSet>
      <dgm:spPr/>
    </dgm:pt>
    <dgm:pt modelId="{E135D044-6B42-44EB-87EB-44D9CA77A8A7}" type="pres">
      <dgm:prSet presAssocID="{DA2A764B-5A9A-4452-A302-B0CA2C2666B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F182762-1371-455D-B513-4F372A248832}" type="pres">
      <dgm:prSet presAssocID="{AE67CC57-1E9C-43CC-AAE1-C4CD116D90FC}" presName="spacer" presStyleCnt="0"/>
      <dgm:spPr/>
    </dgm:pt>
    <dgm:pt modelId="{EEE71FA2-EA6E-4D21-A9B5-9E80C811BE4F}" type="pres">
      <dgm:prSet presAssocID="{F40DC08B-3CDC-46DD-A479-73382ED3042C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F3C6A5B-930E-48A3-B1BE-7385014CF1AF}" type="pres">
      <dgm:prSet presAssocID="{60726B65-9A39-43F6-971A-4D0741A683F0}" presName="spacer" presStyleCnt="0"/>
      <dgm:spPr/>
    </dgm:pt>
    <dgm:pt modelId="{C5BD1823-E01F-4A2B-84BD-D317C8F235A5}" type="pres">
      <dgm:prSet presAssocID="{62965A03-2C60-43AB-9591-61762CB7E2A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07E1656B-A77D-41F4-A692-892EA53B9BAB}" type="pres">
      <dgm:prSet presAssocID="{26579D18-B4A2-49BC-93FF-D1B61B007F50}" presName="spacer" presStyleCnt="0"/>
      <dgm:spPr/>
    </dgm:pt>
    <dgm:pt modelId="{BB29DE10-F930-4AA6-926F-9B704B302240}" type="pres">
      <dgm:prSet presAssocID="{FE717B43-B967-4B50-8242-3234F02DEC81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03CFDE8-2860-40E5-9FAF-9B46FB0ED18E}" type="pres">
      <dgm:prSet presAssocID="{92C661B2-F856-4D3D-BD37-70271013D81F}" presName="spacer" presStyleCnt="0"/>
      <dgm:spPr/>
    </dgm:pt>
    <dgm:pt modelId="{3A1D322D-2A04-4819-8929-C3C09EBFD373}" type="pres">
      <dgm:prSet presAssocID="{586B98E7-E24A-471C-8B16-2C5215259E8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9CE39DF2-0015-445E-845B-51D0F6ACAF2E}" type="pres">
      <dgm:prSet presAssocID="{5E7FD24B-A15A-4390-AF01-209EA54BAD0E}" presName="spacer" presStyleCnt="0"/>
      <dgm:spPr/>
    </dgm:pt>
    <dgm:pt modelId="{8D87D032-C88E-4E3A-A74F-0CBCB4377894}" type="pres">
      <dgm:prSet presAssocID="{97FE3E0A-71C6-4E1F-BE1B-02E82A311F6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2ECDE06-A3E4-4094-913A-3ED4CDD06B49}" type="pres">
      <dgm:prSet presAssocID="{4559E459-131D-4C28-96F9-47AB0FF02A5D}" presName="spacer" presStyleCnt="0"/>
      <dgm:spPr/>
    </dgm:pt>
    <dgm:pt modelId="{AB159259-65B0-45FF-A7F7-99C9E07D2C9F}" type="pres">
      <dgm:prSet presAssocID="{985EBDF0-86B2-4209-A80B-290476FDBAD8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128BE29-4E03-4A52-AE8C-91548B53DA8A}" srcId="{03439E71-9416-4D48-BBE1-D0492F32EC5C}" destId="{F40DC08B-3CDC-46DD-A479-73382ED3042C}" srcOrd="1" destOrd="0" parTransId="{2FC83709-50BE-4DF9-8DB7-F1F37137069C}" sibTransId="{60726B65-9A39-43F6-971A-4D0741A683F0}"/>
    <dgm:cxn modelId="{C4EF585C-C0C5-47CA-B03D-DEA027FDF521}" srcId="{03439E71-9416-4D48-BBE1-D0492F32EC5C}" destId="{97FE3E0A-71C6-4E1F-BE1B-02E82A311F62}" srcOrd="5" destOrd="0" parTransId="{332F2E0F-260E-479F-993B-6FBFFF9F3D8A}" sibTransId="{4559E459-131D-4C28-96F9-47AB0FF02A5D}"/>
    <dgm:cxn modelId="{C17B8664-BBE4-4C29-95EA-3421286BD98A}" type="presOf" srcId="{62965A03-2C60-43AB-9591-61762CB7E2A6}" destId="{C5BD1823-E01F-4A2B-84BD-D317C8F235A5}" srcOrd="0" destOrd="0" presId="urn:microsoft.com/office/officeart/2005/8/layout/vList2"/>
    <dgm:cxn modelId="{E1D59771-3CD3-4DED-9072-0E3644E4F1C4}" srcId="{03439E71-9416-4D48-BBE1-D0492F32EC5C}" destId="{985EBDF0-86B2-4209-A80B-290476FDBAD8}" srcOrd="6" destOrd="0" parTransId="{E5AF040F-B5CC-4EFD-9A4D-781C0780F772}" sibTransId="{F613B172-0947-4A84-B776-CA3140349AD5}"/>
    <dgm:cxn modelId="{39153B78-9377-4F6C-861D-59147EFB3755}" type="presOf" srcId="{586B98E7-E24A-471C-8B16-2C5215259E8A}" destId="{3A1D322D-2A04-4819-8929-C3C09EBFD373}" srcOrd="0" destOrd="0" presId="urn:microsoft.com/office/officeart/2005/8/layout/vList2"/>
    <dgm:cxn modelId="{5CD5127F-DDE9-4D71-A9F1-A0963B3FD411}" type="presOf" srcId="{DA2A764B-5A9A-4452-A302-B0CA2C2666B6}" destId="{E135D044-6B42-44EB-87EB-44D9CA77A8A7}" srcOrd="0" destOrd="0" presId="urn:microsoft.com/office/officeart/2005/8/layout/vList2"/>
    <dgm:cxn modelId="{3EECEB89-1D8D-4405-A80A-6C38FAC1DC09}" srcId="{03439E71-9416-4D48-BBE1-D0492F32EC5C}" destId="{586B98E7-E24A-471C-8B16-2C5215259E8A}" srcOrd="4" destOrd="0" parTransId="{F5C32E1F-3322-49FA-B8BB-FF5E32FA69DC}" sibTransId="{5E7FD24B-A15A-4390-AF01-209EA54BAD0E}"/>
    <dgm:cxn modelId="{20ACA89F-88DE-4B29-AA88-A94196D1E5F6}" srcId="{03439E71-9416-4D48-BBE1-D0492F32EC5C}" destId="{FE717B43-B967-4B50-8242-3234F02DEC81}" srcOrd="3" destOrd="0" parTransId="{E79D0377-0399-4CE1-B3FA-C52D100EAB2F}" sibTransId="{92C661B2-F856-4D3D-BD37-70271013D81F}"/>
    <dgm:cxn modelId="{D105E4BD-FD5E-46A3-A243-6D7084E4B93C}" type="presOf" srcId="{F40DC08B-3CDC-46DD-A479-73382ED3042C}" destId="{EEE71FA2-EA6E-4D21-A9B5-9E80C811BE4F}" srcOrd="0" destOrd="0" presId="urn:microsoft.com/office/officeart/2005/8/layout/vList2"/>
    <dgm:cxn modelId="{1B1C86CC-0B2B-4DB4-ADA7-651002569AE8}" type="presOf" srcId="{97FE3E0A-71C6-4E1F-BE1B-02E82A311F62}" destId="{8D87D032-C88E-4E3A-A74F-0CBCB4377894}" srcOrd="0" destOrd="0" presId="urn:microsoft.com/office/officeart/2005/8/layout/vList2"/>
    <dgm:cxn modelId="{D2AA05D2-9D24-4943-A877-BA0371F3BB82}" srcId="{03439E71-9416-4D48-BBE1-D0492F32EC5C}" destId="{62965A03-2C60-43AB-9591-61762CB7E2A6}" srcOrd="2" destOrd="0" parTransId="{B3841506-D80B-4051-BCD2-37B44E6C0BC9}" sibTransId="{26579D18-B4A2-49BC-93FF-D1B61B007F50}"/>
    <dgm:cxn modelId="{D6A99ED9-0A6C-466D-9CEE-1B682A4BE306}" srcId="{03439E71-9416-4D48-BBE1-D0492F32EC5C}" destId="{DA2A764B-5A9A-4452-A302-B0CA2C2666B6}" srcOrd="0" destOrd="0" parTransId="{C70DD2E5-E6BA-4A6D-97B8-7515B6BBC6D7}" sibTransId="{AE67CC57-1E9C-43CC-AAE1-C4CD116D90FC}"/>
    <dgm:cxn modelId="{CD97A9EA-026C-4D51-8274-BA9E38CCC738}" type="presOf" srcId="{985EBDF0-86B2-4209-A80B-290476FDBAD8}" destId="{AB159259-65B0-45FF-A7F7-99C9E07D2C9F}" srcOrd="0" destOrd="0" presId="urn:microsoft.com/office/officeart/2005/8/layout/vList2"/>
    <dgm:cxn modelId="{6168C1ED-B3CB-4A50-A3B3-1A0A71FFFBD7}" type="presOf" srcId="{FE717B43-B967-4B50-8242-3234F02DEC81}" destId="{BB29DE10-F930-4AA6-926F-9B704B302240}" srcOrd="0" destOrd="0" presId="urn:microsoft.com/office/officeart/2005/8/layout/vList2"/>
    <dgm:cxn modelId="{0854A6EF-01D0-46B1-8D04-39276809EE8B}" type="presOf" srcId="{03439E71-9416-4D48-BBE1-D0492F32EC5C}" destId="{BE2D4B5E-2AB7-409E-AB39-E7EEE9D27137}" srcOrd="0" destOrd="0" presId="urn:microsoft.com/office/officeart/2005/8/layout/vList2"/>
    <dgm:cxn modelId="{670C40FB-3D4C-4645-AAE1-DA09450BDEAC}" type="presParOf" srcId="{BE2D4B5E-2AB7-409E-AB39-E7EEE9D27137}" destId="{E135D044-6B42-44EB-87EB-44D9CA77A8A7}" srcOrd="0" destOrd="0" presId="urn:microsoft.com/office/officeart/2005/8/layout/vList2"/>
    <dgm:cxn modelId="{8DF9F636-D722-40F0-BE67-067BD540197D}" type="presParOf" srcId="{BE2D4B5E-2AB7-409E-AB39-E7EEE9D27137}" destId="{3F182762-1371-455D-B513-4F372A248832}" srcOrd="1" destOrd="0" presId="urn:microsoft.com/office/officeart/2005/8/layout/vList2"/>
    <dgm:cxn modelId="{48476EC2-C614-4503-AED2-8049F57FECFF}" type="presParOf" srcId="{BE2D4B5E-2AB7-409E-AB39-E7EEE9D27137}" destId="{EEE71FA2-EA6E-4D21-A9B5-9E80C811BE4F}" srcOrd="2" destOrd="0" presId="urn:microsoft.com/office/officeart/2005/8/layout/vList2"/>
    <dgm:cxn modelId="{CFBA5979-4755-4134-B1AB-E576F6FF49CF}" type="presParOf" srcId="{BE2D4B5E-2AB7-409E-AB39-E7EEE9D27137}" destId="{CF3C6A5B-930E-48A3-B1BE-7385014CF1AF}" srcOrd="3" destOrd="0" presId="urn:microsoft.com/office/officeart/2005/8/layout/vList2"/>
    <dgm:cxn modelId="{EBDB512C-0FA3-4DF9-BBA1-24CEBA91C556}" type="presParOf" srcId="{BE2D4B5E-2AB7-409E-AB39-E7EEE9D27137}" destId="{C5BD1823-E01F-4A2B-84BD-D317C8F235A5}" srcOrd="4" destOrd="0" presId="urn:microsoft.com/office/officeart/2005/8/layout/vList2"/>
    <dgm:cxn modelId="{2F22B6C9-B0C8-49B4-B1F3-45AC44A2997B}" type="presParOf" srcId="{BE2D4B5E-2AB7-409E-AB39-E7EEE9D27137}" destId="{07E1656B-A77D-41F4-A692-892EA53B9BAB}" srcOrd="5" destOrd="0" presId="urn:microsoft.com/office/officeart/2005/8/layout/vList2"/>
    <dgm:cxn modelId="{17EF0F6D-3DF7-476C-87F8-41DF0C08739C}" type="presParOf" srcId="{BE2D4B5E-2AB7-409E-AB39-E7EEE9D27137}" destId="{BB29DE10-F930-4AA6-926F-9B704B302240}" srcOrd="6" destOrd="0" presId="urn:microsoft.com/office/officeart/2005/8/layout/vList2"/>
    <dgm:cxn modelId="{FCE5B793-BC89-43EF-8135-738EF5F4DAD0}" type="presParOf" srcId="{BE2D4B5E-2AB7-409E-AB39-E7EEE9D27137}" destId="{703CFDE8-2860-40E5-9FAF-9B46FB0ED18E}" srcOrd="7" destOrd="0" presId="urn:microsoft.com/office/officeart/2005/8/layout/vList2"/>
    <dgm:cxn modelId="{5563327D-0488-457F-9171-21A28AF5A468}" type="presParOf" srcId="{BE2D4B5E-2AB7-409E-AB39-E7EEE9D27137}" destId="{3A1D322D-2A04-4819-8929-C3C09EBFD373}" srcOrd="8" destOrd="0" presId="urn:microsoft.com/office/officeart/2005/8/layout/vList2"/>
    <dgm:cxn modelId="{0A6F4B5D-DC44-4AD3-9305-CBE059AEC166}" type="presParOf" srcId="{BE2D4B5E-2AB7-409E-AB39-E7EEE9D27137}" destId="{9CE39DF2-0015-445E-845B-51D0F6ACAF2E}" srcOrd="9" destOrd="0" presId="urn:microsoft.com/office/officeart/2005/8/layout/vList2"/>
    <dgm:cxn modelId="{A4E3CE93-1E55-4E06-852B-E42AF1DE6102}" type="presParOf" srcId="{BE2D4B5E-2AB7-409E-AB39-E7EEE9D27137}" destId="{8D87D032-C88E-4E3A-A74F-0CBCB4377894}" srcOrd="10" destOrd="0" presId="urn:microsoft.com/office/officeart/2005/8/layout/vList2"/>
    <dgm:cxn modelId="{8EF8776E-DA22-4109-87B1-444AE9B59A20}" type="presParOf" srcId="{BE2D4B5E-2AB7-409E-AB39-E7EEE9D27137}" destId="{72ECDE06-A3E4-4094-913A-3ED4CDD06B49}" srcOrd="11" destOrd="0" presId="urn:microsoft.com/office/officeart/2005/8/layout/vList2"/>
    <dgm:cxn modelId="{AFA2C960-A693-4E29-95AF-326F363CB9E9}" type="presParOf" srcId="{BE2D4B5E-2AB7-409E-AB39-E7EEE9D27137}" destId="{AB159259-65B0-45FF-A7F7-99C9E07D2C9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F0DCE5-F357-43FE-BCC2-42356BD14013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ED09830-5DE9-4A83-AEF6-2F98A5BCAE8F}">
      <dgm:prSet/>
      <dgm:spPr/>
      <dgm:t>
        <a:bodyPr/>
        <a:lstStyle/>
        <a:p>
          <a:r>
            <a:rPr lang="en-PK"/>
            <a:t>Azure Logic Apps: </a:t>
          </a:r>
          <a:endParaRPr lang="en-US"/>
        </a:p>
      </dgm:t>
    </dgm:pt>
    <dgm:pt modelId="{5FF424CE-3092-41E6-9137-49E69BEBE659}" type="parTrans" cxnId="{E5619BC3-9757-4E4F-B3DE-7AC21DE3CE67}">
      <dgm:prSet/>
      <dgm:spPr/>
      <dgm:t>
        <a:bodyPr/>
        <a:lstStyle/>
        <a:p>
          <a:endParaRPr lang="en-US"/>
        </a:p>
      </dgm:t>
    </dgm:pt>
    <dgm:pt modelId="{AF97D362-C6F4-4746-8299-732514590B50}" type="sibTrans" cxnId="{E5619BC3-9757-4E4F-B3DE-7AC21DE3CE67}">
      <dgm:prSet/>
      <dgm:spPr/>
      <dgm:t>
        <a:bodyPr/>
        <a:lstStyle/>
        <a:p>
          <a:endParaRPr lang="en-US"/>
        </a:p>
      </dgm:t>
    </dgm:pt>
    <dgm:pt modelId="{434295A3-697B-4629-907E-FAECFC96119C}">
      <dgm:prSet/>
      <dgm:spPr/>
      <dgm:t>
        <a:bodyPr/>
        <a:lstStyle/>
        <a:p>
          <a:r>
            <a:rPr lang="en-PK"/>
            <a:t>Orchestrates and automates workflows. </a:t>
          </a:r>
          <a:endParaRPr lang="en-US"/>
        </a:p>
      </dgm:t>
    </dgm:pt>
    <dgm:pt modelId="{93E3721D-04A4-476D-86AE-B6452C45E96A}" type="parTrans" cxnId="{ECEBBCE5-4DD7-47AD-92B2-D71F7CC4B181}">
      <dgm:prSet/>
      <dgm:spPr/>
      <dgm:t>
        <a:bodyPr/>
        <a:lstStyle/>
        <a:p>
          <a:endParaRPr lang="en-US"/>
        </a:p>
      </dgm:t>
    </dgm:pt>
    <dgm:pt modelId="{13624296-72CF-4FBF-B7EA-C49F48B9D084}" type="sibTrans" cxnId="{ECEBBCE5-4DD7-47AD-92B2-D71F7CC4B181}">
      <dgm:prSet/>
      <dgm:spPr/>
      <dgm:t>
        <a:bodyPr/>
        <a:lstStyle/>
        <a:p>
          <a:endParaRPr lang="en-US"/>
        </a:p>
      </dgm:t>
    </dgm:pt>
    <dgm:pt modelId="{C0F3360E-5886-46CE-BD03-413BE7EEEEE2}">
      <dgm:prSet/>
      <dgm:spPr/>
      <dgm:t>
        <a:bodyPr/>
        <a:lstStyle/>
        <a:p>
          <a:r>
            <a:rPr lang="en-PK"/>
            <a:t>Examples: Integration with Office 365, Salesforce, or Slack.</a:t>
          </a:r>
          <a:endParaRPr lang="en-US"/>
        </a:p>
      </dgm:t>
    </dgm:pt>
    <dgm:pt modelId="{C7DA8E1F-283D-4CED-98BC-0F14D61224A2}" type="parTrans" cxnId="{AF9DB35A-4159-4674-9603-BDACC0E658DE}">
      <dgm:prSet/>
      <dgm:spPr/>
      <dgm:t>
        <a:bodyPr/>
        <a:lstStyle/>
        <a:p>
          <a:endParaRPr lang="en-US"/>
        </a:p>
      </dgm:t>
    </dgm:pt>
    <dgm:pt modelId="{82C3A50A-2CAE-4466-A059-0E556315EDE5}" type="sibTrans" cxnId="{AF9DB35A-4159-4674-9603-BDACC0E658DE}">
      <dgm:prSet/>
      <dgm:spPr/>
      <dgm:t>
        <a:bodyPr/>
        <a:lstStyle/>
        <a:p>
          <a:endParaRPr lang="en-US"/>
        </a:p>
      </dgm:t>
    </dgm:pt>
    <dgm:pt modelId="{5433C664-8251-4A1E-9720-7E58FBD6C01C}">
      <dgm:prSet/>
      <dgm:spPr/>
      <dgm:t>
        <a:bodyPr/>
        <a:lstStyle/>
        <a:p>
          <a:r>
            <a:rPr lang="en-PK"/>
            <a:t>Azure Functions: </a:t>
          </a:r>
          <a:endParaRPr lang="en-US"/>
        </a:p>
      </dgm:t>
    </dgm:pt>
    <dgm:pt modelId="{B9B52CC4-521F-4A3B-A6AE-5A48129CC60F}" type="parTrans" cxnId="{073BE455-9EE7-4EE1-AC56-114CFE849951}">
      <dgm:prSet/>
      <dgm:spPr/>
      <dgm:t>
        <a:bodyPr/>
        <a:lstStyle/>
        <a:p>
          <a:endParaRPr lang="en-US"/>
        </a:p>
      </dgm:t>
    </dgm:pt>
    <dgm:pt modelId="{708AF5B9-A01C-4818-AE9F-FA4B654CC759}" type="sibTrans" cxnId="{073BE455-9EE7-4EE1-AC56-114CFE849951}">
      <dgm:prSet/>
      <dgm:spPr/>
      <dgm:t>
        <a:bodyPr/>
        <a:lstStyle/>
        <a:p>
          <a:endParaRPr lang="en-US"/>
        </a:p>
      </dgm:t>
    </dgm:pt>
    <dgm:pt modelId="{C5B5F47C-31F4-443A-96C1-19D391F9902E}">
      <dgm:prSet/>
      <dgm:spPr/>
      <dgm:t>
        <a:bodyPr/>
        <a:lstStyle/>
        <a:p>
          <a:r>
            <a:rPr lang="en-PK"/>
            <a:t>Event-driven compute service</a:t>
          </a:r>
          <a:endParaRPr lang="en-US"/>
        </a:p>
      </dgm:t>
    </dgm:pt>
    <dgm:pt modelId="{C7D76450-1CDE-46BF-A9EB-50288ACEBDE5}" type="parTrans" cxnId="{7B12AC95-6749-4CA7-9676-0756E0EEABD9}">
      <dgm:prSet/>
      <dgm:spPr/>
      <dgm:t>
        <a:bodyPr/>
        <a:lstStyle/>
        <a:p>
          <a:endParaRPr lang="en-US"/>
        </a:p>
      </dgm:t>
    </dgm:pt>
    <dgm:pt modelId="{9F197BAB-8E57-405C-9A91-5CF841AD4AE2}" type="sibTrans" cxnId="{7B12AC95-6749-4CA7-9676-0756E0EEABD9}">
      <dgm:prSet/>
      <dgm:spPr/>
      <dgm:t>
        <a:bodyPr/>
        <a:lstStyle/>
        <a:p>
          <a:endParaRPr lang="en-US"/>
        </a:p>
      </dgm:t>
    </dgm:pt>
    <dgm:pt modelId="{B8AF9EAE-9186-4895-8B5E-F83FA63DF873}">
      <dgm:prSet/>
      <dgm:spPr/>
      <dgm:t>
        <a:bodyPr/>
        <a:lstStyle/>
        <a:p>
          <a:r>
            <a:rPr lang="en-PK"/>
            <a:t>runs code in response to triggers (HTTP requests, events).</a:t>
          </a:r>
          <a:endParaRPr lang="en-US"/>
        </a:p>
      </dgm:t>
    </dgm:pt>
    <dgm:pt modelId="{AC7EC419-2A86-4178-A410-23CE8CA05725}" type="parTrans" cxnId="{AEBCE50A-4747-4C13-AFB6-41B4F79970DF}">
      <dgm:prSet/>
      <dgm:spPr/>
      <dgm:t>
        <a:bodyPr/>
        <a:lstStyle/>
        <a:p>
          <a:endParaRPr lang="en-US"/>
        </a:p>
      </dgm:t>
    </dgm:pt>
    <dgm:pt modelId="{21459C72-3DB8-46A0-8AEE-4EB333243589}" type="sibTrans" cxnId="{AEBCE50A-4747-4C13-AFB6-41B4F79970DF}">
      <dgm:prSet/>
      <dgm:spPr/>
      <dgm:t>
        <a:bodyPr/>
        <a:lstStyle/>
        <a:p>
          <a:endParaRPr lang="en-US"/>
        </a:p>
      </dgm:t>
    </dgm:pt>
    <dgm:pt modelId="{103E144B-34A4-4211-B9C4-431AFC8B8CAA}">
      <dgm:prSet/>
      <dgm:spPr/>
      <dgm:t>
        <a:bodyPr/>
        <a:lstStyle/>
        <a:p>
          <a:r>
            <a:rPr lang="en-PK"/>
            <a:t>Event Grid: </a:t>
          </a:r>
          <a:endParaRPr lang="en-US"/>
        </a:p>
      </dgm:t>
    </dgm:pt>
    <dgm:pt modelId="{89CB2CD1-97A3-4BD6-AB47-8E5B72D6D8F7}" type="parTrans" cxnId="{0D92BAB8-9C25-4847-AC4A-1B3E872485FE}">
      <dgm:prSet/>
      <dgm:spPr/>
      <dgm:t>
        <a:bodyPr/>
        <a:lstStyle/>
        <a:p>
          <a:endParaRPr lang="en-US"/>
        </a:p>
      </dgm:t>
    </dgm:pt>
    <dgm:pt modelId="{57008CB0-118F-4769-BCC6-E6640F0A8E23}" type="sibTrans" cxnId="{0D92BAB8-9C25-4847-AC4A-1B3E872485FE}">
      <dgm:prSet/>
      <dgm:spPr/>
      <dgm:t>
        <a:bodyPr/>
        <a:lstStyle/>
        <a:p>
          <a:endParaRPr lang="en-US"/>
        </a:p>
      </dgm:t>
    </dgm:pt>
    <dgm:pt modelId="{30F13784-D490-4218-8A25-1C1FA51582E6}">
      <dgm:prSet/>
      <dgm:spPr/>
      <dgm:t>
        <a:bodyPr/>
        <a:lstStyle/>
        <a:p>
          <a:r>
            <a:rPr lang="en-PK"/>
            <a:t>Enables event-based workflows. </a:t>
          </a:r>
          <a:endParaRPr lang="en-US"/>
        </a:p>
      </dgm:t>
    </dgm:pt>
    <dgm:pt modelId="{E84BD5F2-BD69-4F35-B858-1B2D37C9DAAF}" type="parTrans" cxnId="{DF3936AD-AA34-4BEA-8DA3-8082C6BBF1FD}">
      <dgm:prSet/>
      <dgm:spPr/>
      <dgm:t>
        <a:bodyPr/>
        <a:lstStyle/>
        <a:p>
          <a:endParaRPr lang="en-US"/>
        </a:p>
      </dgm:t>
    </dgm:pt>
    <dgm:pt modelId="{2EC9EBA8-D1E0-4C13-AE73-15E1DF975E1D}" type="sibTrans" cxnId="{DF3936AD-AA34-4BEA-8DA3-8082C6BBF1FD}">
      <dgm:prSet/>
      <dgm:spPr/>
      <dgm:t>
        <a:bodyPr/>
        <a:lstStyle/>
        <a:p>
          <a:endParaRPr lang="en-US"/>
        </a:p>
      </dgm:t>
    </dgm:pt>
    <dgm:pt modelId="{285D8989-E40E-4E34-B887-A6CD77A3CD75}">
      <dgm:prSet/>
      <dgm:spPr/>
      <dgm:t>
        <a:bodyPr/>
        <a:lstStyle/>
        <a:p>
          <a:r>
            <a:rPr lang="en-PK"/>
            <a:t>Example: Real-time notifications across services.</a:t>
          </a:r>
          <a:endParaRPr lang="en-US"/>
        </a:p>
      </dgm:t>
    </dgm:pt>
    <dgm:pt modelId="{EF409AF9-BC16-4629-BD0E-4CE415B5B570}" type="parTrans" cxnId="{A62F3FBC-A07F-468E-9D62-4CD551E28252}">
      <dgm:prSet/>
      <dgm:spPr/>
      <dgm:t>
        <a:bodyPr/>
        <a:lstStyle/>
        <a:p>
          <a:endParaRPr lang="en-US"/>
        </a:p>
      </dgm:t>
    </dgm:pt>
    <dgm:pt modelId="{F6F9175D-EF88-45E9-B8A8-1C48DA07996F}" type="sibTrans" cxnId="{A62F3FBC-A07F-468E-9D62-4CD551E28252}">
      <dgm:prSet/>
      <dgm:spPr/>
      <dgm:t>
        <a:bodyPr/>
        <a:lstStyle/>
        <a:p>
          <a:endParaRPr lang="en-US"/>
        </a:p>
      </dgm:t>
    </dgm:pt>
    <dgm:pt modelId="{D3520D99-7C80-4C8F-ADE0-DADCE482B1B0}">
      <dgm:prSet/>
      <dgm:spPr/>
      <dgm:t>
        <a:bodyPr/>
        <a:lstStyle/>
        <a:p>
          <a:r>
            <a:rPr lang="en-PK"/>
            <a:t>Service Bus: </a:t>
          </a:r>
          <a:endParaRPr lang="en-US"/>
        </a:p>
      </dgm:t>
    </dgm:pt>
    <dgm:pt modelId="{A87EE10F-40DE-45F5-8AF8-E45048198126}" type="parTrans" cxnId="{F30FA0A1-3D89-436E-806E-FFE7F0065F17}">
      <dgm:prSet/>
      <dgm:spPr/>
      <dgm:t>
        <a:bodyPr/>
        <a:lstStyle/>
        <a:p>
          <a:endParaRPr lang="en-US"/>
        </a:p>
      </dgm:t>
    </dgm:pt>
    <dgm:pt modelId="{25A44CCA-A0F6-4A30-A7DA-4ED42389B1AD}" type="sibTrans" cxnId="{F30FA0A1-3D89-436E-806E-FFE7F0065F17}">
      <dgm:prSet/>
      <dgm:spPr/>
      <dgm:t>
        <a:bodyPr/>
        <a:lstStyle/>
        <a:p>
          <a:endParaRPr lang="en-US"/>
        </a:p>
      </dgm:t>
    </dgm:pt>
    <dgm:pt modelId="{00573B79-128A-47D1-ABFA-ACE6B269E91A}">
      <dgm:prSet/>
      <dgm:spPr/>
      <dgm:t>
        <a:bodyPr/>
        <a:lstStyle/>
        <a:p>
          <a:r>
            <a:rPr lang="en-PK"/>
            <a:t>Message broker service for reliable message delivery across systems.</a:t>
          </a:r>
          <a:endParaRPr lang="en-US"/>
        </a:p>
      </dgm:t>
    </dgm:pt>
    <dgm:pt modelId="{72D28E03-F1BC-4B7B-8D5F-3A0C705B68D0}" type="parTrans" cxnId="{6658439B-3975-450F-8558-79666B93BA53}">
      <dgm:prSet/>
      <dgm:spPr/>
      <dgm:t>
        <a:bodyPr/>
        <a:lstStyle/>
        <a:p>
          <a:endParaRPr lang="en-US"/>
        </a:p>
      </dgm:t>
    </dgm:pt>
    <dgm:pt modelId="{93285F9F-508C-4755-9A3A-B637A1AA24DF}" type="sibTrans" cxnId="{6658439B-3975-450F-8558-79666B93BA53}">
      <dgm:prSet/>
      <dgm:spPr/>
      <dgm:t>
        <a:bodyPr/>
        <a:lstStyle/>
        <a:p>
          <a:endParaRPr lang="en-US"/>
        </a:p>
      </dgm:t>
    </dgm:pt>
    <dgm:pt modelId="{A26CFCA3-2BD3-4684-BBC8-3FE6B40862CC}" type="pres">
      <dgm:prSet presAssocID="{CAF0DCE5-F357-43FE-BCC2-42356BD14013}" presName="linear" presStyleCnt="0">
        <dgm:presLayoutVars>
          <dgm:dir/>
          <dgm:animLvl val="lvl"/>
          <dgm:resizeHandles val="exact"/>
        </dgm:presLayoutVars>
      </dgm:prSet>
      <dgm:spPr/>
    </dgm:pt>
    <dgm:pt modelId="{DAFA8C96-2F44-4BC4-A34F-AB2626A16F9D}" type="pres">
      <dgm:prSet presAssocID="{7ED09830-5DE9-4A83-AEF6-2F98A5BCAE8F}" presName="parentLin" presStyleCnt="0"/>
      <dgm:spPr/>
    </dgm:pt>
    <dgm:pt modelId="{FD281C98-67E8-4AE5-8755-A5D6342C2F92}" type="pres">
      <dgm:prSet presAssocID="{7ED09830-5DE9-4A83-AEF6-2F98A5BCAE8F}" presName="parentLeftMargin" presStyleLbl="node1" presStyleIdx="0" presStyleCnt="4"/>
      <dgm:spPr/>
    </dgm:pt>
    <dgm:pt modelId="{26CFCCF0-AB5C-41A9-9426-950C53C353E6}" type="pres">
      <dgm:prSet presAssocID="{7ED09830-5DE9-4A83-AEF6-2F98A5BCAE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C9AAC4-ED7E-48CC-AC59-5D462E5DEA49}" type="pres">
      <dgm:prSet presAssocID="{7ED09830-5DE9-4A83-AEF6-2F98A5BCAE8F}" presName="negativeSpace" presStyleCnt="0"/>
      <dgm:spPr/>
    </dgm:pt>
    <dgm:pt modelId="{54A67C98-AE06-4622-8856-E09ECDD02A5E}" type="pres">
      <dgm:prSet presAssocID="{7ED09830-5DE9-4A83-AEF6-2F98A5BCAE8F}" presName="childText" presStyleLbl="conFgAcc1" presStyleIdx="0" presStyleCnt="4">
        <dgm:presLayoutVars>
          <dgm:bulletEnabled val="1"/>
        </dgm:presLayoutVars>
      </dgm:prSet>
      <dgm:spPr/>
    </dgm:pt>
    <dgm:pt modelId="{622FB5B0-2D6F-49E4-9246-B4A76936E86B}" type="pres">
      <dgm:prSet presAssocID="{AF97D362-C6F4-4746-8299-732514590B50}" presName="spaceBetweenRectangles" presStyleCnt="0"/>
      <dgm:spPr/>
    </dgm:pt>
    <dgm:pt modelId="{A60B6BA5-F963-4C48-86F9-D699FBA1D09C}" type="pres">
      <dgm:prSet presAssocID="{5433C664-8251-4A1E-9720-7E58FBD6C01C}" presName="parentLin" presStyleCnt="0"/>
      <dgm:spPr/>
    </dgm:pt>
    <dgm:pt modelId="{7DC2F126-3D42-4C0C-BCF1-2C52B6289907}" type="pres">
      <dgm:prSet presAssocID="{5433C664-8251-4A1E-9720-7E58FBD6C01C}" presName="parentLeftMargin" presStyleLbl="node1" presStyleIdx="0" presStyleCnt="4"/>
      <dgm:spPr/>
    </dgm:pt>
    <dgm:pt modelId="{21E920E1-735A-4D9C-8EC7-78E203E56FC9}" type="pres">
      <dgm:prSet presAssocID="{5433C664-8251-4A1E-9720-7E58FBD6C01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591F784-D58A-4E70-B344-B22110F764D5}" type="pres">
      <dgm:prSet presAssocID="{5433C664-8251-4A1E-9720-7E58FBD6C01C}" presName="negativeSpace" presStyleCnt="0"/>
      <dgm:spPr/>
    </dgm:pt>
    <dgm:pt modelId="{00860085-6CE7-482F-87B5-7DD533214A38}" type="pres">
      <dgm:prSet presAssocID="{5433C664-8251-4A1E-9720-7E58FBD6C01C}" presName="childText" presStyleLbl="conFgAcc1" presStyleIdx="1" presStyleCnt="4">
        <dgm:presLayoutVars>
          <dgm:bulletEnabled val="1"/>
        </dgm:presLayoutVars>
      </dgm:prSet>
      <dgm:spPr/>
    </dgm:pt>
    <dgm:pt modelId="{36A87238-CDFC-41F6-B8B6-CD1B5D90D53C}" type="pres">
      <dgm:prSet presAssocID="{708AF5B9-A01C-4818-AE9F-FA4B654CC759}" presName="spaceBetweenRectangles" presStyleCnt="0"/>
      <dgm:spPr/>
    </dgm:pt>
    <dgm:pt modelId="{EDC75425-682E-42AD-8178-5306F471F81F}" type="pres">
      <dgm:prSet presAssocID="{103E144B-34A4-4211-B9C4-431AFC8B8CAA}" presName="parentLin" presStyleCnt="0"/>
      <dgm:spPr/>
    </dgm:pt>
    <dgm:pt modelId="{2F196E3E-8881-4664-9D6D-38B9AD11BBE1}" type="pres">
      <dgm:prSet presAssocID="{103E144B-34A4-4211-B9C4-431AFC8B8CAA}" presName="parentLeftMargin" presStyleLbl="node1" presStyleIdx="1" presStyleCnt="4"/>
      <dgm:spPr/>
    </dgm:pt>
    <dgm:pt modelId="{9E0729F1-6F4F-4B34-8AC0-028541D5899A}" type="pres">
      <dgm:prSet presAssocID="{103E144B-34A4-4211-B9C4-431AFC8B8C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ADE5C2D-7422-4379-BC08-9B5B15ACF1F1}" type="pres">
      <dgm:prSet presAssocID="{103E144B-34A4-4211-B9C4-431AFC8B8CAA}" presName="negativeSpace" presStyleCnt="0"/>
      <dgm:spPr/>
    </dgm:pt>
    <dgm:pt modelId="{16BB0EA4-1C00-4F2E-8365-8CED0D228005}" type="pres">
      <dgm:prSet presAssocID="{103E144B-34A4-4211-B9C4-431AFC8B8CAA}" presName="childText" presStyleLbl="conFgAcc1" presStyleIdx="2" presStyleCnt="4">
        <dgm:presLayoutVars>
          <dgm:bulletEnabled val="1"/>
        </dgm:presLayoutVars>
      </dgm:prSet>
      <dgm:spPr/>
    </dgm:pt>
    <dgm:pt modelId="{70018EFF-9BF7-4919-8E3F-F0F7455F2BAC}" type="pres">
      <dgm:prSet presAssocID="{57008CB0-118F-4769-BCC6-E6640F0A8E23}" presName="spaceBetweenRectangles" presStyleCnt="0"/>
      <dgm:spPr/>
    </dgm:pt>
    <dgm:pt modelId="{85B6F6AF-476D-4D18-A14A-73194CDCD550}" type="pres">
      <dgm:prSet presAssocID="{D3520D99-7C80-4C8F-ADE0-DADCE482B1B0}" presName="parentLin" presStyleCnt="0"/>
      <dgm:spPr/>
    </dgm:pt>
    <dgm:pt modelId="{2055DD02-6A36-451F-B8AE-36761CE968C9}" type="pres">
      <dgm:prSet presAssocID="{D3520D99-7C80-4C8F-ADE0-DADCE482B1B0}" presName="parentLeftMargin" presStyleLbl="node1" presStyleIdx="2" presStyleCnt="4"/>
      <dgm:spPr/>
    </dgm:pt>
    <dgm:pt modelId="{3F9AECCD-045C-4721-A54E-68DB5A06FFC0}" type="pres">
      <dgm:prSet presAssocID="{D3520D99-7C80-4C8F-ADE0-DADCE482B1B0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77D305-FC56-4F91-8F18-5C7394229C91}" type="pres">
      <dgm:prSet presAssocID="{D3520D99-7C80-4C8F-ADE0-DADCE482B1B0}" presName="negativeSpace" presStyleCnt="0"/>
      <dgm:spPr/>
    </dgm:pt>
    <dgm:pt modelId="{BABDF383-7BA1-401D-9B3D-BA8CA1277FCE}" type="pres">
      <dgm:prSet presAssocID="{D3520D99-7C80-4C8F-ADE0-DADCE482B1B0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764005-9475-4D35-A69E-BAD7C156A854}" type="presOf" srcId="{CAF0DCE5-F357-43FE-BCC2-42356BD14013}" destId="{A26CFCA3-2BD3-4684-BBC8-3FE6B40862CC}" srcOrd="0" destOrd="0" presId="urn:microsoft.com/office/officeart/2005/8/layout/list1"/>
    <dgm:cxn modelId="{AEBCE50A-4747-4C13-AFB6-41B4F79970DF}" srcId="{5433C664-8251-4A1E-9720-7E58FBD6C01C}" destId="{B8AF9EAE-9186-4895-8B5E-F83FA63DF873}" srcOrd="1" destOrd="0" parTransId="{AC7EC419-2A86-4178-A410-23CE8CA05725}" sibTransId="{21459C72-3DB8-46A0-8AEE-4EB333243589}"/>
    <dgm:cxn modelId="{C40ABD10-51D3-45AC-8298-F5A24C20130F}" type="presOf" srcId="{7ED09830-5DE9-4A83-AEF6-2F98A5BCAE8F}" destId="{26CFCCF0-AB5C-41A9-9426-950C53C353E6}" srcOrd="1" destOrd="0" presId="urn:microsoft.com/office/officeart/2005/8/layout/list1"/>
    <dgm:cxn modelId="{E5E6C52C-2816-413D-8EDE-200D53AE93F8}" type="presOf" srcId="{B8AF9EAE-9186-4895-8B5E-F83FA63DF873}" destId="{00860085-6CE7-482F-87B5-7DD533214A38}" srcOrd="0" destOrd="1" presId="urn:microsoft.com/office/officeart/2005/8/layout/list1"/>
    <dgm:cxn modelId="{71E70431-7EC1-404F-B15C-200B0B16E580}" type="presOf" srcId="{30F13784-D490-4218-8A25-1C1FA51582E6}" destId="{16BB0EA4-1C00-4F2E-8365-8CED0D228005}" srcOrd="0" destOrd="0" presId="urn:microsoft.com/office/officeart/2005/8/layout/list1"/>
    <dgm:cxn modelId="{35CD073A-BB2D-4753-8B58-365E4DED0A0A}" type="presOf" srcId="{103E144B-34A4-4211-B9C4-431AFC8B8CAA}" destId="{2F196E3E-8881-4664-9D6D-38B9AD11BBE1}" srcOrd="0" destOrd="0" presId="urn:microsoft.com/office/officeart/2005/8/layout/list1"/>
    <dgm:cxn modelId="{1B593D3D-BBFF-40DD-BDA4-9878E756FFB5}" type="presOf" srcId="{D3520D99-7C80-4C8F-ADE0-DADCE482B1B0}" destId="{3F9AECCD-045C-4721-A54E-68DB5A06FFC0}" srcOrd="1" destOrd="0" presId="urn:microsoft.com/office/officeart/2005/8/layout/list1"/>
    <dgm:cxn modelId="{6EE5643D-DCD2-4891-BAA6-36DAF042F63F}" type="presOf" srcId="{7ED09830-5DE9-4A83-AEF6-2F98A5BCAE8F}" destId="{FD281C98-67E8-4AE5-8755-A5D6342C2F92}" srcOrd="0" destOrd="0" presId="urn:microsoft.com/office/officeart/2005/8/layout/list1"/>
    <dgm:cxn modelId="{93BF8851-A30C-4AB9-9226-183C1E1DD97B}" type="presOf" srcId="{434295A3-697B-4629-907E-FAECFC96119C}" destId="{54A67C98-AE06-4622-8856-E09ECDD02A5E}" srcOrd="0" destOrd="0" presId="urn:microsoft.com/office/officeart/2005/8/layout/list1"/>
    <dgm:cxn modelId="{E05C8352-14E6-4636-B0C2-E91DE611B7BE}" type="presOf" srcId="{285D8989-E40E-4E34-B887-A6CD77A3CD75}" destId="{16BB0EA4-1C00-4F2E-8365-8CED0D228005}" srcOrd="0" destOrd="1" presId="urn:microsoft.com/office/officeart/2005/8/layout/list1"/>
    <dgm:cxn modelId="{073BE455-9EE7-4EE1-AC56-114CFE849951}" srcId="{CAF0DCE5-F357-43FE-BCC2-42356BD14013}" destId="{5433C664-8251-4A1E-9720-7E58FBD6C01C}" srcOrd="1" destOrd="0" parTransId="{B9B52CC4-521F-4A3B-A6AE-5A48129CC60F}" sibTransId="{708AF5B9-A01C-4818-AE9F-FA4B654CC759}"/>
    <dgm:cxn modelId="{AF9DB35A-4159-4674-9603-BDACC0E658DE}" srcId="{7ED09830-5DE9-4A83-AEF6-2F98A5BCAE8F}" destId="{C0F3360E-5886-46CE-BD03-413BE7EEEEE2}" srcOrd="1" destOrd="0" parTransId="{C7DA8E1F-283D-4CED-98BC-0F14D61224A2}" sibTransId="{82C3A50A-2CAE-4466-A059-0E556315EDE5}"/>
    <dgm:cxn modelId="{7B12AC95-6749-4CA7-9676-0756E0EEABD9}" srcId="{5433C664-8251-4A1E-9720-7E58FBD6C01C}" destId="{C5B5F47C-31F4-443A-96C1-19D391F9902E}" srcOrd="0" destOrd="0" parTransId="{C7D76450-1CDE-46BF-A9EB-50288ACEBDE5}" sibTransId="{9F197BAB-8E57-405C-9A91-5CF841AD4AE2}"/>
    <dgm:cxn modelId="{6658439B-3975-450F-8558-79666B93BA53}" srcId="{D3520D99-7C80-4C8F-ADE0-DADCE482B1B0}" destId="{00573B79-128A-47D1-ABFA-ACE6B269E91A}" srcOrd="0" destOrd="0" parTransId="{72D28E03-F1BC-4B7B-8D5F-3A0C705B68D0}" sibTransId="{93285F9F-508C-4755-9A3A-B637A1AA24DF}"/>
    <dgm:cxn modelId="{F30FA0A1-3D89-436E-806E-FFE7F0065F17}" srcId="{CAF0DCE5-F357-43FE-BCC2-42356BD14013}" destId="{D3520D99-7C80-4C8F-ADE0-DADCE482B1B0}" srcOrd="3" destOrd="0" parTransId="{A87EE10F-40DE-45F5-8AF8-E45048198126}" sibTransId="{25A44CCA-A0F6-4A30-A7DA-4ED42389B1AD}"/>
    <dgm:cxn modelId="{A9F827A9-F456-4CEC-93F1-5B9DDD8B0C40}" type="presOf" srcId="{C0F3360E-5886-46CE-BD03-413BE7EEEEE2}" destId="{54A67C98-AE06-4622-8856-E09ECDD02A5E}" srcOrd="0" destOrd="1" presId="urn:microsoft.com/office/officeart/2005/8/layout/list1"/>
    <dgm:cxn modelId="{DF3936AD-AA34-4BEA-8DA3-8082C6BBF1FD}" srcId="{103E144B-34A4-4211-B9C4-431AFC8B8CAA}" destId="{30F13784-D490-4218-8A25-1C1FA51582E6}" srcOrd="0" destOrd="0" parTransId="{E84BD5F2-BD69-4F35-B858-1B2D37C9DAAF}" sibTransId="{2EC9EBA8-D1E0-4C13-AE73-15E1DF975E1D}"/>
    <dgm:cxn modelId="{0D92BAB8-9C25-4847-AC4A-1B3E872485FE}" srcId="{CAF0DCE5-F357-43FE-BCC2-42356BD14013}" destId="{103E144B-34A4-4211-B9C4-431AFC8B8CAA}" srcOrd="2" destOrd="0" parTransId="{89CB2CD1-97A3-4BD6-AB47-8E5B72D6D8F7}" sibTransId="{57008CB0-118F-4769-BCC6-E6640F0A8E23}"/>
    <dgm:cxn modelId="{555C06BA-1185-428F-8F61-93ED718E80EC}" type="presOf" srcId="{5433C664-8251-4A1E-9720-7E58FBD6C01C}" destId="{21E920E1-735A-4D9C-8EC7-78E203E56FC9}" srcOrd="1" destOrd="0" presId="urn:microsoft.com/office/officeart/2005/8/layout/list1"/>
    <dgm:cxn modelId="{A62F3FBC-A07F-468E-9D62-4CD551E28252}" srcId="{103E144B-34A4-4211-B9C4-431AFC8B8CAA}" destId="{285D8989-E40E-4E34-B887-A6CD77A3CD75}" srcOrd="1" destOrd="0" parTransId="{EF409AF9-BC16-4629-BD0E-4CE415B5B570}" sibTransId="{F6F9175D-EF88-45E9-B8A8-1C48DA07996F}"/>
    <dgm:cxn modelId="{E5619BC3-9757-4E4F-B3DE-7AC21DE3CE67}" srcId="{CAF0DCE5-F357-43FE-BCC2-42356BD14013}" destId="{7ED09830-5DE9-4A83-AEF6-2F98A5BCAE8F}" srcOrd="0" destOrd="0" parTransId="{5FF424CE-3092-41E6-9137-49E69BEBE659}" sibTransId="{AF97D362-C6F4-4746-8299-732514590B50}"/>
    <dgm:cxn modelId="{49FDDACB-78FF-4627-882F-5818214427D6}" type="presOf" srcId="{00573B79-128A-47D1-ABFA-ACE6B269E91A}" destId="{BABDF383-7BA1-401D-9B3D-BA8CA1277FCE}" srcOrd="0" destOrd="0" presId="urn:microsoft.com/office/officeart/2005/8/layout/list1"/>
    <dgm:cxn modelId="{7E449AD9-3B3A-4D9D-8B79-4C33AAC02250}" type="presOf" srcId="{103E144B-34A4-4211-B9C4-431AFC8B8CAA}" destId="{9E0729F1-6F4F-4B34-8AC0-028541D5899A}" srcOrd="1" destOrd="0" presId="urn:microsoft.com/office/officeart/2005/8/layout/list1"/>
    <dgm:cxn modelId="{383437E3-5C86-4E01-B012-D1D3D359396E}" type="presOf" srcId="{5433C664-8251-4A1E-9720-7E58FBD6C01C}" destId="{7DC2F126-3D42-4C0C-BCF1-2C52B6289907}" srcOrd="0" destOrd="0" presId="urn:microsoft.com/office/officeart/2005/8/layout/list1"/>
    <dgm:cxn modelId="{ECEBBCE5-4DD7-47AD-92B2-D71F7CC4B181}" srcId="{7ED09830-5DE9-4A83-AEF6-2F98A5BCAE8F}" destId="{434295A3-697B-4629-907E-FAECFC96119C}" srcOrd="0" destOrd="0" parTransId="{93E3721D-04A4-476D-86AE-B6452C45E96A}" sibTransId="{13624296-72CF-4FBF-B7EA-C49F48B9D084}"/>
    <dgm:cxn modelId="{D974B4E8-8C29-493A-8D87-1051E4C2F197}" type="presOf" srcId="{D3520D99-7C80-4C8F-ADE0-DADCE482B1B0}" destId="{2055DD02-6A36-451F-B8AE-36761CE968C9}" srcOrd="0" destOrd="0" presId="urn:microsoft.com/office/officeart/2005/8/layout/list1"/>
    <dgm:cxn modelId="{F02F1BFE-624A-46ED-81F2-6A26D09E2096}" type="presOf" srcId="{C5B5F47C-31F4-443A-96C1-19D391F9902E}" destId="{00860085-6CE7-482F-87B5-7DD533214A38}" srcOrd="0" destOrd="0" presId="urn:microsoft.com/office/officeart/2005/8/layout/list1"/>
    <dgm:cxn modelId="{120FB126-9EBC-468C-A7F9-D42F14DDEBCC}" type="presParOf" srcId="{A26CFCA3-2BD3-4684-BBC8-3FE6B40862CC}" destId="{DAFA8C96-2F44-4BC4-A34F-AB2626A16F9D}" srcOrd="0" destOrd="0" presId="urn:microsoft.com/office/officeart/2005/8/layout/list1"/>
    <dgm:cxn modelId="{BF211A23-2EC9-4684-BCB8-46F3C42F4536}" type="presParOf" srcId="{DAFA8C96-2F44-4BC4-A34F-AB2626A16F9D}" destId="{FD281C98-67E8-4AE5-8755-A5D6342C2F92}" srcOrd="0" destOrd="0" presId="urn:microsoft.com/office/officeart/2005/8/layout/list1"/>
    <dgm:cxn modelId="{08E36D08-0BF9-4612-9B5C-A427396AB6F0}" type="presParOf" srcId="{DAFA8C96-2F44-4BC4-A34F-AB2626A16F9D}" destId="{26CFCCF0-AB5C-41A9-9426-950C53C353E6}" srcOrd="1" destOrd="0" presId="urn:microsoft.com/office/officeart/2005/8/layout/list1"/>
    <dgm:cxn modelId="{F756BC8D-B720-4D96-9395-56C6055FCE44}" type="presParOf" srcId="{A26CFCA3-2BD3-4684-BBC8-3FE6B40862CC}" destId="{7CC9AAC4-ED7E-48CC-AC59-5D462E5DEA49}" srcOrd="1" destOrd="0" presId="urn:microsoft.com/office/officeart/2005/8/layout/list1"/>
    <dgm:cxn modelId="{0A90CF48-5F49-4586-ABAB-DA2B082F1AF0}" type="presParOf" srcId="{A26CFCA3-2BD3-4684-BBC8-3FE6B40862CC}" destId="{54A67C98-AE06-4622-8856-E09ECDD02A5E}" srcOrd="2" destOrd="0" presId="urn:microsoft.com/office/officeart/2005/8/layout/list1"/>
    <dgm:cxn modelId="{54A6955B-1D95-4E9C-B003-B7869E63F0B2}" type="presParOf" srcId="{A26CFCA3-2BD3-4684-BBC8-3FE6B40862CC}" destId="{622FB5B0-2D6F-49E4-9246-B4A76936E86B}" srcOrd="3" destOrd="0" presId="urn:microsoft.com/office/officeart/2005/8/layout/list1"/>
    <dgm:cxn modelId="{AAF09743-9C76-4153-97D5-7CCE00B66E5A}" type="presParOf" srcId="{A26CFCA3-2BD3-4684-BBC8-3FE6B40862CC}" destId="{A60B6BA5-F963-4C48-86F9-D699FBA1D09C}" srcOrd="4" destOrd="0" presId="urn:microsoft.com/office/officeart/2005/8/layout/list1"/>
    <dgm:cxn modelId="{2ABBF0CA-2F8E-4F51-AF81-7B70188A65CB}" type="presParOf" srcId="{A60B6BA5-F963-4C48-86F9-D699FBA1D09C}" destId="{7DC2F126-3D42-4C0C-BCF1-2C52B6289907}" srcOrd="0" destOrd="0" presId="urn:microsoft.com/office/officeart/2005/8/layout/list1"/>
    <dgm:cxn modelId="{AC7A80E5-39D8-4852-BE63-B58A49B6EB78}" type="presParOf" srcId="{A60B6BA5-F963-4C48-86F9-D699FBA1D09C}" destId="{21E920E1-735A-4D9C-8EC7-78E203E56FC9}" srcOrd="1" destOrd="0" presId="urn:microsoft.com/office/officeart/2005/8/layout/list1"/>
    <dgm:cxn modelId="{6C6DDE30-43DC-4381-AEA7-0AA976A3777C}" type="presParOf" srcId="{A26CFCA3-2BD3-4684-BBC8-3FE6B40862CC}" destId="{3591F784-D58A-4E70-B344-B22110F764D5}" srcOrd="5" destOrd="0" presId="urn:microsoft.com/office/officeart/2005/8/layout/list1"/>
    <dgm:cxn modelId="{7AD18C58-163F-4B69-9886-1E6ED022EFF0}" type="presParOf" srcId="{A26CFCA3-2BD3-4684-BBC8-3FE6B40862CC}" destId="{00860085-6CE7-482F-87B5-7DD533214A38}" srcOrd="6" destOrd="0" presId="urn:microsoft.com/office/officeart/2005/8/layout/list1"/>
    <dgm:cxn modelId="{7B6AA242-A7F3-4736-8748-1383BFE50A49}" type="presParOf" srcId="{A26CFCA3-2BD3-4684-BBC8-3FE6B40862CC}" destId="{36A87238-CDFC-41F6-B8B6-CD1B5D90D53C}" srcOrd="7" destOrd="0" presId="urn:microsoft.com/office/officeart/2005/8/layout/list1"/>
    <dgm:cxn modelId="{2A9B2A28-8227-4A9D-909D-76ABB06EC7AE}" type="presParOf" srcId="{A26CFCA3-2BD3-4684-BBC8-3FE6B40862CC}" destId="{EDC75425-682E-42AD-8178-5306F471F81F}" srcOrd="8" destOrd="0" presId="urn:microsoft.com/office/officeart/2005/8/layout/list1"/>
    <dgm:cxn modelId="{FACC028E-93B5-4B82-B74B-2BFB7DBCC9AD}" type="presParOf" srcId="{EDC75425-682E-42AD-8178-5306F471F81F}" destId="{2F196E3E-8881-4664-9D6D-38B9AD11BBE1}" srcOrd="0" destOrd="0" presId="urn:microsoft.com/office/officeart/2005/8/layout/list1"/>
    <dgm:cxn modelId="{133916F5-3ED2-4F7F-B828-EC70E564EF5C}" type="presParOf" srcId="{EDC75425-682E-42AD-8178-5306F471F81F}" destId="{9E0729F1-6F4F-4B34-8AC0-028541D5899A}" srcOrd="1" destOrd="0" presId="urn:microsoft.com/office/officeart/2005/8/layout/list1"/>
    <dgm:cxn modelId="{D3E9EF49-4984-4EFD-9484-690907C0E9CD}" type="presParOf" srcId="{A26CFCA3-2BD3-4684-BBC8-3FE6B40862CC}" destId="{8ADE5C2D-7422-4379-BC08-9B5B15ACF1F1}" srcOrd="9" destOrd="0" presId="urn:microsoft.com/office/officeart/2005/8/layout/list1"/>
    <dgm:cxn modelId="{9F0EFE88-01D7-4018-AF5C-C6853BCB8120}" type="presParOf" srcId="{A26CFCA3-2BD3-4684-BBC8-3FE6B40862CC}" destId="{16BB0EA4-1C00-4F2E-8365-8CED0D228005}" srcOrd="10" destOrd="0" presId="urn:microsoft.com/office/officeart/2005/8/layout/list1"/>
    <dgm:cxn modelId="{01A6E772-FCD9-4FAB-96D8-A64B78E1F20F}" type="presParOf" srcId="{A26CFCA3-2BD3-4684-BBC8-3FE6B40862CC}" destId="{70018EFF-9BF7-4919-8E3F-F0F7455F2BAC}" srcOrd="11" destOrd="0" presId="urn:microsoft.com/office/officeart/2005/8/layout/list1"/>
    <dgm:cxn modelId="{8CC8128C-0B17-4AB5-8DA8-FD355B304A44}" type="presParOf" srcId="{A26CFCA3-2BD3-4684-BBC8-3FE6B40862CC}" destId="{85B6F6AF-476D-4D18-A14A-73194CDCD550}" srcOrd="12" destOrd="0" presId="urn:microsoft.com/office/officeart/2005/8/layout/list1"/>
    <dgm:cxn modelId="{121AF71C-7980-47F6-A763-B6C6FBC0FA18}" type="presParOf" srcId="{85B6F6AF-476D-4D18-A14A-73194CDCD550}" destId="{2055DD02-6A36-451F-B8AE-36761CE968C9}" srcOrd="0" destOrd="0" presId="urn:microsoft.com/office/officeart/2005/8/layout/list1"/>
    <dgm:cxn modelId="{3D78B99E-549B-4B84-A315-CB5CD7F754D5}" type="presParOf" srcId="{85B6F6AF-476D-4D18-A14A-73194CDCD550}" destId="{3F9AECCD-045C-4721-A54E-68DB5A06FFC0}" srcOrd="1" destOrd="0" presId="urn:microsoft.com/office/officeart/2005/8/layout/list1"/>
    <dgm:cxn modelId="{A4F15618-9A06-4B23-8819-0206C31B2CF4}" type="presParOf" srcId="{A26CFCA3-2BD3-4684-BBC8-3FE6B40862CC}" destId="{B077D305-FC56-4F91-8F18-5C7394229C91}" srcOrd="13" destOrd="0" presId="urn:microsoft.com/office/officeart/2005/8/layout/list1"/>
    <dgm:cxn modelId="{DB6AA38C-B7B8-4C04-879F-1885CCA61D2A}" type="presParOf" srcId="{A26CFCA3-2BD3-4684-BBC8-3FE6B40862CC}" destId="{BABDF383-7BA1-401D-9B3D-BA8CA1277FCE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3A1137-4E0D-405B-94C0-784406E2BE8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F58809-151C-4F8F-AFBF-560672FBB4F9}">
      <dgm:prSet/>
      <dgm:spPr/>
      <dgm:t>
        <a:bodyPr/>
        <a:lstStyle/>
        <a:p>
          <a:r>
            <a:rPr lang="en-PK"/>
            <a:t>API Gateway:</a:t>
          </a:r>
          <a:r>
            <a:rPr lang="en-US"/>
            <a:t> </a:t>
          </a:r>
          <a:r>
            <a:rPr lang="en-PK"/>
            <a:t>Routes requests to backend services and enforces security policies.</a:t>
          </a:r>
          <a:endParaRPr lang="en-US"/>
        </a:p>
      </dgm:t>
    </dgm:pt>
    <dgm:pt modelId="{7DC9C660-C1BD-4AE5-8363-285C203E5FA0}" type="parTrans" cxnId="{18B42FD2-DB89-4653-BDC1-EB2F67B2C2E9}">
      <dgm:prSet/>
      <dgm:spPr/>
      <dgm:t>
        <a:bodyPr/>
        <a:lstStyle/>
        <a:p>
          <a:endParaRPr lang="en-US"/>
        </a:p>
      </dgm:t>
    </dgm:pt>
    <dgm:pt modelId="{ADDFC898-942B-425A-8872-2551952A20D3}" type="sibTrans" cxnId="{18B42FD2-DB89-4653-BDC1-EB2F67B2C2E9}">
      <dgm:prSet/>
      <dgm:spPr/>
      <dgm:t>
        <a:bodyPr/>
        <a:lstStyle/>
        <a:p>
          <a:endParaRPr lang="en-US"/>
        </a:p>
      </dgm:t>
    </dgm:pt>
    <dgm:pt modelId="{F9AD7B67-F0CA-4BF6-A35B-896EE04E188F}">
      <dgm:prSet/>
      <dgm:spPr/>
      <dgm:t>
        <a:bodyPr/>
        <a:lstStyle/>
        <a:p>
          <a:r>
            <a:rPr lang="en-PK"/>
            <a:t>API Management Plan</a:t>
          </a:r>
          <a:r>
            <a:rPr lang="en-US"/>
            <a:t>e</a:t>
          </a:r>
          <a:r>
            <a:rPr lang="en-PK"/>
            <a:t>:</a:t>
          </a:r>
          <a:r>
            <a:rPr lang="en-US"/>
            <a:t> </a:t>
          </a:r>
          <a:r>
            <a:rPr lang="en-PK"/>
            <a:t>Manage API lifecycle, configure quotas, rate limits, and monitor performance.</a:t>
          </a:r>
          <a:endParaRPr lang="en-US"/>
        </a:p>
      </dgm:t>
    </dgm:pt>
    <dgm:pt modelId="{7B8A1A2E-3583-427A-8157-9F0869FF3ECA}" type="parTrans" cxnId="{4AD593CC-20CD-4854-AB24-F537B6B16A6F}">
      <dgm:prSet/>
      <dgm:spPr/>
      <dgm:t>
        <a:bodyPr/>
        <a:lstStyle/>
        <a:p>
          <a:endParaRPr lang="en-US"/>
        </a:p>
      </dgm:t>
    </dgm:pt>
    <dgm:pt modelId="{5CC13148-1905-4AD1-9626-1C6106A010DA}" type="sibTrans" cxnId="{4AD593CC-20CD-4854-AB24-F537B6B16A6F}">
      <dgm:prSet/>
      <dgm:spPr/>
      <dgm:t>
        <a:bodyPr/>
        <a:lstStyle/>
        <a:p>
          <a:endParaRPr lang="en-US"/>
        </a:p>
      </dgm:t>
    </dgm:pt>
    <dgm:pt modelId="{59A5A5EF-6694-459E-AE43-A3CC4A6F31DE}">
      <dgm:prSet/>
      <dgm:spPr/>
      <dgm:t>
        <a:bodyPr/>
        <a:lstStyle/>
        <a:p>
          <a:r>
            <a:rPr lang="en-PK"/>
            <a:t>Developer Portal:</a:t>
          </a:r>
          <a:r>
            <a:rPr lang="en-US"/>
            <a:t> </a:t>
          </a:r>
          <a:r>
            <a:rPr lang="en-PK"/>
            <a:t>Enables API testing, documentation, and account management for API users.</a:t>
          </a:r>
          <a:endParaRPr lang="en-US"/>
        </a:p>
      </dgm:t>
    </dgm:pt>
    <dgm:pt modelId="{9D49A9BC-FE91-4EC1-B057-1E6F031E93B9}" type="parTrans" cxnId="{AC5C5071-9660-4594-8247-C40B7293AF56}">
      <dgm:prSet/>
      <dgm:spPr/>
      <dgm:t>
        <a:bodyPr/>
        <a:lstStyle/>
        <a:p>
          <a:endParaRPr lang="en-US"/>
        </a:p>
      </dgm:t>
    </dgm:pt>
    <dgm:pt modelId="{FBEF2148-2531-4A60-B595-F6C1CC668187}" type="sibTrans" cxnId="{AC5C5071-9660-4594-8247-C40B7293AF56}">
      <dgm:prSet/>
      <dgm:spPr/>
      <dgm:t>
        <a:bodyPr/>
        <a:lstStyle/>
        <a:p>
          <a:endParaRPr lang="en-US"/>
        </a:p>
      </dgm:t>
    </dgm:pt>
    <dgm:pt modelId="{4108E2BB-7E43-44EB-BE98-5AFFAC8F0563}" type="pres">
      <dgm:prSet presAssocID="{4F3A1137-4E0D-405B-94C0-784406E2BE83}" presName="linear" presStyleCnt="0">
        <dgm:presLayoutVars>
          <dgm:animLvl val="lvl"/>
          <dgm:resizeHandles val="exact"/>
        </dgm:presLayoutVars>
      </dgm:prSet>
      <dgm:spPr/>
    </dgm:pt>
    <dgm:pt modelId="{E4EE35AA-A93F-473B-882C-1C1789C5A037}" type="pres">
      <dgm:prSet presAssocID="{79F58809-151C-4F8F-AFBF-560672FBB4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D301CED-26D6-4EE2-93AE-EC14382994DF}" type="pres">
      <dgm:prSet presAssocID="{ADDFC898-942B-425A-8872-2551952A20D3}" presName="spacer" presStyleCnt="0"/>
      <dgm:spPr/>
    </dgm:pt>
    <dgm:pt modelId="{32C33E31-E44B-437C-BBDA-969E5C9B09F9}" type="pres">
      <dgm:prSet presAssocID="{F9AD7B67-F0CA-4BF6-A35B-896EE04E18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1C3578-FF8B-4F0B-A795-D5FEBA24651E}" type="pres">
      <dgm:prSet presAssocID="{5CC13148-1905-4AD1-9626-1C6106A010DA}" presName="spacer" presStyleCnt="0"/>
      <dgm:spPr/>
    </dgm:pt>
    <dgm:pt modelId="{53E45AD1-D710-4C8F-94BD-B2FC3EC81C41}" type="pres">
      <dgm:prSet presAssocID="{59A5A5EF-6694-459E-AE43-A3CC4A6F31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36391F-7D80-4700-A72A-362F81A579C0}" type="presOf" srcId="{4F3A1137-4E0D-405B-94C0-784406E2BE83}" destId="{4108E2BB-7E43-44EB-BE98-5AFFAC8F0563}" srcOrd="0" destOrd="0" presId="urn:microsoft.com/office/officeart/2005/8/layout/vList2"/>
    <dgm:cxn modelId="{E9CB092C-0C3B-4A6C-AC89-E0C8583A626F}" type="presOf" srcId="{F9AD7B67-F0CA-4BF6-A35B-896EE04E188F}" destId="{32C33E31-E44B-437C-BBDA-969E5C9B09F9}" srcOrd="0" destOrd="0" presId="urn:microsoft.com/office/officeart/2005/8/layout/vList2"/>
    <dgm:cxn modelId="{E757C030-F503-44A4-877C-E77A22F8A314}" type="presOf" srcId="{59A5A5EF-6694-459E-AE43-A3CC4A6F31DE}" destId="{53E45AD1-D710-4C8F-94BD-B2FC3EC81C41}" srcOrd="0" destOrd="0" presId="urn:microsoft.com/office/officeart/2005/8/layout/vList2"/>
    <dgm:cxn modelId="{AC5C5071-9660-4594-8247-C40B7293AF56}" srcId="{4F3A1137-4E0D-405B-94C0-784406E2BE83}" destId="{59A5A5EF-6694-459E-AE43-A3CC4A6F31DE}" srcOrd="2" destOrd="0" parTransId="{9D49A9BC-FE91-4EC1-B057-1E6F031E93B9}" sibTransId="{FBEF2148-2531-4A60-B595-F6C1CC668187}"/>
    <dgm:cxn modelId="{F25F8099-69A9-4561-8FA8-73400529BDEA}" type="presOf" srcId="{79F58809-151C-4F8F-AFBF-560672FBB4F9}" destId="{E4EE35AA-A93F-473B-882C-1C1789C5A037}" srcOrd="0" destOrd="0" presId="urn:microsoft.com/office/officeart/2005/8/layout/vList2"/>
    <dgm:cxn modelId="{4AD593CC-20CD-4854-AB24-F537B6B16A6F}" srcId="{4F3A1137-4E0D-405B-94C0-784406E2BE83}" destId="{F9AD7B67-F0CA-4BF6-A35B-896EE04E188F}" srcOrd="1" destOrd="0" parTransId="{7B8A1A2E-3583-427A-8157-9F0869FF3ECA}" sibTransId="{5CC13148-1905-4AD1-9626-1C6106A010DA}"/>
    <dgm:cxn modelId="{18B42FD2-DB89-4653-BDC1-EB2F67B2C2E9}" srcId="{4F3A1137-4E0D-405B-94C0-784406E2BE83}" destId="{79F58809-151C-4F8F-AFBF-560672FBB4F9}" srcOrd="0" destOrd="0" parTransId="{7DC9C660-C1BD-4AE5-8363-285C203E5FA0}" sibTransId="{ADDFC898-942B-425A-8872-2551952A20D3}"/>
    <dgm:cxn modelId="{F0809E8F-83F7-4CEF-8EB9-76B3ECA867B7}" type="presParOf" srcId="{4108E2BB-7E43-44EB-BE98-5AFFAC8F0563}" destId="{E4EE35AA-A93F-473B-882C-1C1789C5A037}" srcOrd="0" destOrd="0" presId="urn:microsoft.com/office/officeart/2005/8/layout/vList2"/>
    <dgm:cxn modelId="{AC511F2D-CA24-49A3-AEDF-7365B7E8ACF4}" type="presParOf" srcId="{4108E2BB-7E43-44EB-BE98-5AFFAC8F0563}" destId="{DD301CED-26D6-4EE2-93AE-EC14382994DF}" srcOrd="1" destOrd="0" presId="urn:microsoft.com/office/officeart/2005/8/layout/vList2"/>
    <dgm:cxn modelId="{D0ABE7D8-F0DC-4B94-ADDC-44A916CED8D4}" type="presParOf" srcId="{4108E2BB-7E43-44EB-BE98-5AFFAC8F0563}" destId="{32C33E31-E44B-437C-BBDA-969E5C9B09F9}" srcOrd="2" destOrd="0" presId="urn:microsoft.com/office/officeart/2005/8/layout/vList2"/>
    <dgm:cxn modelId="{3B9DCF33-6AF9-4D03-B7EF-12B8DABEF25C}" type="presParOf" srcId="{4108E2BB-7E43-44EB-BE98-5AFFAC8F0563}" destId="{5A1C3578-FF8B-4F0B-A795-D5FEBA24651E}" srcOrd="3" destOrd="0" presId="urn:microsoft.com/office/officeart/2005/8/layout/vList2"/>
    <dgm:cxn modelId="{4AEFFE86-D628-4848-A2B3-EE1C4EF72D48}" type="presParOf" srcId="{4108E2BB-7E43-44EB-BE98-5AFFAC8F0563}" destId="{53E45AD1-D710-4C8F-94BD-B2FC3EC81C4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4E456D-FF52-476F-80BC-7CB310D9B655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EC98298-B501-40C3-80D2-130BEAF346BD}">
      <dgm:prSet/>
      <dgm:spPr/>
      <dgm:t>
        <a:bodyPr/>
        <a:lstStyle/>
        <a:p>
          <a:r>
            <a:rPr lang="en-PK"/>
            <a:t>API Gateway:</a:t>
          </a:r>
          <a:endParaRPr lang="en-US"/>
        </a:p>
      </dgm:t>
    </dgm:pt>
    <dgm:pt modelId="{436BDEF6-E62D-425C-90F2-50D9CAD2F438}" type="parTrans" cxnId="{E4F5F33A-AEEB-4E9F-9D5D-77DCFD165FBC}">
      <dgm:prSet/>
      <dgm:spPr/>
      <dgm:t>
        <a:bodyPr/>
        <a:lstStyle/>
        <a:p>
          <a:endParaRPr lang="en-US"/>
        </a:p>
      </dgm:t>
    </dgm:pt>
    <dgm:pt modelId="{30E048C3-003A-499A-98D4-06F3A46BE272}" type="sibTrans" cxnId="{E4F5F33A-AEEB-4E9F-9D5D-77DCFD165FBC}">
      <dgm:prSet/>
      <dgm:spPr/>
      <dgm:t>
        <a:bodyPr/>
        <a:lstStyle/>
        <a:p>
          <a:endParaRPr lang="en-US"/>
        </a:p>
      </dgm:t>
    </dgm:pt>
    <dgm:pt modelId="{18C61FE8-4E5C-410D-B4E6-4019D2F19598}">
      <dgm:prSet/>
      <dgm:spPr/>
      <dgm:t>
        <a:bodyPr/>
        <a:lstStyle/>
        <a:p>
          <a:r>
            <a:rPr lang="en-PK"/>
            <a:t>First point of contact for client requests.</a:t>
          </a:r>
          <a:endParaRPr lang="en-US"/>
        </a:p>
      </dgm:t>
    </dgm:pt>
    <dgm:pt modelId="{BF89DC56-17F8-466E-8633-D66305B39AB1}" type="parTrans" cxnId="{F9CBCD55-7DC3-4AE3-BAC4-75D1DEC43971}">
      <dgm:prSet/>
      <dgm:spPr/>
      <dgm:t>
        <a:bodyPr/>
        <a:lstStyle/>
        <a:p>
          <a:endParaRPr lang="en-US"/>
        </a:p>
      </dgm:t>
    </dgm:pt>
    <dgm:pt modelId="{0CBE6CB3-05D8-438D-AC6C-5E66AB9DDE21}" type="sibTrans" cxnId="{F9CBCD55-7DC3-4AE3-BAC4-75D1DEC43971}">
      <dgm:prSet/>
      <dgm:spPr/>
      <dgm:t>
        <a:bodyPr/>
        <a:lstStyle/>
        <a:p>
          <a:endParaRPr lang="en-US"/>
        </a:p>
      </dgm:t>
    </dgm:pt>
    <dgm:pt modelId="{26324EEA-24CD-4858-8A8F-9778030871A0}">
      <dgm:prSet/>
      <dgm:spPr/>
      <dgm:t>
        <a:bodyPr/>
        <a:lstStyle/>
        <a:p>
          <a:r>
            <a:rPr lang="en-PK"/>
            <a:t>Handles routing, security, and caching.</a:t>
          </a:r>
          <a:endParaRPr lang="en-US"/>
        </a:p>
      </dgm:t>
    </dgm:pt>
    <dgm:pt modelId="{EB830938-E3B5-4542-B2F6-DF1C84099B07}" type="parTrans" cxnId="{4B35FD5C-F855-492F-AC24-A22A95E8FB5C}">
      <dgm:prSet/>
      <dgm:spPr/>
      <dgm:t>
        <a:bodyPr/>
        <a:lstStyle/>
        <a:p>
          <a:endParaRPr lang="en-US"/>
        </a:p>
      </dgm:t>
    </dgm:pt>
    <dgm:pt modelId="{AD245B6F-E891-4BAF-B8BB-86EBC4FE2F2B}" type="sibTrans" cxnId="{4B35FD5C-F855-492F-AC24-A22A95E8FB5C}">
      <dgm:prSet/>
      <dgm:spPr/>
      <dgm:t>
        <a:bodyPr/>
        <a:lstStyle/>
        <a:p>
          <a:endParaRPr lang="en-US"/>
        </a:p>
      </dgm:t>
    </dgm:pt>
    <dgm:pt modelId="{2E3D4CBB-38B0-486C-83B3-F4290DA43076}">
      <dgm:prSet/>
      <dgm:spPr/>
      <dgm:t>
        <a:bodyPr/>
        <a:lstStyle/>
        <a:p>
          <a:r>
            <a:rPr lang="en-PK"/>
            <a:t>Management Plane:</a:t>
          </a:r>
          <a:endParaRPr lang="en-US"/>
        </a:p>
      </dgm:t>
    </dgm:pt>
    <dgm:pt modelId="{D41AE759-68D0-45C2-BA6E-3C78851A7EA5}" type="parTrans" cxnId="{A7B5DFE3-C289-4783-A978-7F7FF2362E0D}">
      <dgm:prSet/>
      <dgm:spPr/>
      <dgm:t>
        <a:bodyPr/>
        <a:lstStyle/>
        <a:p>
          <a:endParaRPr lang="en-US"/>
        </a:p>
      </dgm:t>
    </dgm:pt>
    <dgm:pt modelId="{6FB8C4DE-7B7D-4418-B3B8-07CE0F32F914}" type="sibTrans" cxnId="{A7B5DFE3-C289-4783-A978-7F7FF2362E0D}">
      <dgm:prSet/>
      <dgm:spPr/>
      <dgm:t>
        <a:bodyPr/>
        <a:lstStyle/>
        <a:p>
          <a:endParaRPr lang="en-US"/>
        </a:p>
      </dgm:t>
    </dgm:pt>
    <dgm:pt modelId="{FC32BFB9-A1B0-4C05-8D23-BAE2495D1FB2}">
      <dgm:prSet/>
      <dgm:spPr/>
      <dgm:t>
        <a:bodyPr/>
        <a:lstStyle/>
        <a:p>
          <a:r>
            <a:rPr lang="en-PK"/>
            <a:t>Comprehensive API management, monitoring, and analytics.</a:t>
          </a:r>
          <a:endParaRPr lang="en-US"/>
        </a:p>
      </dgm:t>
    </dgm:pt>
    <dgm:pt modelId="{77249154-F71F-460B-884E-1B1F307805E4}" type="parTrans" cxnId="{46842903-5999-461F-B458-D6A258461A98}">
      <dgm:prSet/>
      <dgm:spPr/>
      <dgm:t>
        <a:bodyPr/>
        <a:lstStyle/>
        <a:p>
          <a:endParaRPr lang="en-US"/>
        </a:p>
      </dgm:t>
    </dgm:pt>
    <dgm:pt modelId="{E5343568-62B7-4693-8BE0-562FD7EB6690}" type="sibTrans" cxnId="{46842903-5999-461F-B458-D6A258461A98}">
      <dgm:prSet/>
      <dgm:spPr/>
      <dgm:t>
        <a:bodyPr/>
        <a:lstStyle/>
        <a:p>
          <a:endParaRPr lang="en-US"/>
        </a:p>
      </dgm:t>
    </dgm:pt>
    <dgm:pt modelId="{E34CC5B4-506F-4B87-85F5-969B3E0DDF1C}">
      <dgm:prSet/>
      <dgm:spPr/>
      <dgm:t>
        <a:bodyPr/>
        <a:lstStyle/>
        <a:p>
          <a:r>
            <a:rPr lang="en-PK"/>
            <a:t>Supports CLI, PowerShell, SDKs for different languages.</a:t>
          </a:r>
          <a:endParaRPr lang="en-US"/>
        </a:p>
      </dgm:t>
    </dgm:pt>
    <dgm:pt modelId="{C9D3B5FD-1698-4CE2-A29C-44A2CBD33566}" type="parTrans" cxnId="{27BB97B4-CBD6-42AD-915D-89C6B39BA4CA}">
      <dgm:prSet/>
      <dgm:spPr/>
      <dgm:t>
        <a:bodyPr/>
        <a:lstStyle/>
        <a:p>
          <a:endParaRPr lang="en-US"/>
        </a:p>
      </dgm:t>
    </dgm:pt>
    <dgm:pt modelId="{61E4649D-1D28-4D52-B632-BC188DD6EE1A}" type="sibTrans" cxnId="{27BB97B4-CBD6-42AD-915D-89C6B39BA4CA}">
      <dgm:prSet/>
      <dgm:spPr/>
      <dgm:t>
        <a:bodyPr/>
        <a:lstStyle/>
        <a:p>
          <a:endParaRPr lang="en-US"/>
        </a:p>
      </dgm:t>
    </dgm:pt>
    <dgm:pt modelId="{F7CCC79E-9BAC-41AF-805D-D039B838B770}">
      <dgm:prSet/>
      <dgm:spPr/>
      <dgm:t>
        <a:bodyPr/>
        <a:lstStyle/>
        <a:p>
          <a:r>
            <a:rPr lang="en-PK"/>
            <a:t>Developer Portal:</a:t>
          </a:r>
          <a:endParaRPr lang="en-US"/>
        </a:p>
      </dgm:t>
    </dgm:pt>
    <dgm:pt modelId="{90862218-EBED-478D-B343-630000E3552F}" type="parTrans" cxnId="{C764D485-192C-4664-8542-AA2DA98A46E8}">
      <dgm:prSet/>
      <dgm:spPr/>
      <dgm:t>
        <a:bodyPr/>
        <a:lstStyle/>
        <a:p>
          <a:endParaRPr lang="en-US"/>
        </a:p>
      </dgm:t>
    </dgm:pt>
    <dgm:pt modelId="{0BA0EFB7-6B12-4DDB-BF0E-CD4F453D8DE6}" type="sibTrans" cxnId="{C764D485-192C-4664-8542-AA2DA98A46E8}">
      <dgm:prSet/>
      <dgm:spPr/>
      <dgm:t>
        <a:bodyPr/>
        <a:lstStyle/>
        <a:p>
          <a:endParaRPr lang="en-US"/>
        </a:p>
      </dgm:t>
    </dgm:pt>
    <dgm:pt modelId="{5E241F44-736B-4D61-9B71-288A592C5FE5}">
      <dgm:prSet/>
      <dgm:spPr/>
      <dgm:t>
        <a:bodyPr/>
        <a:lstStyle/>
        <a:p>
          <a:r>
            <a:rPr lang="en-PK"/>
            <a:t>Open-source customizable portal.</a:t>
          </a:r>
          <a:endParaRPr lang="en-US"/>
        </a:p>
      </dgm:t>
    </dgm:pt>
    <dgm:pt modelId="{DBD97576-3B64-498E-92AB-971E74280F3B}" type="parTrans" cxnId="{D36E1EFA-A5BB-4B54-864B-4F9CC7FC0EEF}">
      <dgm:prSet/>
      <dgm:spPr/>
      <dgm:t>
        <a:bodyPr/>
        <a:lstStyle/>
        <a:p>
          <a:endParaRPr lang="en-US"/>
        </a:p>
      </dgm:t>
    </dgm:pt>
    <dgm:pt modelId="{EBBD4C0C-476C-4FD0-9B3B-E113BC48F66E}" type="sibTrans" cxnId="{D36E1EFA-A5BB-4B54-864B-4F9CC7FC0EEF}">
      <dgm:prSet/>
      <dgm:spPr/>
      <dgm:t>
        <a:bodyPr/>
        <a:lstStyle/>
        <a:p>
          <a:endParaRPr lang="en-US"/>
        </a:p>
      </dgm:t>
    </dgm:pt>
    <dgm:pt modelId="{F8D40CCB-264F-4096-BA73-137254C8E524}">
      <dgm:prSet/>
      <dgm:spPr/>
      <dgm:t>
        <a:bodyPr/>
        <a:lstStyle/>
        <a:p>
          <a:r>
            <a:rPr lang="en-PK"/>
            <a:t>Supports API testing, documentation, and key management.</a:t>
          </a:r>
          <a:endParaRPr lang="en-US"/>
        </a:p>
      </dgm:t>
    </dgm:pt>
    <dgm:pt modelId="{008E701C-BE18-412A-8876-4CAD4695EA44}" type="parTrans" cxnId="{A2D00E09-24E9-4FFE-8347-4B64580A9257}">
      <dgm:prSet/>
      <dgm:spPr/>
      <dgm:t>
        <a:bodyPr/>
        <a:lstStyle/>
        <a:p>
          <a:endParaRPr lang="en-US"/>
        </a:p>
      </dgm:t>
    </dgm:pt>
    <dgm:pt modelId="{B85A8A07-9FD3-44EE-B415-DC4AC8F0E3E9}" type="sibTrans" cxnId="{A2D00E09-24E9-4FFE-8347-4B64580A9257}">
      <dgm:prSet/>
      <dgm:spPr/>
      <dgm:t>
        <a:bodyPr/>
        <a:lstStyle/>
        <a:p>
          <a:endParaRPr lang="en-US"/>
        </a:p>
      </dgm:t>
    </dgm:pt>
    <dgm:pt modelId="{5FE10E1E-32FC-4D29-B237-13A8779E1937}" type="pres">
      <dgm:prSet presAssocID="{B24E456D-FF52-476F-80BC-7CB310D9B655}" presName="vert0" presStyleCnt="0">
        <dgm:presLayoutVars>
          <dgm:dir/>
          <dgm:animOne val="branch"/>
          <dgm:animLvl val="lvl"/>
        </dgm:presLayoutVars>
      </dgm:prSet>
      <dgm:spPr/>
    </dgm:pt>
    <dgm:pt modelId="{CB567B0A-B916-4B1F-8068-CBA91975BB6C}" type="pres">
      <dgm:prSet presAssocID="{AEC98298-B501-40C3-80D2-130BEAF346BD}" presName="thickLine" presStyleLbl="alignNode1" presStyleIdx="0" presStyleCnt="3"/>
      <dgm:spPr/>
    </dgm:pt>
    <dgm:pt modelId="{7392298C-DE8F-4048-B344-B905FD6E9B0F}" type="pres">
      <dgm:prSet presAssocID="{AEC98298-B501-40C3-80D2-130BEAF346BD}" presName="horz1" presStyleCnt="0"/>
      <dgm:spPr/>
    </dgm:pt>
    <dgm:pt modelId="{A27BE0D9-6D88-4DB8-8CAF-804353EDFA07}" type="pres">
      <dgm:prSet presAssocID="{AEC98298-B501-40C3-80D2-130BEAF346BD}" presName="tx1" presStyleLbl="revTx" presStyleIdx="0" presStyleCnt="9"/>
      <dgm:spPr/>
    </dgm:pt>
    <dgm:pt modelId="{2A59C213-479A-4ABC-8B37-D2AD54DCA110}" type="pres">
      <dgm:prSet presAssocID="{AEC98298-B501-40C3-80D2-130BEAF346BD}" presName="vert1" presStyleCnt="0"/>
      <dgm:spPr/>
    </dgm:pt>
    <dgm:pt modelId="{412F5C69-DA9B-4570-B8F9-DFDB8DAB74D2}" type="pres">
      <dgm:prSet presAssocID="{18C61FE8-4E5C-410D-B4E6-4019D2F19598}" presName="vertSpace2a" presStyleCnt="0"/>
      <dgm:spPr/>
    </dgm:pt>
    <dgm:pt modelId="{7F07E0CB-99C1-44C0-84A0-73865DA41C67}" type="pres">
      <dgm:prSet presAssocID="{18C61FE8-4E5C-410D-B4E6-4019D2F19598}" presName="horz2" presStyleCnt="0"/>
      <dgm:spPr/>
    </dgm:pt>
    <dgm:pt modelId="{173B4A51-A6C8-44DA-85DD-C543D9728CEB}" type="pres">
      <dgm:prSet presAssocID="{18C61FE8-4E5C-410D-B4E6-4019D2F19598}" presName="horzSpace2" presStyleCnt="0"/>
      <dgm:spPr/>
    </dgm:pt>
    <dgm:pt modelId="{35970DE9-C375-4E76-8BCA-CF7AA1E8CF12}" type="pres">
      <dgm:prSet presAssocID="{18C61FE8-4E5C-410D-B4E6-4019D2F19598}" presName="tx2" presStyleLbl="revTx" presStyleIdx="1" presStyleCnt="9"/>
      <dgm:spPr/>
    </dgm:pt>
    <dgm:pt modelId="{11EFEFE9-543D-4A4A-B7D1-69E7584230BE}" type="pres">
      <dgm:prSet presAssocID="{18C61FE8-4E5C-410D-B4E6-4019D2F19598}" presName="vert2" presStyleCnt="0"/>
      <dgm:spPr/>
    </dgm:pt>
    <dgm:pt modelId="{38158251-70B4-4F55-BDDD-1F1901F7EE08}" type="pres">
      <dgm:prSet presAssocID="{18C61FE8-4E5C-410D-B4E6-4019D2F19598}" presName="thinLine2b" presStyleLbl="callout" presStyleIdx="0" presStyleCnt="6"/>
      <dgm:spPr/>
    </dgm:pt>
    <dgm:pt modelId="{33DA1C78-00B9-475D-AF2F-6A5990058B7F}" type="pres">
      <dgm:prSet presAssocID="{18C61FE8-4E5C-410D-B4E6-4019D2F19598}" presName="vertSpace2b" presStyleCnt="0"/>
      <dgm:spPr/>
    </dgm:pt>
    <dgm:pt modelId="{60ED3482-6CB6-428C-B24F-2A7E8C64A310}" type="pres">
      <dgm:prSet presAssocID="{26324EEA-24CD-4858-8A8F-9778030871A0}" presName="horz2" presStyleCnt="0"/>
      <dgm:spPr/>
    </dgm:pt>
    <dgm:pt modelId="{F6EA55B9-6E90-4D62-862A-56DAAF0D442E}" type="pres">
      <dgm:prSet presAssocID="{26324EEA-24CD-4858-8A8F-9778030871A0}" presName="horzSpace2" presStyleCnt="0"/>
      <dgm:spPr/>
    </dgm:pt>
    <dgm:pt modelId="{355793D2-832E-4AFC-A275-7065EE7A0531}" type="pres">
      <dgm:prSet presAssocID="{26324EEA-24CD-4858-8A8F-9778030871A0}" presName="tx2" presStyleLbl="revTx" presStyleIdx="2" presStyleCnt="9"/>
      <dgm:spPr/>
    </dgm:pt>
    <dgm:pt modelId="{9C220860-FBAA-498F-94BC-FF4AC7640969}" type="pres">
      <dgm:prSet presAssocID="{26324EEA-24CD-4858-8A8F-9778030871A0}" presName="vert2" presStyleCnt="0"/>
      <dgm:spPr/>
    </dgm:pt>
    <dgm:pt modelId="{0893B224-1617-4945-97C4-E80F0FC807F7}" type="pres">
      <dgm:prSet presAssocID="{26324EEA-24CD-4858-8A8F-9778030871A0}" presName="thinLine2b" presStyleLbl="callout" presStyleIdx="1" presStyleCnt="6"/>
      <dgm:spPr/>
    </dgm:pt>
    <dgm:pt modelId="{32C5329F-AF06-4AFD-8F54-7331058E916E}" type="pres">
      <dgm:prSet presAssocID="{26324EEA-24CD-4858-8A8F-9778030871A0}" presName="vertSpace2b" presStyleCnt="0"/>
      <dgm:spPr/>
    </dgm:pt>
    <dgm:pt modelId="{C4BEEDB9-B8A1-4894-A0D3-407D57DFC1DE}" type="pres">
      <dgm:prSet presAssocID="{2E3D4CBB-38B0-486C-83B3-F4290DA43076}" presName="thickLine" presStyleLbl="alignNode1" presStyleIdx="1" presStyleCnt="3"/>
      <dgm:spPr/>
    </dgm:pt>
    <dgm:pt modelId="{D798D1EC-5734-4975-8C5D-0BD1E1F44075}" type="pres">
      <dgm:prSet presAssocID="{2E3D4CBB-38B0-486C-83B3-F4290DA43076}" presName="horz1" presStyleCnt="0"/>
      <dgm:spPr/>
    </dgm:pt>
    <dgm:pt modelId="{C17EEDA8-1BE9-4891-84A3-F0FE74772151}" type="pres">
      <dgm:prSet presAssocID="{2E3D4CBB-38B0-486C-83B3-F4290DA43076}" presName="tx1" presStyleLbl="revTx" presStyleIdx="3" presStyleCnt="9"/>
      <dgm:spPr/>
    </dgm:pt>
    <dgm:pt modelId="{69E9E3CE-C7DD-4BA1-963A-E43C000DA7E1}" type="pres">
      <dgm:prSet presAssocID="{2E3D4CBB-38B0-486C-83B3-F4290DA43076}" presName="vert1" presStyleCnt="0"/>
      <dgm:spPr/>
    </dgm:pt>
    <dgm:pt modelId="{32914183-9955-41FA-89D7-A02348B12A58}" type="pres">
      <dgm:prSet presAssocID="{FC32BFB9-A1B0-4C05-8D23-BAE2495D1FB2}" presName="vertSpace2a" presStyleCnt="0"/>
      <dgm:spPr/>
    </dgm:pt>
    <dgm:pt modelId="{95A84F86-DB68-4622-8301-D32AB80019DF}" type="pres">
      <dgm:prSet presAssocID="{FC32BFB9-A1B0-4C05-8D23-BAE2495D1FB2}" presName="horz2" presStyleCnt="0"/>
      <dgm:spPr/>
    </dgm:pt>
    <dgm:pt modelId="{60F8C26F-48DB-4988-8CE7-D565FEC22C9A}" type="pres">
      <dgm:prSet presAssocID="{FC32BFB9-A1B0-4C05-8D23-BAE2495D1FB2}" presName="horzSpace2" presStyleCnt="0"/>
      <dgm:spPr/>
    </dgm:pt>
    <dgm:pt modelId="{4DBACE09-DF2E-4CE6-9B89-187B4A4D2ED4}" type="pres">
      <dgm:prSet presAssocID="{FC32BFB9-A1B0-4C05-8D23-BAE2495D1FB2}" presName="tx2" presStyleLbl="revTx" presStyleIdx="4" presStyleCnt="9"/>
      <dgm:spPr/>
    </dgm:pt>
    <dgm:pt modelId="{90B3743C-F41C-4AAF-B8CF-EEC88B40A12B}" type="pres">
      <dgm:prSet presAssocID="{FC32BFB9-A1B0-4C05-8D23-BAE2495D1FB2}" presName="vert2" presStyleCnt="0"/>
      <dgm:spPr/>
    </dgm:pt>
    <dgm:pt modelId="{98D78392-78C6-4523-847E-B4F50D30E4B6}" type="pres">
      <dgm:prSet presAssocID="{FC32BFB9-A1B0-4C05-8D23-BAE2495D1FB2}" presName="thinLine2b" presStyleLbl="callout" presStyleIdx="2" presStyleCnt="6"/>
      <dgm:spPr/>
    </dgm:pt>
    <dgm:pt modelId="{A2253C78-D397-4E7C-B675-FB1B265FADDD}" type="pres">
      <dgm:prSet presAssocID="{FC32BFB9-A1B0-4C05-8D23-BAE2495D1FB2}" presName="vertSpace2b" presStyleCnt="0"/>
      <dgm:spPr/>
    </dgm:pt>
    <dgm:pt modelId="{D5A1E450-1638-45BE-A434-81A795A80435}" type="pres">
      <dgm:prSet presAssocID="{E34CC5B4-506F-4B87-85F5-969B3E0DDF1C}" presName="horz2" presStyleCnt="0"/>
      <dgm:spPr/>
    </dgm:pt>
    <dgm:pt modelId="{53B07345-F3CE-4D61-940F-3A2D4867F353}" type="pres">
      <dgm:prSet presAssocID="{E34CC5B4-506F-4B87-85F5-969B3E0DDF1C}" presName="horzSpace2" presStyleCnt="0"/>
      <dgm:spPr/>
    </dgm:pt>
    <dgm:pt modelId="{8320B159-EFF7-4CF3-B26F-EA4FEF53CC0F}" type="pres">
      <dgm:prSet presAssocID="{E34CC5B4-506F-4B87-85F5-969B3E0DDF1C}" presName="tx2" presStyleLbl="revTx" presStyleIdx="5" presStyleCnt="9"/>
      <dgm:spPr/>
    </dgm:pt>
    <dgm:pt modelId="{0D3E93D5-836B-4437-90F3-96F74E080390}" type="pres">
      <dgm:prSet presAssocID="{E34CC5B4-506F-4B87-85F5-969B3E0DDF1C}" presName="vert2" presStyleCnt="0"/>
      <dgm:spPr/>
    </dgm:pt>
    <dgm:pt modelId="{C8883691-0FCA-46F0-8B62-DA24CBC15710}" type="pres">
      <dgm:prSet presAssocID="{E34CC5B4-506F-4B87-85F5-969B3E0DDF1C}" presName="thinLine2b" presStyleLbl="callout" presStyleIdx="3" presStyleCnt="6"/>
      <dgm:spPr/>
    </dgm:pt>
    <dgm:pt modelId="{9EACD8B3-186E-45A5-8F69-DD072E0B1C8E}" type="pres">
      <dgm:prSet presAssocID="{E34CC5B4-506F-4B87-85F5-969B3E0DDF1C}" presName="vertSpace2b" presStyleCnt="0"/>
      <dgm:spPr/>
    </dgm:pt>
    <dgm:pt modelId="{B7A1D58B-87C4-4F16-892E-5F457EBA57C9}" type="pres">
      <dgm:prSet presAssocID="{F7CCC79E-9BAC-41AF-805D-D039B838B770}" presName="thickLine" presStyleLbl="alignNode1" presStyleIdx="2" presStyleCnt="3"/>
      <dgm:spPr/>
    </dgm:pt>
    <dgm:pt modelId="{83F60786-BC5C-4C5D-AD6A-D9B9C9733A23}" type="pres">
      <dgm:prSet presAssocID="{F7CCC79E-9BAC-41AF-805D-D039B838B770}" presName="horz1" presStyleCnt="0"/>
      <dgm:spPr/>
    </dgm:pt>
    <dgm:pt modelId="{8F05AD9E-ACBF-45AB-919B-D55A55643C40}" type="pres">
      <dgm:prSet presAssocID="{F7CCC79E-9BAC-41AF-805D-D039B838B770}" presName="tx1" presStyleLbl="revTx" presStyleIdx="6" presStyleCnt="9"/>
      <dgm:spPr/>
    </dgm:pt>
    <dgm:pt modelId="{D61F2580-989A-425C-92E6-5A7A3C427CCE}" type="pres">
      <dgm:prSet presAssocID="{F7CCC79E-9BAC-41AF-805D-D039B838B770}" presName="vert1" presStyleCnt="0"/>
      <dgm:spPr/>
    </dgm:pt>
    <dgm:pt modelId="{D48B9876-FE5B-49DE-B90E-E41DE170ABB9}" type="pres">
      <dgm:prSet presAssocID="{5E241F44-736B-4D61-9B71-288A592C5FE5}" presName="vertSpace2a" presStyleCnt="0"/>
      <dgm:spPr/>
    </dgm:pt>
    <dgm:pt modelId="{5A133463-108E-4864-99A3-F012494D6F94}" type="pres">
      <dgm:prSet presAssocID="{5E241F44-736B-4D61-9B71-288A592C5FE5}" presName="horz2" presStyleCnt="0"/>
      <dgm:spPr/>
    </dgm:pt>
    <dgm:pt modelId="{04B130DC-9A69-4C1B-8288-2F1A9FF59C25}" type="pres">
      <dgm:prSet presAssocID="{5E241F44-736B-4D61-9B71-288A592C5FE5}" presName="horzSpace2" presStyleCnt="0"/>
      <dgm:spPr/>
    </dgm:pt>
    <dgm:pt modelId="{DFE00879-A261-4992-A456-83D4ACCC702F}" type="pres">
      <dgm:prSet presAssocID="{5E241F44-736B-4D61-9B71-288A592C5FE5}" presName="tx2" presStyleLbl="revTx" presStyleIdx="7" presStyleCnt="9"/>
      <dgm:spPr/>
    </dgm:pt>
    <dgm:pt modelId="{1CD310D3-059E-4825-9A05-F69663BDAD12}" type="pres">
      <dgm:prSet presAssocID="{5E241F44-736B-4D61-9B71-288A592C5FE5}" presName="vert2" presStyleCnt="0"/>
      <dgm:spPr/>
    </dgm:pt>
    <dgm:pt modelId="{88F72AB8-750A-48E1-9007-CF1DAFDD5692}" type="pres">
      <dgm:prSet presAssocID="{5E241F44-736B-4D61-9B71-288A592C5FE5}" presName="thinLine2b" presStyleLbl="callout" presStyleIdx="4" presStyleCnt="6"/>
      <dgm:spPr/>
    </dgm:pt>
    <dgm:pt modelId="{5190A8CF-66DD-428E-AD0B-C419AC317248}" type="pres">
      <dgm:prSet presAssocID="{5E241F44-736B-4D61-9B71-288A592C5FE5}" presName="vertSpace2b" presStyleCnt="0"/>
      <dgm:spPr/>
    </dgm:pt>
    <dgm:pt modelId="{E4193E2B-E749-49EA-BE42-E3544F581E32}" type="pres">
      <dgm:prSet presAssocID="{F8D40CCB-264F-4096-BA73-137254C8E524}" presName="horz2" presStyleCnt="0"/>
      <dgm:spPr/>
    </dgm:pt>
    <dgm:pt modelId="{996FE0FB-0012-4A89-A161-06F12BD956F4}" type="pres">
      <dgm:prSet presAssocID="{F8D40CCB-264F-4096-BA73-137254C8E524}" presName="horzSpace2" presStyleCnt="0"/>
      <dgm:spPr/>
    </dgm:pt>
    <dgm:pt modelId="{CFF7957F-CD36-4667-9F24-6A8CB30D7066}" type="pres">
      <dgm:prSet presAssocID="{F8D40CCB-264F-4096-BA73-137254C8E524}" presName="tx2" presStyleLbl="revTx" presStyleIdx="8" presStyleCnt="9"/>
      <dgm:spPr/>
    </dgm:pt>
    <dgm:pt modelId="{A96EDED3-94D5-4039-8C97-9C583B510A14}" type="pres">
      <dgm:prSet presAssocID="{F8D40CCB-264F-4096-BA73-137254C8E524}" presName="vert2" presStyleCnt="0"/>
      <dgm:spPr/>
    </dgm:pt>
    <dgm:pt modelId="{33C5A265-4B50-4535-A903-90297E390E11}" type="pres">
      <dgm:prSet presAssocID="{F8D40CCB-264F-4096-BA73-137254C8E524}" presName="thinLine2b" presStyleLbl="callout" presStyleIdx="5" presStyleCnt="6"/>
      <dgm:spPr/>
    </dgm:pt>
    <dgm:pt modelId="{0B081E31-CCC1-4BC9-8A94-E894D6A492DC}" type="pres">
      <dgm:prSet presAssocID="{F8D40CCB-264F-4096-BA73-137254C8E524}" presName="vertSpace2b" presStyleCnt="0"/>
      <dgm:spPr/>
    </dgm:pt>
  </dgm:ptLst>
  <dgm:cxnLst>
    <dgm:cxn modelId="{8EC32603-7EB1-41AA-8E3C-F61513E266D8}" type="presOf" srcId="{E34CC5B4-506F-4B87-85F5-969B3E0DDF1C}" destId="{8320B159-EFF7-4CF3-B26F-EA4FEF53CC0F}" srcOrd="0" destOrd="0" presId="urn:microsoft.com/office/officeart/2008/layout/LinedList"/>
    <dgm:cxn modelId="{46842903-5999-461F-B458-D6A258461A98}" srcId="{2E3D4CBB-38B0-486C-83B3-F4290DA43076}" destId="{FC32BFB9-A1B0-4C05-8D23-BAE2495D1FB2}" srcOrd="0" destOrd="0" parTransId="{77249154-F71F-460B-884E-1B1F307805E4}" sibTransId="{E5343568-62B7-4693-8BE0-562FD7EB6690}"/>
    <dgm:cxn modelId="{A2D00E09-24E9-4FFE-8347-4B64580A9257}" srcId="{F7CCC79E-9BAC-41AF-805D-D039B838B770}" destId="{F8D40CCB-264F-4096-BA73-137254C8E524}" srcOrd="1" destOrd="0" parTransId="{008E701C-BE18-412A-8876-4CAD4695EA44}" sibTransId="{B85A8A07-9FD3-44EE-B415-DC4AC8F0E3E9}"/>
    <dgm:cxn modelId="{E50FFB14-C133-4541-BA04-DE3025DE60E9}" type="presOf" srcId="{26324EEA-24CD-4858-8A8F-9778030871A0}" destId="{355793D2-832E-4AFC-A275-7065EE7A0531}" srcOrd="0" destOrd="0" presId="urn:microsoft.com/office/officeart/2008/layout/LinedList"/>
    <dgm:cxn modelId="{E4F5F33A-AEEB-4E9F-9D5D-77DCFD165FBC}" srcId="{B24E456D-FF52-476F-80BC-7CB310D9B655}" destId="{AEC98298-B501-40C3-80D2-130BEAF346BD}" srcOrd="0" destOrd="0" parTransId="{436BDEF6-E62D-425C-90F2-50D9CAD2F438}" sibTransId="{30E048C3-003A-499A-98D4-06F3A46BE272}"/>
    <dgm:cxn modelId="{D0A84A5B-EC7B-4292-84C6-CAA1A512B610}" type="presOf" srcId="{18C61FE8-4E5C-410D-B4E6-4019D2F19598}" destId="{35970DE9-C375-4E76-8BCA-CF7AA1E8CF12}" srcOrd="0" destOrd="0" presId="urn:microsoft.com/office/officeart/2008/layout/LinedList"/>
    <dgm:cxn modelId="{4B35FD5C-F855-492F-AC24-A22A95E8FB5C}" srcId="{AEC98298-B501-40C3-80D2-130BEAF346BD}" destId="{26324EEA-24CD-4858-8A8F-9778030871A0}" srcOrd="1" destOrd="0" parTransId="{EB830938-E3B5-4542-B2F6-DF1C84099B07}" sibTransId="{AD245B6F-E891-4BAF-B8BB-86EBC4FE2F2B}"/>
    <dgm:cxn modelId="{EA94DB5E-16FB-4642-91D0-046E706067B1}" type="presOf" srcId="{B24E456D-FF52-476F-80BC-7CB310D9B655}" destId="{5FE10E1E-32FC-4D29-B237-13A8779E1937}" srcOrd="0" destOrd="0" presId="urn:microsoft.com/office/officeart/2008/layout/LinedList"/>
    <dgm:cxn modelId="{F4B8EA6C-0E7D-428F-BE2E-897069690AAC}" type="presOf" srcId="{5E241F44-736B-4D61-9B71-288A592C5FE5}" destId="{DFE00879-A261-4992-A456-83D4ACCC702F}" srcOrd="0" destOrd="0" presId="urn:microsoft.com/office/officeart/2008/layout/LinedList"/>
    <dgm:cxn modelId="{F56E8B6E-9E0D-4589-B11C-D1F9A6552FD5}" type="presOf" srcId="{2E3D4CBB-38B0-486C-83B3-F4290DA43076}" destId="{C17EEDA8-1BE9-4891-84A3-F0FE74772151}" srcOrd="0" destOrd="0" presId="urn:microsoft.com/office/officeart/2008/layout/LinedList"/>
    <dgm:cxn modelId="{8445B352-7FED-471A-9C88-F0D493027B21}" type="presOf" srcId="{F7CCC79E-9BAC-41AF-805D-D039B838B770}" destId="{8F05AD9E-ACBF-45AB-919B-D55A55643C40}" srcOrd="0" destOrd="0" presId="urn:microsoft.com/office/officeart/2008/layout/LinedList"/>
    <dgm:cxn modelId="{F9CBCD55-7DC3-4AE3-BAC4-75D1DEC43971}" srcId="{AEC98298-B501-40C3-80D2-130BEAF346BD}" destId="{18C61FE8-4E5C-410D-B4E6-4019D2F19598}" srcOrd="0" destOrd="0" parTransId="{BF89DC56-17F8-466E-8633-D66305B39AB1}" sibTransId="{0CBE6CB3-05D8-438D-AC6C-5E66AB9DDE21}"/>
    <dgm:cxn modelId="{C764D485-192C-4664-8542-AA2DA98A46E8}" srcId="{B24E456D-FF52-476F-80BC-7CB310D9B655}" destId="{F7CCC79E-9BAC-41AF-805D-D039B838B770}" srcOrd="2" destOrd="0" parTransId="{90862218-EBED-478D-B343-630000E3552F}" sibTransId="{0BA0EFB7-6B12-4DDB-BF0E-CD4F453D8DE6}"/>
    <dgm:cxn modelId="{27BB97B4-CBD6-42AD-915D-89C6B39BA4CA}" srcId="{2E3D4CBB-38B0-486C-83B3-F4290DA43076}" destId="{E34CC5B4-506F-4B87-85F5-969B3E0DDF1C}" srcOrd="1" destOrd="0" parTransId="{C9D3B5FD-1698-4CE2-A29C-44A2CBD33566}" sibTransId="{61E4649D-1D28-4D52-B632-BC188DD6EE1A}"/>
    <dgm:cxn modelId="{27CCD9C7-F532-4EF9-86ED-33F44423C353}" type="presOf" srcId="{F8D40CCB-264F-4096-BA73-137254C8E524}" destId="{CFF7957F-CD36-4667-9F24-6A8CB30D7066}" srcOrd="0" destOrd="0" presId="urn:microsoft.com/office/officeart/2008/layout/LinedList"/>
    <dgm:cxn modelId="{98C1DFDF-07CE-49B7-8AC6-6D6251ADE987}" type="presOf" srcId="{FC32BFB9-A1B0-4C05-8D23-BAE2495D1FB2}" destId="{4DBACE09-DF2E-4CE6-9B89-187B4A4D2ED4}" srcOrd="0" destOrd="0" presId="urn:microsoft.com/office/officeart/2008/layout/LinedList"/>
    <dgm:cxn modelId="{A7B5DFE3-C289-4783-A978-7F7FF2362E0D}" srcId="{B24E456D-FF52-476F-80BC-7CB310D9B655}" destId="{2E3D4CBB-38B0-486C-83B3-F4290DA43076}" srcOrd="1" destOrd="0" parTransId="{D41AE759-68D0-45C2-BA6E-3C78851A7EA5}" sibTransId="{6FB8C4DE-7B7D-4418-B3B8-07CE0F32F914}"/>
    <dgm:cxn modelId="{D8C2E0ED-5E20-40EB-AECA-8CCAA72AE606}" type="presOf" srcId="{AEC98298-B501-40C3-80D2-130BEAF346BD}" destId="{A27BE0D9-6D88-4DB8-8CAF-804353EDFA07}" srcOrd="0" destOrd="0" presId="urn:microsoft.com/office/officeart/2008/layout/LinedList"/>
    <dgm:cxn modelId="{D36E1EFA-A5BB-4B54-864B-4F9CC7FC0EEF}" srcId="{F7CCC79E-9BAC-41AF-805D-D039B838B770}" destId="{5E241F44-736B-4D61-9B71-288A592C5FE5}" srcOrd="0" destOrd="0" parTransId="{DBD97576-3B64-498E-92AB-971E74280F3B}" sibTransId="{EBBD4C0C-476C-4FD0-9B3B-E113BC48F66E}"/>
    <dgm:cxn modelId="{063FF403-DAEB-4803-87DB-FB4434F7345D}" type="presParOf" srcId="{5FE10E1E-32FC-4D29-B237-13A8779E1937}" destId="{CB567B0A-B916-4B1F-8068-CBA91975BB6C}" srcOrd="0" destOrd="0" presId="urn:microsoft.com/office/officeart/2008/layout/LinedList"/>
    <dgm:cxn modelId="{13F05AC9-2D9A-448A-A994-FC66DACDD34C}" type="presParOf" srcId="{5FE10E1E-32FC-4D29-B237-13A8779E1937}" destId="{7392298C-DE8F-4048-B344-B905FD6E9B0F}" srcOrd="1" destOrd="0" presId="urn:microsoft.com/office/officeart/2008/layout/LinedList"/>
    <dgm:cxn modelId="{9AE9C389-3552-4731-8315-61A126EAFA41}" type="presParOf" srcId="{7392298C-DE8F-4048-B344-B905FD6E9B0F}" destId="{A27BE0D9-6D88-4DB8-8CAF-804353EDFA07}" srcOrd="0" destOrd="0" presId="urn:microsoft.com/office/officeart/2008/layout/LinedList"/>
    <dgm:cxn modelId="{D0AAC7A3-12C3-4EDE-868A-52170F08002E}" type="presParOf" srcId="{7392298C-DE8F-4048-B344-B905FD6E9B0F}" destId="{2A59C213-479A-4ABC-8B37-D2AD54DCA110}" srcOrd="1" destOrd="0" presId="urn:microsoft.com/office/officeart/2008/layout/LinedList"/>
    <dgm:cxn modelId="{7A7188BD-87D6-4E28-8F5B-84F296C58990}" type="presParOf" srcId="{2A59C213-479A-4ABC-8B37-D2AD54DCA110}" destId="{412F5C69-DA9B-4570-B8F9-DFDB8DAB74D2}" srcOrd="0" destOrd="0" presId="urn:microsoft.com/office/officeart/2008/layout/LinedList"/>
    <dgm:cxn modelId="{442FBFBF-FC93-43A8-AB8A-80984B08057E}" type="presParOf" srcId="{2A59C213-479A-4ABC-8B37-D2AD54DCA110}" destId="{7F07E0CB-99C1-44C0-84A0-73865DA41C67}" srcOrd="1" destOrd="0" presId="urn:microsoft.com/office/officeart/2008/layout/LinedList"/>
    <dgm:cxn modelId="{1F6DDAE2-0F0B-48D6-8CA0-278F747A5F99}" type="presParOf" srcId="{7F07E0CB-99C1-44C0-84A0-73865DA41C67}" destId="{173B4A51-A6C8-44DA-85DD-C543D9728CEB}" srcOrd="0" destOrd="0" presId="urn:microsoft.com/office/officeart/2008/layout/LinedList"/>
    <dgm:cxn modelId="{653693AB-50F1-43AE-A6E0-AA948FC34269}" type="presParOf" srcId="{7F07E0CB-99C1-44C0-84A0-73865DA41C67}" destId="{35970DE9-C375-4E76-8BCA-CF7AA1E8CF12}" srcOrd="1" destOrd="0" presId="urn:microsoft.com/office/officeart/2008/layout/LinedList"/>
    <dgm:cxn modelId="{F27BCB51-2E43-49D8-9F60-A8AE933B76DA}" type="presParOf" srcId="{7F07E0CB-99C1-44C0-84A0-73865DA41C67}" destId="{11EFEFE9-543D-4A4A-B7D1-69E7584230BE}" srcOrd="2" destOrd="0" presId="urn:microsoft.com/office/officeart/2008/layout/LinedList"/>
    <dgm:cxn modelId="{826C7954-CEDF-440F-8CC2-A63AF3BD9FCF}" type="presParOf" srcId="{2A59C213-479A-4ABC-8B37-D2AD54DCA110}" destId="{38158251-70B4-4F55-BDDD-1F1901F7EE08}" srcOrd="2" destOrd="0" presId="urn:microsoft.com/office/officeart/2008/layout/LinedList"/>
    <dgm:cxn modelId="{C6302257-8EB3-4C44-A7E1-EE80367634E7}" type="presParOf" srcId="{2A59C213-479A-4ABC-8B37-D2AD54DCA110}" destId="{33DA1C78-00B9-475D-AF2F-6A5990058B7F}" srcOrd="3" destOrd="0" presId="urn:microsoft.com/office/officeart/2008/layout/LinedList"/>
    <dgm:cxn modelId="{CBB7C35F-F434-4E04-BFA0-28F42DAD85E3}" type="presParOf" srcId="{2A59C213-479A-4ABC-8B37-D2AD54DCA110}" destId="{60ED3482-6CB6-428C-B24F-2A7E8C64A310}" srcOrd="4" destOrd="0" presId="urn:microsoft.com/office/officeart/2008/layout/LinedList"/>
    <dgm:cxn modelId="{1EE108ED-8A7C-4E4A-893C-80F3142EE210}" type="presParOf" srcId="{60ED3482-6CB6-428C-B24F-2A7E8C64A310}" destId="{F6EA55B9-6E90-4D62-862A-56DAAF0D442E}" srcOrd="0" destOrd="0" presId="urn:microsoft.com/office/officeart/2008/layout/LinedList"/>
    <dgm:cxn modelId="{5150B85D-CE40-441A-85A5-BFE778FC19A5}" type="presParOf" srcId="{60ED3482-6CB6-428C-B24F-2A7E8C64A310}" destId="{355793D2-832E-4AFC-A275-7065EE7A0531}" srcOrd="1" destOrd="0" presId="urn:microsoft.com/office/officeart/2008/layout/LinedList"/>
    <dgm:cxn modelId="{E21BD16C-7E15-40FE-9D36-00ED79297545}" type="presParOf" srcId="{60ED3482-6CB6-428C-B24F-2A7E8C64A310}" destId="{9C220860-FBAA-498F-94BC-FF4AC7640969}" srcOrd="2" destOrd="0" presId="urn:microsoft.com/office/officeart/2008/layout/LinedList"/>
    <dgm:cxn modelId="{2DAA921D-9082-4CC5-9A4E-64725E36484D}" type="presParOf" srcId="{2A59C213-479A-4ABC-8B37-D2AD54DCA110}" destId="{0893B224-1617-4945-97C4-E80F0FC807F7}" srcOrd="5" destOrd="0" presId="urn:microsoft.com/office/officeart/2008/layout/LinedList"/>
    <dgm:cxn modelId="{4CD1E921-5AD7-4E04-BED1-A48CA8ECBC4B}" type="presParOf" srcId="{2A59C213-479A-4ABC-8B37-D2AD54DCA110}" destId="{32C5329F-AF06-4AFD-8F54-7331058E916E}" srcOrd="6" destOrd="0" presId="urn:microsoft.com/office/officeart/2008/layout/LinedList"/>
    <dgm:cxn modelId="{400F4A0E-A836-4695-B294-83CE3DABCD6D}" type="presParOf" srcId="{5FE10E1E-32FC-4D29-B237-13A8779E1937}" destId="{C4BEEDB9-B8A1-4894-A0D3-407D57DFC1DE}" srcOrd="2" destOrd="0" presId="urn:microsoft.com/office/officeart/2008/layout/LinedList"/>
    <dgm:cxn modelId="{CE092086-D730-4DFE-B131-B05BB566D234}" type="presParOf" srcId="{5FE10E1E-32FC-4D29-B237-13A8779E1937}" destId="{D798D1EC-5734-4975-8C5D-0BD1E1F44075}" srcOrd="3" destOrd="0" presId="urn:microsoft.com/office/officeart/2008/layout/LinedList"/>
    <dgm:cxn modelId="{97577579-2421-4A3B-AC93-05B4B13A525A}" type="presParOf" srcId="{D798D1EC-5734-4975-8C5D-0BD1E1F44075}" destId="{C17EEDA8-1BE9-4891-84A3-F0FE74772151}" srcOrd="0" destOrd="0" presId="urn:microsoft.com/office/officeart/2008/layout/LinedList"/>
    <dgm:cxn modelId="{A7F8F7C2-4E2D-41B9-AA8E-FEA1B78FC756}" type="presParOf" srcId="{D798D1EC-5734-4975-8C5D-0BD1E1F44075}" destId="{69E9E3CE-C7DD-4BA1-963A-E43C000DA7E1}" srcOrd="1" destOrd="0" presId="urn:microsoft.com/office/officeart/2008/layout/LinedList"/>
    <dgm:cxn modelId="{C7841BBF-A0F2-4295-BD2D-2DB5F2EBFB30}" type="presParOf" srcId="{69E9E3CE-C7DD-4BA1-963A-E43C000DA7E1}" destId="{32914183-9955-41FA-89D7-A02348B12A58}" srcOrd="0" destOrd="0" presId="urn:microsoft.com/office/officeart/2008/layout/LinedList"/>
    <dgm:cxn modelId="{1D0BFE21-5205-4095-BCB0-A7F20998351A}" type="presParOf" srcId="{69E9E3CE-C7DD-4BA1-963A-E43C000DA7E1}" destId="{95A84F86-DB68-4622-8301-D32AB80019DF}" srcOrd="1" destOrd="0" presId="urn:microsoft.com/office/officeart/2008/layout/LinedList"/>
    <dgm:cxn modelId="{0646A81C-C2BB-4DFA-BE25-F99BF2F0771E}" type="presParOf" srcId="{95A84F86-DB68-4622-8301-D32AB80019DF}" destId="{60F8C26F-48DB-4988-8CE7-D565FEC22C9A}" srcOrd="0" destOrd="0" presId="urn:microsoft.com/office/officeart/2008/layout/LinedList"/>
    <dgm:cxn modelId="{C6602030-77CB-4B25-8DBD-5B51A36254BC}" type="presParOf" srcId="{95A84F86-DB68-4622-8301-D32AB80019DF}" destId="{4DBACE09-DF2E-4CE6-9B89-187B4A4D2ED4}" srcOrd="1" destOrd="0" presId="urn:microsoft.com/office/officeart/2008/layout/LinedList"/>
    <dgm:cxn modelId="{962349C2-E837-4CB7-B393-5B2C3972B16A}" type="presParOf" srcId="{95A84F86-DB68-4622-8301-D32AB80019DF}" destId="{90B3743C-F41C-4AAF-B8CF-EEC88B40A12B}" srcOrd="2" destOrd="0" presId="urn:microsoft.com/office/officeart/2008/layout/LinedList"/>
    <dgm:cxn modelId="{D53D21DF-92DA-4DDE-865C-25FFF17E3354}" type="presParOf" srcId="{69E9E3CE-C7DD-4BA1-963A-E43C000DA7E1}" destId="{98D78392-78C6-4523-847E-B4F50D30E4B6}" srcOrd="2" destOrd="0" presId="urn:microsoft.com/office/officeart/2008/layout/LinedList"/>
    <dgm:cxn modelId="{83B0E9F1-EBF3-4345-AE33-01051409997E}" type="presParOf" srcId="{69E9E3CE-C7DD-4BA1-963A-E43C000DA7E1}" destId="{A2253C78-D397-4E7C-B675-FB1B265FADDD}" srcOrd="3" destOrd="0" presId="urn:microsoft.com/office/officeart/2008/layout/LinedList"/>
    <dgm:cxn modelId="{E4D7A67B-5139-42E0-9EA1-8BF335CFBC5A}" type="presParOf" srcId="{69E9E3CE-C7DD-4BA1-963A-E43C000DA7E1}" destId="{D5A1E450-1638-45BE-A434-81A795A80435}" srcOrd="4" destOrd="0" presId="urn:microsoft.com/office/officeart/2008/layout/LinedList"/>
    <dgm:cxn modelId="{7BB7CFE8-1466-4527-A562-09643800BCCD}" type="presParOf" srcId="{D5A1E450-1638-45BE-A434-81A795A80435}" destId="{53B07345-F3CE-4D61-940F-3A2D4867F353}" srcOrd="0" destOrd="0" presId="urn:microsoft.com/office/officeart/2008/layout/LinedList"/>
    <dgm:cxn modelId="{9319607C-2356-4614-A1A2-41C606F23FE5}" type="presParOf" srcId="{D5A1E450-1638-45BE-A434-81A795A80435}" destId="{8320B159-EFF7-4CF3-B26F-EA4FEF53CC0F}" srcOrd="1" destOrd="0" presId="urn:microsoft.com/office/officeart/2008/layout/LinedList"/>
    <dgm:cxn modelId="{8CCD571F-54A7-4987-9AC3-DE6D3CD3C270}" type="presParOf" srcId="{D5A1E450-1638-45BE-A434-81A795A80435}" destId="{0D3E93D5-836B-4437-90F3-96F74E080390}" srcOrd="2" destOrd="0" presId="urn:microsoft.com/office/officeart/2008/layout/LinedList"/>
    <dgm:cxn modelId="{A7B73E38-C3C6-4849-9C0E-D66298C7E6FD}" type="presParOf" srcId="{69E9E3CE-C7DD-4BA1-963A-E43C000DA7E1}" destId="{C8883691-0FCA-46F0-8B62-DA24CBC15710}" srcOrd="5" destOrd="0" presId="urn:microsoft.com/office/officeart/2008/layout/LinedList"/>
    <dgm:cxn modelId="{C8AB2AEF-0764-4DFA-949B-7F1CD6BBA0E1}" type="presParOf" srcId="{69E9E3CE-C7DD-4BA1-963A-E43C000DA7E1}" destId="{9EACD8B3-186E-45A5-8F69-DD072E0B1C8E}" srcOrd="6" destOrd="0" presId="urn:microsoft.com/office/officeart/2008/layout/LinedList"/>
    <dgm:cxn modelId="{D761F4D2-A510-41C5-AA03-D3CF99CE46C2}" type="presParOf" srcId="{5FE10E1E-32FC-4D29-B237-13A8779E1937}" destId="{B7A1D58B-87C4-4F16-892E-5F457EBA57C9}" srcOrd="4" destOrd="0" presId="urn:microsoft.com/office/officeart/2008/layout/LinedList"/>
    <dgm:cxn modelId="{A5827597-356E-4DBF-AD83-29CE5E157BF2}" type="presParOf" srcId="{5FE10E1E-32FC-4D29-B237-13A8779E1937}" destId="{83F60786-BC5C-4C5D-AD6A-D9B9C9733A23}" srcOrd="5" destOrd="0" presId="urn:microsoft.com/office/officeart/2008/layout/LinedList"/>
    <dgm:cxn modelId="{8972E8AA-D610-4A73-97C1-323A950DD416}" type="presParOf" srcId="{83F60786-BC5C-4C5D-AD6A-D9B9C9733A23}" destId="{8F05AD9E-ACBF-45AB-919B-D55A55643C40}" srcOrd="0" destOrd="0" presId="urn:microsoft.com/office/officeart/2008/layout/LinedList"/>
    <dgm:cxn modelId="{EADC0BD6-B9F8-4063-AC74-C86AFFAF9B97}" type="presParOf" srcId="{83F60786-BC5C-4C5D-AD6A-D9B9C9733A23}" destId="{D61F2580-989A-425C-92E6-5A7A3C427CCE}" srcOrd="1" destOrd="0" presId="urn:microsoft.com/office/officeart/2008/layout/LinedList"/>
    <dgm:cxn modelId="{A9CA7BE9-6CB0-4703-9454-7CC5DF0967AE}" type="presParOf" srcId="{D61F2580-989A-425C-92E6-5A7A3C427CCE}" destId="{D48B9876-FE5B-49DE-B90E-E41DE170ABB9}" srcOrd="0" destOrd="0" presId="urn:microsoft.com/office/officeart/2008/layout/LinedList"/>
    <dgm:cxn modelId="{5F23B8B9-7E77-430E-B263-7CBBF8B89F46}" type="presParOf" srcId="{D61F2580-989A-425C-92E6-5A7A3C427CCE}" destId="{5A133463-108E-4864-99A3-F012494D6F94}" srcOrd="1" destOrd="0" presId="urn:microsoft.com/office/officeart/2008/layout/LinedList"/>
    <dgm:cxn modelId="{70027AE9-1758-44DB-86F1-55B7225289AE}" type="presParOf" srcId="{5A133463-108E-4864-99A3-F012494D6F94}" destId="{04B130DC-9A69-4C1B-8288-2F1A9FF59C25}" srcOrd="0" destOrd="0" presId="urn:microsoft.com/office/officeart/2008/layout/LinedList"/>
    <dgm:cxn modelId="{03FF95B6-F4B0-42A7-84F5-47D76E1A07B3}" type="presParOf" srcId="{5A133463-108E-4864-99A3-F012494D6F94}" destId="{DFE00879-A261-4992-A456-83D4ACCC702F}" srcOrd="1" destOrd="0" presId="urn:microsoft.com/office/officeart/2008/layout/LinedList"/>
    <dgm:cxn modelId="{166F282A-489D-41FE-B37C-CD5D5C94C6DC}" type="presParOf" srcId="{5A133463-108E-4864-99A3-F012494D6F94}" destId="{1CD310D3-059E-4825-9A05-F69663BDAD12}" srcOrd="2" destOrd="0" presId="urn:microsoft.com/office/officeart/2008/layout/LinedList"/>
    <dgm:cxn modelId="{D68DC0BD-6FC8-4060-88AC-297944E8C255}" type="presParOf" srcId="{D61F2580-989A-425C-92E6-5A7A3C427CCE}" destId="{88F72AB8-750A-48E1-9007-CF1DAFDD5692}" srcOrd="2" destOrd="0" presId="urn:microsoft.com/office/officeart/2008/layout/LinedList"/>
    <dgm:cxn modelId="{6DF635A1-50AB-4900-AE3D-725D8EF53273}" type="presParOf" srcId="{D61F2580-989A-425C-92E6-5A7A3C427CCE}" destId="{5190A8CF-66DD-428E-AD0B-C419AC317248}" srcOrd="3" destOrd="0" presId="urn:microsoft.com/office/officeart/2008/layout/LinedList"/>
    <dgm:cxn modelId="{50B25A93-4E72-42B2-BC46-788F7BFB2108}" type="presParOf" srcId="{D61F2580-989A-425C-92E6-5A7A3C427CCE}" destId="{E4193E2B-E749-49EA-BE42-E3544F581E32}" srcOrd="4" destOrd="0" presId="urn:microsoft.com/office/officeart/2008/layout/LinedList"/>
    <dgm:cxn modelId="{64640D6B-4197-43EE-8131-F118ACA21796}" type="presParOf" srcId="{E4193E2B-E749-49EA-BE42-E3544F581E32}" destId="{996FE0FB-0012-4A89-A161-06F12BD956F4}" srcOrd="0" destOrd="0" presId="urn:microsoft.com/office/officeart/2008/layout/LinedList"/>
    <dgm:cxn modelId="{45008858-A95C-4CF5-AF8D-36DB42D137F7}" type="presParOf" srcId="{E4193E2B-E749-49EA-BE42-E3544F581E32}" destId="{CFF7957F-CD36-4667-9F24-6A8CB30D7066}" srcOrd="1" destOrd="0" presId="urn:microsoft.com/office/officeart/2008/layout/LinedList"/>
    <dgm:cxn modelId="{E1C4B1C2-19D0-4B63-BAE6-F164E3C8806E}" type="presParOf" srcId="{E4193E2B-E749-49EA-BE42-E3544F581E32}" destId="{A96EDED3-94D5-4039-8C97-9C583B510A14}" srcOrd="2" destOrd="0" presId="urn:microsoft.com/office/officeart/2008/layout/LinedList"/>
    <dgm:cxn modelId="{F749013F-A5CF-4892-AF1D-1085F04C3573}" type="presParOf" srcId="{D61F2580-989A-425C-92E6-5A7A3C427CCE}" destId="{33C5A265-4B50-4535-A903-90297E390E11}" srcOrd="5" destOrd="0" presId="urn:microsoft.com/office/officeart/2008/layout/LinedList"/>
    <dgm:cxn modelId="{A4A6C7FF-555C-4B41-80B5-53893961F984}" type="presParOf" srcId="{D61F2580-989A-425C-92E6-5A7A3C427CCE}" destId="{0B081E31-CCC1-4BC9-8A94-E894D6A492DC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45988B3-22FA-43AF-9D35-915C07E848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3E691CB-D305-4D58-9C79-CD1D6A81DCA7}">
      <dgm:prSet/>
      <dgm:spPr/>
      <dgm:t>
        <a:bodyPr/>
        <a:lstStyle/>
        <a:p>
          <a:r>
            <a:rPr lang="en-PK"/>
            <a:t>Azure Entra ID: Authentication and security for API requests.</a:t>
          </a:r>
          <a:endParaRPr lang="en-US"/>
        </a:p>
      </dgm:t>
    </dgm:pt>
    <dgm:pt modelId="{529DE2AE-D89D-4BAA-B5A5-0607BF521D36}" type="parTrans" cxnId="{1EFE10E7-6A21-419D-A24F-860C9FAA07F9}">
      <dgm:prSet/>
      <dgm:spPr/>
      <dgm:t>
        <a:bodyPr/>
        <a:lstStyle/>
        <a:p>
          <a:endParaRPr lang="en-US"/>
        </a:p>
      </dgm:t>
    </dgm:pt>
    <dgm:pt modelId="{F9FDE08C-600B-4A1F-92A8-F7A39F21E9E0}" type="sibTrans" cxnId="{1EFE10E7-6A21-419D-A24F-860C9FAA07F9}">
      <dgm:prSet/>
      <dgm:spPr/>
      <dgm:t>
        <a:bodyPr/>
        <a:lstStyle/>
        <a:p>
          <a:endParaRPr lang="en-US"/>
        </a:p>
      </dgm:t>
    </dgm:pt>
    <dgm:pt modelId="{843105AD-A5EB-4D57-B69D-5EF9CF6FEFDF}">
      <dgm:prSet/>
      <dgm:spPr/>
      <dgm:t>
        <a:bodyPr/>
        <a:lstStyle/>
        <a:p>
          <a:r>
            <a:rPr lang="en-PK"/>
            <a:t>Azure Key Vault: Store and manage API secrets and certificates.</a:t>
          </a:r>
          <a:endParaRPr lang="en-US"/>
        </a:p>
      </dgm:t>
    </dgm:pt>
    <dgm:pt modelId="{E96C0185-34A9-441C-801A-DDFCD171778C}" type="parTrans" cxnId="{86965FDB-953B-4954-9574-CF124E50B96D}">
      <dgm:prSet/>
      <dgm:spPr/>
      <dgm:t>
        <a:bodyPr/>
        <a:lstStyle/>
        <a:p>
          <a:endParaRPr lang="en-US"/>
        </a:p>
      </dgm:t>
    </dgm:pt>
    <dgm:pt modelId="{E579D9C1-02C9-47E3-8E0A-C8F6F7C0C2B3}" type="sibTrans" cxnId="{86965FDB-953B-4954-9574-CF124E50B96D}">
      <dgm:prSet/>
      <dgm:spPr/>
      <dgm:t>
        <a:bodyPr/>
        <a:lstStyle/>
        <a:p>
          <a:endParaRPr lang="en-US"/>
        </a:p>
      </dgm:t>
    </dgm:pt>
    <dgm:pt modelId="{3D1F1167-AC4D-49F8-BC37-B4052CEEB004}">
      <dgm:prSet/>
      <dgm:spPr/>
      <dgm:t>
        <a:bodyPr/>
        <a:lstStyle/>
        <a:p>
          <a:r>
            <a:rPr lang="en-PK"/>
            <a:t>Azure Monitor: Logs, alerts, and monitoring for API usage and performance.</a:t>
          </a:r>
          <a:endParaRPr lang="en-US"/>
        </a:p>
      </dgm:t>
    </dgm:pt>
    <dgm:pt modelId="{3A2854FF-384C-42D6-88F3-895C75D6E5E8}" type="parTrans" cxnId="{DE2CD316-423B-4C35-94EE-DF548828536D}">
      <dgm:prSet/>
      <dgm:spPr/>
      <dgm:t>
        <a:bodyPr/>
        <a:lstStyle/>
        <a:p>
          <a:endParaRPr lang="en-US"/>
        </a:p>
      </dgm:t>
    </dgm:pt>
    <dgm:pt modelId="{2615A5DA-9417-41F4-B00E-36F4C5C4CBB5}" type="sibTrans" cxnId="{DE2CD316-423B-4C35-94EE-DF548828536D}">
      <dgm:prSet/>
      <dgm:spPr/>
      <dgm:t>
        <a:bodyPr/>
        <a:lstStyle/>
        <a:p>
          <a:endParaRPr lang="en-US"/>
        </a:p>
      </dgm:t>
    </dgm:pt>
    <dgm:pt modelId="{F08DAE51-F55F-4855-A4C8-E7043E07CD2E}">
      <dgm:prSet/>
      <dgm:spPr/>
      <dgm:t>
        <a:bodyPr/>
        <a:lstStyle/>
        <a:p>
          <a:r>
            <a:rPr lang="en-PK"/>
            <a:t>Azure Functions &amp; Logic Apps: Event-driven compute and low-code integration workflows.</a:t>
          </a:r>
          <a:endParaRPr lang="en-US"/>
        </a:p>
      </dgm:t>
    </dgm:pt>
    <dgm:pt modelId="{2F04D260-9B91-49BD-ACEB-3A4CF5784B7B}" type="parTrans" cxnId="{5FB55ACC-D508-44FE-8403-8CB8889B4EDC}">
      <dgm:prSet/>
      <dgm:spPr/>
      <dgm:t>
        <a:bodyPr/>
        <a:lstStyle/>
        <a:p>
          <a:endParaRPr lang="en-US"/>
        </a:p>
      </dgm:t>
    </dgm:pt>
    <dgm:pt modelId="{6BFFF96A-0EEB-4A6D-B1B3-43A2A6413F1B}" type="sibTrans" cxnId="{5FB55ACC-D508-44FE-8403-8CB8889B4EDC}">
      <dgm:prSet/>
      <dgm:spPr/>
      <dgm:t>
        <a:bodyPr/>
        <a:lstStyle/>
        <a:p>
          <a:endParaRPr lang="en-US"/>
        </a:p>
      </dgm:t>
    </dgm:pt>
    <dgm:pt modelId="{7673F75B-A791-4DFB-9AF9-7F493968014B}">
      <dgm:prSet/>
      <dgm:spPr/>
      <dgm:t>
        <a:bodyPr/>
        <a:lstStyle/>
        <a:p>
          <a:r>
            <a:rPr lang="en-PK"/>
            <a:t>Networking: API protection with VNet, private endpoints, and Application Gateway. </a:t>
          </a:r>
          <a:endParaRPr lang="en-US"/>
        </a:p>
      </dgm:t>
    </dgm:pt>
    <dgm:pt modelId="{FB6F8323-8C11-4B03-9290-F8760FC4BE31}" type="parTrans" cxnId="{EE6AD1F7-0127-4746-A37E-491EB43562A0}">
      <dgm:prSet/>
      <dgm:spPr/>
      <dgm:t>
        <a:bodyPr/>
        <a:lstStyle/>
        <a:p>
          <a:endParaRPr lang="en-US"/>
        </a:p>
      </dgm:t>
    </dgm:pt>
    <dgm:pt modelId="{332D30A5-31EA-47C6-BA29-58BA38036201}" type="sibTrans" cxnId="{EE6AD1F7-0127-4746-A37E-491EB43562A0}">
      <dgm:prSet/>
      <dgm:spPr/>
      <dgm:t>
        <a:bodyPr/>
        <a:lstStyle/>
        <a:p>
          <a:endParaRPr lang="en-US"/>
        </a:p>
      </dgm:t>
    </dgm:pt>
    <dgm:pt modelId="{CA2135CA-DC9B-43C7-B808-152C22CE03B5}" type="pres">
      <dgm:prSet presAssocID="{C45988B3-22FA-43AF-9D35-915C07E84871}" presName="root" presStyleCnt="0">
        <dgm:presLayoutVars>
          <dgm:dir/>
          <dgm:resizeHandles val="exact"/>
        </dgm:presLayoutVars>
      </dgm:prSet>
      <dgm:spPr/>
    </dgm:pt>
    <dgm:pt modelId="{711A8206-A094-457B-90BF-C01A12B43F58}" type="pres">
      <dgm:prSet presAssocID="{93E691CB-D305-4D58-9C79-CD1D6A81DCA7}" presName="compNode" presStyleCnt="0"/>
      <dgm:spPr/>
    </dgm:pt>
    <dgm:pt modelId="{139C2412-85CF-4124-9491-833B02EF01C3}" type="pres">
      <dgm:prSet presAssocID="{93E691CB-D305-4D58-9C79-CD1D6A81DCA7}" presName="bgRect" presStyleLbl="bgShp" presStyleIdx="0" presStyleCnt="5"/>
      <dgm:spPr/>
    </dgm:pt>
    <dgm:pt modelId="{B9573DF2-2F08-4903-96CD-B04A2BE0E097}" type="pres">
      <dgm:prSet presAssocID="{93E691CB-D305-4D58-9C79-CD1D6A81DC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D5A38288-B334-479F-9868-565DFE23E832}" type="pres">
      <dgm:prSet presAssocID="{93E691CB-D305-4D58-9C79-CD1D6A81DCA7}" presName="spaceRect" presStyleCnt="0"/>
      <dgm:spPr/>
    </dgm:pt>
    <dgm:pt modelId="{09F0CDE7-33AA-4EB8-ADCA-7A915746706E}" type="pres">
      <dgm:prSet presAssocID="{93E691CB-D305-4D58-9C79-CD1D6A81DCA7}" presName="parTx" presStyleLbl="revTx" presStyleIdx="0" presStyleCnt="5">
        <dgm:presLayoutVars>
          <dgm:chMax val="0"/>
          <dgm:chPref val="0"/>
        </dgm:presLayoutVars>
      </dgm:prSet>
      <dgm:spPr/>
    </dgm:pt>
    <dgm:pt modelId="{89513A19-1B92-41F5-93C0-AE294E62A579}" type="pres">
      <dgm:prSet presAssocID="{F9FDE08C-600B-4A1F-92A8-F7A39F21E9E0}" presName="sibTrans" presStyleCnt="0"/>
      <dgm:spPr/>
    </dgm:pt>
    <dgm:pt modelId="{5FA55474-3BC3-48B0-B860-635C645B60E8}" type="pres">
      <dgm:prSet presAssocID="{843105AD-A5EB-4D57-B69D-5EF9CF6FEFDF}" presName="compNode" presStyleCnt="0"/>
      <dgm:spPr/>
    </dgm:pt>
    <dgm:pt modelId="{FA5D3B95-118E-443C-8434-BAE43D8A0DAE}" type="pres">
      <dgm:prSet presAssocID="{843105AD-A5EB-4D57-B69D-5EF9CF6FEFDF}" presName="bgRect" presStyleLbl="bgShp" presStyleIdx="1" presStyleCnt="5"/>
      <dgm:spPr/>
    </dgm:pt>
    <dgm:pt modelId="{08002659-1087-4A3E-AE66-4AFEAC471949}" type="pres">
      <dgm:prSet presAssocID="{843105AD-A5EB-4D57-B69D-5EF9CF6FEFD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58A2FDFC-552B-4369-86A7-6D54CAF2E356}" type="pres">
      <dgm:prSet presAssocID="{843105AD-A5EB-4D57-B69D-5EF9CF6FEFDF}" presName="spaceRect" presStyleCnt="0"/>
      <dgm:spPr/>
    </dgm:pt>
    <dgm:pt modelId="{59746612-9432-4C30-8315-7300F00594CE}" type="pres">
      <dgm:prSet presAssocID="{843105AD-A5EB-4D57-B69D-5EF9CF6FEFDF}" presName="parTx" presStyleLbl="revTx" presStyleIdx="1" presStyleCnt="5">
        <dgm:presLayoutVars>
          <dgm:chMax val="0"/>
          <dgm:chPref val="0"/>
        </dgm:presLayoutVars>
      </dgm:prSet>
      <dgm:spPr/>
    </dgm:pt>
    <dgm:pt modelId="{2B242C71-6CD6-4BDB-89A6-D2762A44C59B}" type="pres">
      <dgm:prSet presAssocID="{E579D9C1-02C9-47E3-8E0A-C8F6F7C0C2B3}" presName="sibTrans" presStyleCnt="0"/>
      <dgm:spPr/>
    </dgm:pt>
    <dgm:pt modelId="{5D65C694-8771-4CF4-9BE4-CC389EEB2BFD}" type="pres">
      <dgm:prSet presAssocID="{3D1F1167-AC4D-49F8-BC37-B4052CEEB004}" presName="compNode" presStyleCnt="0"/>
      <dgm:spPr/>
    </dgm:pt>
    <dgm:pt modelId="{D43B87CA-56BB-4D56-8CE4-E5E13E337318}" type="pres">
      <dgm:prSet presAssocID="{3D1F1167-AC4D-49F8-BC37-B4052CEEB004}" presName="bgRect" presStyleLbl="bgShp" presStyleIdx="2" presStyleCnt="5"/>
      <dgm:spPr/>
    </dgm:pt>
    <dgm:pt modelId="{69FD2591-4845-426A-9063-2DFD54856A71}" type="pres">
      <dgm:prSet presAssocID="{3D1F1167-AC4D-49F8-BC37-B4052CEEB00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with solid fill"/>
        </a:ext>
      </dgm:extLst>
    </dgm:pt>
    <dgm:pt modelId="{F2D71633-68D9-4583-9812-677A61FF4B06}" type="pres">
      <dgm:prSet presAssocID="{3D1F1167-AC4D-49F8-BC37-B4052CEEB004}" presName="spaceRect" presStyleCnt="0"/>
      <dgm:spPr/>
    </dgm:pt>
    <dgm:pt modelId="{D6E936B9-51ED-425B-9CF0-0B7DCE53CDDD}" type="pres">
      <dgm:prSet presAssocID="{3D1F1167-AC4D-49F8-BC37-B4052CEEB004}" presName="parTx" presStyleLbl="revTx" presStyleIdx="2" presStyleCnt="5">
        <dgm:presLayoutVars>
          <dgm:chMax val="0"/>
          <dgm:chPref val="0"/>
        </dgm:presLayoutVars>
      </dgm:prSet>
      <dgm:spPr/>
    </dgm:pt>
    <dgm:pt modelId="{381A4556-B3E2-45A3-8EB2-19F15E815B82}" type="pres">
      <dgm:prSet presAssocID="{2615A5DA-9417-41F4-B00E-36F4C5C4CBB5}" presName="sibTrans" presStyleCnt="0"/>
      <dgm:spPr/>
    </dgm:pt>
    <dgm:pt modelId="{A46D8699-1BE2-4247-8E59-911BF89FC55C}" type="pres">
      <dgm:prSet presAssocID="{F08DAE51-F55F-4855-A4C8-E7043E07CD2E}" presName="compNode" presStyleCnt="0"/>
      <dgm:spPr/>
    </dgm:pt>
    <dgm:pt modelId="{6B1BA38E-57BB-447E-8B4F-0F91A136AB25}" type="pres">
      <dgm:prSet presAssocID="{F08DAE51-F55F-4855-A4C8-E7043E07CD2E}" presName="bgRect" presStyleLbl="bgShp" presStyleIdx="3" presStyleCnt="5"/>
      <dgm:spPr/>
    </dgm:pt>
    <dgm:pt modelId="{8681D6B4-68A3-4B4D-8A7F-DEC8918BBA0B}" type="pres">
      <dgm:prSet presAssocID="{F08DAE51-F55F-4855-A4C8-E7043E07CD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 bolt with solid fill"/>
        </a:ext>
      </dgm:extLst>
    </dgm:pt>
    <dgm:pt modelId="{9BED7737-5E42-4B23-9F57-D6289DD978AD}" type="pres">
      <dgm:prSet presAssocID="{F08DAE51-F55F-4855-A4C8-E7043E07CD2E}" presName="spaceRect" presStyleCnt="0"/>
      <dgm:spPr/>
    </dgm:pt>
    <dgm:pt modelId="{09FF328A-850B-4682-B4CD-727A4074756A}" type="pres">
      <dgm:prSet presAssocID="{F08DAE51-F55F-4855-A4C8-E7043E07CD2E}" presName="parTx" presStyleLbl="revTx" presStyleIdx="3" presStyleCnt="5">
        <dgm:presLayoutVars>
          <dgm:chMax val="0"/>
          <dgm:chPref val="0"/>
        </dgm:presLayoutVars>
      </dgm:prSet>
      <dgm:spPr/>
    </dgm:pt>
    <dgm:pt modelId="{2147C489-EB0E-4BE0-A0D7-46493907E1B6}" type="pres">
      <dgm:prSet presAssocID="{6BFFF96A-0EEB-4A6D-B1B3-43A2A6413F1B}" presName="sibTrans" presStyleCnt="0"/>
      <dgm:spPr/>
    </dgm:pt>
    <dgm:pt modelId="{A4A1A5BC-58D5-4676-864E-FA5A8DFC5665}" type="pres">
      <dgm:prSet presAssocID="{7673F75B-A791-4DFB-9AF9-7F493968014B}" presName="compNode" presStyleCnt="0"/>
      <dgm:spPr/>
    </dgm:pt>
    <dgm:pt modelId="{77F1FB7B-2EBA-44C3-9CBA-DA7C04AC56FC}" type="pres">
      <dgm:prSet presAssocID="{7673F75B-A791-4DFB-9AF9-7F493968014B}" presName="bgRect" presStyleLbl="bgShp" presStyleIdx="4" presStyleCnt="5"/>
      <dgm:spPr/>
    </dgm:pt>
    <dgm:pt modelId="{616C4572-5C2B-4D85-9A47-0C304AB61C49}" type="pres">
      <dgm:prSet presAssocID="{7673F75B-A791-4DFB-9AF9-7F493968014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3461E19A-9E8D-45C3-A320-74A3234014F8}" type="pres">
      <dgm:prSet presAssocID="{7673F75B-A791-4DFB-9AF9-7F493968014B}" presName="spaceRect" presStyleCnt="0"/>
      <dgm:spPr/>
    </dgm:pt>
    <dgm:pt modelId="{B10D3FE9-0550-4D39-B8A1-ACC5100ACC62}" type="pres">
      <dgm:prSet presAssocID="{7673F75B-A791-4DFB-9AF9-7F493968014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1E47511-2624-4D67-99FE-2980D0712E73}" type="presOf" srcId="{3D1F1167-AC4D-49F8-BC37-B4052CEEB004}" destId="{D6E936B9-51ED-425B-9CF0-0B7DCE53CDDD}" srcOrd="0" destOrd="0" presId="urn:microsoft.com/office/officeart/2018/2/layout/IconVerticalSolidList"/>
    <dgm:cxn modelId="{DE2CD316-423B-4C35-94EE-DF548828536D}" srcId="{C45988B3-22FA-43AF-9D35-915C07E84871}" destId="{3D1F1167-AC4D-49F8-BC37-B4052CEEB004}" srcOrd="2" destOrd="0" parTransId="{3A2854FF-384C-42D6-88F3-895C75D6E5E8}" sibTransId="{2615A5DA-9417-41F4-B00E-36F4C5C4CBB5}"/>
    <dgm:cxn modelId="{278A9F33-7CC8-4FCF-BA47-9D4F9F8A80FE}" type="presOf" srcId="{93E691CB-D305-4D58-9C79-CD1D6A81DCA7}" destId="{09F0CDE7-33AA-4EB8-ADCA-7A915746706E}" srcOrd="0" destOrd="0" presId="urn:microsoft.com/office/officeart/2018/2/layout/IconVerticalSolidList"/>
    <dgm:cxn modelId="{716B9B71-7F4A-4B8F-8F98-C531AD030B5F}" type="presOf" srcId="{C45988B3-22FA-43AF-9D35-915C07E84871}" destId="{CA2135CA-DC9B-43C7-B808-152C22CE03B5}" srcOrd="0" destOrd="0" presId="urn:microsoft.com/office/officeart/2018/2/layout/IconVerticalSolidList"/>
    <dgm:cxn modelId="{5CE0BC51-5333-4AE2-BB03-10CC54E5A9E5}" type="presOf" srcId="{7673F75B-A791-4DFB-9AF9-7F493968014B}" destId="{B10D3FE9-0550-4D39-B8A1-ACC5100ACC62}" srcOrd="0" destOrd="0" presId="urn:microsoft.com/office/officeart/2018/2/layout/IconVerticalSolidList"/>
    <dgm:cxn modelId="{ADABCE8C-2A1F-4C35-89C8-B73187AAD7C1}" type="presOf" srcId="{843105AD-A5EB-4D57-B69D-5EF9CF6FEFDF}" destId="{59746612-9432-4C30-8315-7300F00594CE}" srcOrd="0" destOrd="0" presId="urn:microsoft.com/office/officeart/2018/2/layout/IconVerticalSolidList"/>
    <dgm:cxn modelId="{5FB55ACC-D508-44FE-8403-8CB8889B4EDC}" srcId="{C45988B3-22FA-43AF-9D35-915C07E84871}" destId="{F08DAE51-F55F-4855-A4C8-E7043E07CD2E}" srcOrd="3" destOrd="0" parTransId="{2F04D260-9B91-49BD-ACEB-3A4CF5784B7B}" sibTransId="{6BFFF96A-0EEB-4A6D-B1B3-43A2A6413F1B}"/>
    <dgm:cxn modelId="{86965FDB-953B-4954-9574-CF124E50B96D}" srcId="{C45988B3-22FA-43AF-9D35-915C07E84871}" destId="{843105AD-A5EB-4D57-B69D-5EF9CF6FEFDF}" srcOrd="1" destOrd="0" parTransId="{E96C0185-34A9-441C-801A-DDFCD171778C}" sibTransId="{E579D9C1-02C9-47E3-8E0A-C8F6F7C0C2B3}"/>
    <dgm:cxn modelId="{1EFE10E7-6A21-419D-A24F-860C9FAA07F9}" srcId="{C45988B3-22FA-43AF-9D35-915C07E84871}" destId="{93E691CB-D305-4D58-9C79-CD1D6A81DCA7}" srcOrd="0" destOrd="0" parTransId="{529DE2AE-D89D-4BAA-B5A5-0607BF521D36}" sibTransId="{F9FDE08C-600B-4A1F-92A8-F7A39F21E9E0}"/>
    <dgm:cxn modelId="{81C7A5F1-C363-46E0-A200-026DDA456665}" type="presOf" srcId="{F08DAE51-F55F-4855-A4C8-E7043E07CD2E}" destId="{09FF328A-850B-4682-B4CD-727A4074756A}" srcOrd="0" destOrd="0" presId="urn:microsoft.com/office/officeart/2018/2/layout/IconVerticalSolidList"/>
    <dgm:cxn modelId="{EE6AD1F7-0127-4746-A37E-491EB43562A0}" srcId="{C45988B3-22FA-43AF-9D35-915C07E84871}" destId="{7673F75B-A791-4DFB-9AF9-7F493968014B}" srcOrd="4" destOrd="0" parTransId="{FB6F8323-8C11-4B03-9290-F8760FC4BE31}" sibTransId="{332D30A5-31EA-47C6-BA29-58BA38036201}"/>
    <dgm:cxn modelId="{ED4EB7AA-A58A-4B8D-BFAF-0B08FD06C7CA}" type="presParOf" srcId="{CA2135CA-DC9B-43C7-B808-152C22CE03B5}" destId="{711A8206-A094-457B-90BF-C01A12B43F58}" srcOrd="0" destOrd="0" presId="urn:microsoft.com/office/officeart/2018/2/layout/IconVerticalSolidList"/>
    <dgm:cxn modelId="{E5575C5D-D625-4A7A-98F5-CFCBC3994E35}" type="presParOf" srcId="{711A8206-A094-457B-90BF-C01A12B43F58}" destId="{139C2412-85CF-4124-9491-833B02EF01C3}" srcOrd="0" destOrd="0" presId="urn:microsoft.com/office/officeart/2018/2/layout/IconVerticalSolidList"/>
    <dgm:cxn modelId="{6671F85E-A622-402D-B1ED-B7A5F627D463}" type="presParOf" srcId="{711A8206-A094-457B-90BF-C01A12B43F58}" destId="{B9573DF2-2F08-4903-96CD-B04A2BE0E097}" srcOrd="1" destOrd="0" presId="urn:microsoft.com/office/officeart/2018/2/layout/IconVerticalSolidList"/>
    <dgm:cxn modelId="{B9EDA11A-04F1-47D7-A63E-4E64C67AC454}" type="presParOf" srcId="{711A8206-A094-457B-90BF-C01A12B43F58}" destId="{D5A38288-B334-479F-9868-565DFE23E832}" srcOrd="2" destOrd="0" presId="urn:microsoft.com/office/officeart/2018/2/layout/IconVerticalSolidList"/>
    <dgm:cxn modelId="{A3A01C10-4DF6-4FBE-AAD1-260D787759E1}" type="presParOf" srcId="{711A8206-A094-457B-90BF-C01A12B43F58}" destId="{09F0CDE7-33AA-4EB8-ADCA-7A915746706E}" srcOrd="3" destOrd="0" presId="urn:microsoft.com/office/officeart/2018/2/layout/IconVerticalSolidList"/>
    <dgm:cxn modelId="{00DB1FDF-A859-4CB1-9688-3EC758E58677}" type="presParOf" srcId="{CA2135CA-DC9B-43C7-B808-152C22CE03B5}" destId="{89513A19-1B92-41F5-93C0-AE294E62A579}" srcOrd="1" destOrd="0" presId="urn:microsoft.com/office/officeart/2018/2/layout/IconVerticalSolidList"/>
    <dgm:cxn modelId="{1860FDD1-A801-43AE-B5F9-234862051205}" type="presParOf" srcId="{CA2135CA-DC9B-43C7-B808-152C22CE03B5}" destId="{5FA55474-3BC3-48B0-B860-635C645B60E8}" srcOrd="2" destOrd="0" presId="urn:microsoft.com/office/officeart/2018/2/layout/IconVerticalSolidList"/>
    <dgm:cxn modelId="{92562EB8-FE42-47D0-8032-4D94D30A70DF}" type="presParOf" srcId="{5FA55474-3BC3-48B0-B860-635C645B60E8}" destId="{FA5D3B95-118E-443C-8434-BAE43D8A0DAE}" srcOrd="0" destOrd="0" presId="urn:microsoft.com/office/officeart/2018/2/layout/IconVerticalSolidList"/>
    <dgm:cxn modelId="{1D71A401-0039-4B8C-8017-A7B065D50C5B}" type="presParOf" srcId="{5FA55474-3BC3-48B0-B860-635C645B60E8}" destId="{08002659-1087-4A3E-AE66-4AFEAC471949}" srcOrd="1" destOrd="0" presId="urn:microsoft.com/office/officeart/2018/2/layout/IconVerticalSolidList"/>
    <dgm:cxn modelId="{EFF605DD-F4BB-456B-8CAE-CD3660298B3E}" type="presParOf" srcId="{5FA55474-3BC3-48B0-B860-635C645B60E8}" destId="{58A2FDFC-552B-4369-86A7-6D54CAF2E356}" srcOrd="2" destOrd="0" presId="urn:microsoft.com/office/officeart/2018/2/layout/IconVerticalSolidList"/>
    <dgm:cxn modelId="{5EE00759-5C09-4652-B96C-48044D8539AD}" type="presParOf" srcId="{5FA55474-3BC3-48B0-B860-635C645B60E8}" destId="{59746612-9432-4C30-8315-7300F00594CE}" srcOrd="3" destOrd="0" presId="urn:microsoft.com/office/officeart/2018/2/layout/IconVerticalSolidList"/>
    <dgm:cxn modelId="{8F8F7582-0A1E-48F4-9B70-23A4742363EE}" type="presParOf" srcId="{CA2135CA-DC9B-43C7-B808-152C22CE03B5}" destId="{2B242C71-6CD6-4BDB-89A6-D2762A44C59B}" srcOrd="3" destOrd="0" presId="urn:microsoft.com/office/officeart/2018/2/layout/IconVerticalSolidList"/>
    <dgm:cxn modelId="{5D672025-C1B3-45C8-BC60-B99DAD7EF03B}" type="presParOf" srcId="{CA2135CA-DC9B-43C7-B808-152C22CE03B5}" destId="{5D65C694-8771-4CF4-9BE4-CC389EEB2BFD}" srcOrd="4" destOrd="0" presId="urn:microsoft.com/office/officeart/2018/2/layout/IconVerticalSolidList"/>
    <dgm:cxn modelId="{097326C4-FCA2-4351-A238-B2A1C30089D0}" type="presParOf" srcId="{5D65C694-8771-4CF4-9BE4-CC389EEB2BFD}" destId="{D43B87CA-56BB-4D56-8CE4-E5E13E337318}" srcOrd="0" destOrd="0" presId="urn:microsoft.com/office/officeart/2018/2/layout/IconVerticalSolidList"/>
    <dgm:cxn modelId="{C7132D5D-8865-4529-A989-B1637E874074}" type="presParOf" srcId="{5D65C694-8771-4CF4-9BE4-CC389EEB2BFD}" destId="{69FD2591-4845-426A-9063-2DFD54856A71}" srcOrd="1" destOrd="0" presId="urn:microsoft.com/office/officeart/2018/2/layout/IconVerticalSolidList"/>
    <dgm:cxn modelId="{B695E3C2-6BBB-43A8-A9F9-E5CC14E55A0D}" type="presParOf" srcId="{5D65C694-8771-4CF4-9BE4-CC389EEB2BFD}" destId="{F2D71633-68D9-4583-9812-677A61FF4B06}" srcOrd="2" destOrd="0" presId="urn:microsoft.com/office/officeart/2018/2/layout/IconVerticalSolidList"/>
    <dgm:cxn modelId="{0712A223-60CB-4F4A-9929-90D047B9C1CD}" type="presParOf" srcId="{5D65C694-8771-4CF4-9BE4-CC389EEB2BFD}" destId="{D6E936B9-51ED-425B-9CF0-0B7DCE53CDDD}" srcOrd="3" destOrd="0" presId="urn:microsoft.com/office/officeart/2018/2/layout/IconVerticalSolidList"/>
    <dgm:cxn modelId="{8C5F3317-A05A-4A7A-9C23-9082D5CE5157}" type="presParOf" srcId="{CA2135CA-DC9B-43C7-B808-152C22CE03B5}" destId="{381A4556-B3E2-45A3-8EB2-19F15E815B82}" srcOrd="5" destOrd="0" presId="urn:microsoft.com/office/officeart/2018/2/layout/IconVerticalSolidList"/>
    <dgm:cxn modelId="{335519CF-257F-4571-AD60-94EA1C2C9DF7}" type="presParOf" srcId="{CA2135CA-DC9B-43C7-B808-152C22CE03B5}" destId="{A46D8699-1BE2-4247-8E59-911BF89FC55C}" srcOrd="6" destOrd="0" presId="urn:microsoft.com/office/officeart/2018/2/layout/IconVerticalSolidList"/>
    <dgm:cxn modelId="{8E9EB5C2-7076-4B4A-AF90-735E7F289637}" type="presParOf" srcId="{A46D8699-1BE2-4247-8E59-911BF89FC55C}" destId="{6B1BA38E-57BB-447E-8B4F-0F91A136AB25}" srcOrd="0" destOrd="0" presId="urn:microsoft.com/office/officeart/2018/2/layout/IconVerticalSolidList"/>
    <dgm:cxn modelId="{AA8003E4-F19C-4F97-9041-953F5AC74004}" type="presParOf" srcId="{A46D8699-1BE2-4247-8E59-911BF89FC55C}" destId="{8681D6B4-68A3-4B4D-8A7F-DEC8918BBA0B}" srcOrd="1" destOrd="0" presId="urn:microsoft.com/office/officeart/2018/2/layout/IconVerticalSolidList"/>
    <dgm:cxn modelId="{294CDF01-30E4-4DDC-8378-9151BEFF7C30}" type="presParOf" srcId="{A46D8699-1BE2-4247-8E59-911BF89FC55C}" destId="{9BED7737-5E42-4B23-9F57-D6289DD978AD}" srcOrd="2" destOrd="0" presId="urn:microsoft.com/office/officeart/2018/2/layout/IconVerticalSolidList"/>
    <dgm:cxn modelId="{B2A5D0B6-413C-4CBE-B343-DB64DDE91A72}" type="presParOf" srcId="{A46D8699-1BE2-4247-8E59-911BF89FC55C}" destId="{09FF328A-850B-4682-B4CD-727A4074756A}" srcOrd="3" destOrd="0" presId="urn:microsoft.com/office/officeart/2018/2/layout/IconVerticalSolidList"/>
    <dgm:cxn modelId="{C8B9B398-CFD9-4425-A09A-534C99CE005B}" type="presParOf" srcId="{CA2135CA-DC9B-43C7-B808-152C22CE03B5}" destId="{2147C489-EB0E-4BE0-A0D7-46493907E1B6}" srcOrd="7" destOrd="0" presId="urn:microsoft.com/office/officeart/2018/2/layout/IconVerticalSolidList"/>
    <dgm:cxn modelId="{84EAEDA0-388A-4035-B3FC-28B1A2794F2E}" type="presParOf" srcId="{CA2135CA-DC9B-43C7-B808-152C22CE03B5}" destId="{A4A1A5BC-58D5-4676-864E-FA5A8DFC5665}" srcOrd="8" destOrd="0" presId="urn:microsoft.com/office/officeart/2018/2/layout/IconVerticalSolidList"/>
    <dgm:cxn modelId="{4C9998BC-B9BA-437B-BC96-011BF8935DAA}" type="presParOf" srcId="{A4A1A5BC-58D5-4676-864E-FA5A8DFC5665}" destId="{77F1FB7B-2EBA-44C3-9CBA-DA7C04AC56FC}" srcOrd="0" destOrd="0" presId="urn:microsoft.com/office/officeart/2018/2/layout/IconVerticalSolidList"/>
    <dgm:cxn modelId="{476FAC58-6501-4DE6-8E5B-09E14B6CD729}" type="presParOf" srcId="{A4A1A5BC-58D5-4676-864E-FA5A8DFC5665}" destId="{616C4572-5C2B-4D85-9A47-0C304AB61C49}" srcOrd="1" destOrd="0" presId="urn:microsoft.com/office/officeart/2018/2/layout/IconVerticalSolidList"/>
    <dgm:cxn modelId="{C9ED0DBE-BA22-4A06-A577-8BBD8FC8A887}" type="presParOf" srcId="{A4A1A5BC-58D5-4676-864E-FA5A8DFC5665}" destId="{3461E19A-9E8D-45C3-A320-74A3234014F8}" srcOrd="2" destOrd="0" presId="urn:microsoft.com/office/officeart/2018/2/layout/IconVerticalSolidList"/>
    <dgm:cxn modelId="{BF5EFAD9-BF82-4927-9ADF-70BDC18B68D7}" type="presParOf" srcId="{A4A1A5BC-58D5-4676-864E-FA5A8DFC5665}" destId="{B10D3FE9-0550-4D39-B8A1-ACC5100ACC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5E2A77-7046-46DD-85E9-DED53091530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302F69-A7C7-417E-A489-D1F59055BF7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PK"/>
            <a:t>Web PubSub:</a:t>
          </a:r>
          <a:endParaRPr lang="en-US"/>
        </a:p>
      </dgm:t>
    </dgm:pt>
    <dgm:pt modelId="{9C9CE536-DC1B-4F40-BE82-B852C29C9D35}" type="parTrans" cxnId="{FC192C8A-F405-40ED-ADBF-4972878435AA}">
      <dgm:prSet/>
      <dgm:spPr/>
      <dgm:t>
        <a:bodyPr/>
        <a:lstStyle/>
        <a:p>
          <a:endParaRPr lang="en-US"/>
        </a:p>
      </dgm:t>
    </dgm:pt>
    <dgm:pt modelId="{A99FCA19-3CCE-4C53-9C18-3F0C8F9A7E4D}" type="sibTrans" cxnId="{FC192C8A-F405-40ED-ADBF-4972878435AA}">
      <dgm:prSet/>
      <dgm:spPr/>
      <dgm:t>
        <a:bodyPr/>
        <a:lstStyle/>
        <a:p>
          <a:endParaRPr lang="en-US"/>
        </a:p>
      </dgm:t>
    </dgm:pt>
    <dgm:pt modelId="{73C93CE0-311A-42AD-83D1-3B5149F0E14D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Real-time messaging via WebSockets</a:t>
          </a:r>
          <a:endParaRPr lang="en-US"/>
        </a:p>
      </dgm:t>
    </dgm:pt>
    <dgm:pt modelId="{A50468B2-77ED-470A-ABF9-1FF988272C2B}" type="parTrans" cxnId="{51418A11-E43B-4D46-8AD6-C97A9D0E960A}">
      <dgm:prSet/>
      <dgm:spPr/>
      <dgm:t>
        <a:bodyPr/>
        <a:lstStyle/>
        <a:p>
          <a:endParaRPr lang="en-US"/>
        </a:p>
      </dgm:t>
    </dgm:pt>
    <dgm:pt modelId="{4466EB82-F811-472A-B1FF-D4BE6999E2E5}" type="sibTrans" cxnId="{51418A11-E43B-4D46-8AD6-C97A9D0E960A}">
      <dgm:prSet/>
      <dgm:spPr/>
      <dgm:t>
        <a:bodyPr/>
        <a:lstStyle/>
        <a:p>
          <a:endParaRPr lang="en-US"/>
        </a:p>
      </dgm:t>
    </dgm:pt>
    <dgm:pt modelId="{95CE4DFE-6F53-49A2-9B98-4F437D39F7E6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Ideal for client-server bidirectional communication (e.g., chat, dashboards)</a:t>
          </a:r>
          <a:endParaRPr lang="en-US"/>
        </a:p>
      </dgm:t>
    </dgm:pt>
    <dgm:pt modelId="{A0D2121F-E885-46D8-AA5F-4A2A880F26F2}" type="parTrans" cxnId="{8D3A2236-A21D-4E48-94D7-006A25CB9C77}">
      <dgm:prSet/>
      <dgm:spPr/>
      <dgm:t>
        <a:bodyPr/>
        <a:lstStyle/>
        <a:p>
          <a:endParaRPr lang="en-US"/>
        </a:p>
      </dgm:t>
    </dgm:pt>
    <dgm:pt modelId="{89ABA2BF-0CAF-41C0-ACC3-42CABA8FAF3C}" type="sibTrans" cxnId="{8D3A2236-A21D-4E48-94D7-006A25CB9C77}">
      <dgm:prSet/>
      <dgm:spPr/>
      <dgm:t>
        <a:bodyPr/>
        <a:lstStyle/>
        <a:p>
          <a:endParaRPr lang="en-US"/>
        </a:p>
      </dgm:t>
    </dgm:pt>
    <dgm:pt modelId="{CB2F93F8-C0FA-4EE8-9FF1-AFEDDF23169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PK"/>
            <a:t>Event Grid:</a:t>
          </a:r>
          <a:endParaRPr lang="en-US"/>
        </a:p>
      </dgm:t>
    </dgm:pt>
    <dgm:pt modelId="{7D5A27C2-5F48-47FA-A9F2-77CBA2ACBF9D}" type="parTrans" cxnId="{877D336B-8B97-4577-A253-3E01C59AFA51}">
      <dgm:prSet/>
      <dgm:spPr/>
      <dgm:t>
        <a:bodyPr/>
        <a:lstStyle/>
        <a:p>
          <a:endParaRPr lang="en-US"/>
        </a:p>
      </dgm:t>
    </dgm:pt>
    <dgm:pt modelId="{6EF74107-4836-4C11-BDE0-5936F47EB0BC}" type="sibTrans" cxnId="{877D336B-8B97-4577-A253-3E01C59AFA51}">
      <dgm:prSet/>
      <dgm:spPr/>
      <dgm:t>
        <a:bodyPr/>
        <a:lstStyle/>
        <a:p>
          <a:endParaRPr lang="en-US"/>
        </a:p>
      </dgm:t>
    </dgm:pt>
    <dgm:pt modelId="{134E0B73-DDAF-43CD-8AC8-9D79DFF6039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Event-based pub-sub model</a:t>
          </a:r>
          <a:endParaRPr lang="en-US"/>
        </a:p>
      </dgm:t>
    </dgm:pt>
    <dgm:pt modelId="{2501D5F8-4FB1-41D6-8369-FFB6DD61E130}" type="parTrans" cxnId="{E9510E11-FD3B-4CC1-9A0F-5F8125ACD304}">
      <dgm:prSet/>
      <dgm:spPr/>
      <dgm:t>
        <a:bodyPr/>
        <a:lstStyle/>
        <a:p>
          <a:endParaRPr lang="en-US"/>
        </a:p>
      </dgm:t>
    </dgm:pt>
    <dgm:pt modelId="{58863D7A-3A75-4B67-B3EE-2FC62A75431D}" type="sibTrans" cxnId="{E9510E11-FD3B-4CC1-9A0F-5F8125ACD304}">
      <dgm:prSet/>
      <dgm:spPr/>
      <dgm:t>
        <a:bodyPr/>
        <a:lstStyle/>
        <a:p>
          <a:endParaRPr lang="en-US"/>
        </a:p>
      </dgm:t>
    </dgm:pt>
    <dgm:pt modelId="{B3E3DBD5-6863-4A86-B519-F11BDBE9AF2B}">
      <dgm:prSet/>
      <dgm:spPr/>
      <dgm:t>
        <a:bodyPr/>
        <a:lstStyle/>
        <a:p>
          <a:pPr>
            <a:lnSpc>
              <a:spcPct val="100000"/>
            </a:lnSpc>
          </a:pPr>
          <a:r>
            <a:rPr lang="en-PK"/>
            <a:t>Ideal for reactive programming and event notifications (e.g., workflow automation)</a:t>
          </a:r>
          <a:endParaRPr lang="en-US"/>
        </a:p>
      </dgm:t>
    </dgm:pt>
    <dgm:pt modelId="{4C59CF81-110D-46CF-97F6-5D4F743A13D2}" type="parTrans" cxnId="{080DBE88-7EED-42C8-8746-BA2B09E464DE}">
      <dgm:prSet/>
      <dgm:spPr/>
      <dgm:t>
        <a:bodyPr/>
        <a:lstStyle/>
        <a:p>
          <a:endParaRPr lang="en-US"/>
        </a:p>
      </dgm:t>
    </dgm:pt>
    <dgm:pt modelId="{5964CEFB-A222-445D-AC18-478CEC1409D0}" type="sibTrans" cxnId="{080DBE88-7EED-42C8-8746-BA2B09E464DE}">
      <dgm:prSet/>
      <dgm:spPr/>
      <dgm:t>
        <a:bodyPr/>
        <a:lstStyle/>
        <a:p>
          <a:endParaRPr lang="en-US"/>
        </a:p>
      </dgm:t>
    </dgm:pt>
    <dgm:pt modelId="{53449536-9A8F-471B-A729-6CC6BF50A519}" type="pres">
      <dgm:prSet presAssocID="{405E2A77-7046-46DD-85E9-DED530915304}" presName="diagram" presStyleCnt="0">
        <dgm:presLayoutVars>
          <dgm:dir/>
          <dgm:resizeHandles val="exact"/>
        </dgm:presLayoutVars>
      </dgm:prSet>
      <dgm:spPr/>
    </dgm:pt>
    <dgm:pt modelId="{4C68746A-8047-44E8-81AB-3DA36BCBE8A3}" type="pres">
      <dgm:prSet presAssocID="{B9302F69-A7C7-417E-A489-D1F59055BF78}" presName="node" presStyleLbl="node1" presStyleIdx="0" presStyleCnt="2">
        <dgm:presLayoutVars>
          <dgm:bulletEnabled val="1"/>
        </dgm:presLayoutVars>
      </dgm:prSet>
      <dgm:spPr/>
    </dgm:pt>
    <dgm:pt modelId="{678A1945-9060-49FD-BF8B-B618EB91AE1A}" type="pres">
      <dgm:prSet presAssocID="{A99FCA19-3CCE-4C53-9C18-3F0C8F9A7E4D}" presName="sibTrans" presStyleCnt="0"/>
      <dgm:spPr/>
    </dgm:pt>
    <dgm:pt modelId="{57838DBC-5EA6-448B-B6F0-424BEB5EBF7B}" type="pres">
      <dgm:prSet presAssocID="{CB2F93F8-C0FA-4EE8-9FF1-AFEDDF23169F}" presName="node" presStyleLbl="node1" presStyleIdx="1" presStyleCnt="2">
        <dgm:presLayoutVars>
          <dgm:bulletEnabled val="1"/>
        </dgm:presLayoutVars>
      </dgm:prSet>
      <dgm:spPr/>
    </dgm:pt>
  </dgm:ptLst>
  <dgm:cxnLst>
    <dgm:cxn modelId="{F636780C-768C-4BF7-9BA6-13834C3F6CBD}" type="presOf" srcId="{B9302F69-A7C7-417E-A489-D1F59055BF78}" destId="{4C68746A-8047-44E8-81AB-3DA36BCBE8A3}" srcOrd="0" destOrd="0" presId="urn:microsoft.com/office/officeart/2005/8/layout/default"/>
    <dgm:cxn modelId="{E9510E11-FD3B-4CC1-9A0F-5F8125ACD304}" srcId="{CB2F93F8-C0FA-4EE8-9FF1-AFEDDF23169F}" destId="{134E0B73-DDAF-43CD-8AC8-9D79DFF6039F}" srcOrd="0" destOrd="0" parTransId="{2501D5F8-4FB1-41D6-8369-FFB6DD61E130}" sibTransId="{58863D7A-3A75-4B67-B3EE-2FC62A75431D}"/>
    <dgm:cxn modelId="{51418A11-E43B-4D46-8AD6-C97A9D0E960A}" srcId="{B9302F69-A7C7-417E-A489-D1F59055BF78}" destId="{73C93CE0-311A-42AD-83D1-3B5149F0E14D}" srcOrd="0" destOrd="0" parTransId="{A50468B2-77ED-470A-ABF9-1FF988272C2B}" sibTransId="{4466EB82-F811-472A-B1FF-D4BE6999E2E5}"/>
    <dgm:cxn modelId="{8D3A2236-A21D-4E48-94D7-006A25CB9C77}" srcId="{B9302F69-A7C7-417E-A489-D1F59055BF78}" destId="{95CE4DFE-6F53-49A2-9B98-4F437D39F7E6}" srcOrd="1" destOrd="0" parTransId="{A0D2121F-E885-46D8-AA5F-4A2A880F26F2}" sibTransId="{89ABA2BF-0CAF-41C0-ACC3-42CABA8FAF3C}"/>
    <dgm:cxn modelId="{7EB43836-5EFE-4C3F-BEDD-B4503690D997}" type="presOf" srcId="{95CE4DFE-6F53-49A2-9B98-4F437D39F7E6}" destId="{4C68746A-8047-44E8-81AB-3DA36BCBE8A3}" srcOrd="0" destOrd="2" presId="urn:microsoft.com/office/officeart/2005/8/layout/default"/>
    <dgm:cxn modelId="{877D336B-8B97-4577-A253-3E01C59AFA51}" srcId="{405E2A77-7046-46DD-85E9-DED530915304}" destId="{CB2F93F8-C0FA-4EE8-9FF1-AFEDDF23169F}" srcOrd="1" destOrd="0" parTransId="{7D5A27C2-5F48-47FA-A9F2-77CBA2ACBF9D}" sibTransId="{6EF74107-4836-4C11-BDE0-5936F47EB0BC}"/>
    <dgm:cxn modelId="{6B7B3C54-611C-4B2E-BACC-98D922A9C8DF}" type="presOf" srcId="{73C93CE0-311A-42AD-83D1-3B5149F0E14D}" destId="{4C68746A-8047-44E8-81AB-3DA36BCBE8A3}" srcOrd="0" destOrd="1" presId="urn:microsoft.com/office/officeart/2005/8/layout/default"/>
    <dgm:cxn modelId="{080DBE88-7EED-42C8-8746-BA2B09E464DE}" srcId="{CB2F93F8-C0FA-4EE8-9FF1-AFEDDF23169F}" destId="{B3E3DBD5-6863-4A86-B519-F11BDBE9AF2B}" srcOrd="1" destOrd="0" parTransId="{4C59CF81-110D-46CF-97F6-5D4F743A13D2}" sibTransId="{5964CEFB-A222-445D-AC18-478CEC1409D0}"/>
    <dgm:cxn modelId="{FC192C8A-F405-40ED-ADBF-4972878435AA}" srcId="{405E2A77-7046-46DD-85E9-DED530915304}" destId="{B9302F69-A7C7-417E-A489-D1F59055BF78}" srcOrd="0" destOrd="0" parTransId="{9C9CE536-DC1B-4F40-BE82-B852C29C9D35}" sibTransId="{A99FCA19-3CCE-4C53-9C18-3F0C8F9A7E4D}"/>
    <dgm:cxn modelId="{E993B4A3-9C6D-48C3-ACD1-69E1CC6C71E5}" type="presOf" srcId="{405E2A77-7046-46DD-85E9-DED530915304}" destId="{53449536-9A8F-471B-A729-6CC6BF50A519}" srcOrd="0" destOrd="0" presId="urn:microsoft.com/office/officeart/2005/8/layout/default"/>
    <dgm:cxn modelId="{01F1ABAB-DF39-4E79-920A-E5036CC93DAE}" type="presOf" srcId="{CB2F93F8-C0FA-4EE8-9FF1-AFEDDF23169F}" destId="{57838DBC-5EA6-448B-B6F0-424BEB5EBF7B}" srcOrd="0" destOrd="0" presId="urn:microsoft.com/office/officeart/2005/8/layout/default"/>
    <dgm:cxn modelId="{2E6F77E8-0F17-4726-B0B1-87BE69B438F4}" type="presOf" srcId="{134E0B73-DDAF-43CD-8AC8-9D79DFF6039F}" destId="{57838DBC-5EA6-448B-B6F0-424BEB5EBF7B}" srcOrd="0" destOrd="1" presId="urn:microsoft.com/office/officeart/2005/8/layout/default"/>
    <dgm:cxn modelId="{5B029AF2-742D-4896-BFA1-5090EF2C24F3}" type="presOf" srcId="{B3E3DBD5-6863-4A86-B519-F11BDBE9AF2B}" destId="{57838DBC-5EA6-448B-B6F0-424BEB5EBF7B}" srcOrd="0" destOrd="2" presId="urn:microsoft.com/office/officeart/2005/8/layout/default"/>
    <dgm:cxn modelId="{5AB0DF2F-35C3-47A9-A70C-771D95BB02AE}" type="presParOf" srcId="{53449536-9A8F-471B-A729-6CC6BF50A519}" destId="{4C68746A-8047-44E8-81AB-3DA36BCBE8A3}" srcOrd="0" destOrd="0" presId="urn:microsoft.com/office/officeart/2005/8/layout/default"/>
    <dgm:cxn modelId="{D092929B-9A79-4D52-BEC6-8B325FC8E301}" type="presParOf" srcId="{53449536-9A8F-471B-A729-6CC6BF50A519}" destId="{678A1945-9060-49FD-BF8B-B618EB91AE1A}" srcOrd="1" destOrd="0" presId="urn:microsoft.com/office/officeart/2005/8/layout/default"/>
    <dgm:cxn modelId="{A4855791-D647-4539-9686-87026EAD4A36}" type="presParOf" srcId="{53449536-9A8F-471B-A729-6CC6BF50A519}" destId="{57838DBC-5EA6-448B-B6F0-424BEB5EBF7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5D044-6B42-44EB-87EB-44D9CA77A8A7}">
      <dsp:nvSpPr>
        <dsp:cNvPr id="0" name=""/>
        <dsp:cNvSpPr/>
      </dsp:nvSpPr>
      <dsp:spPr>
        <a:xfrm>
          <a:off x="0" y="5449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 dirty="0"/>
            <a:t>Application-to-Application (A2A): Integrating different software applications, e.g., CRM and ERP</a:t>
          </a:r>
          <a:r>
            <a:rPr lang="en-US" sz="2000" kern="1200" dirty="0"/>
            <a:t>.</a:t>
          </a:r>
        </a:p>
      </dsp:txBody>
      <dsp:txXfrm>
        <a:off x="31070" y="36519"/>
        <a:ext cx="11155378" cy="574340"/>
      </dsp:txXfrm>
    </dsp:sp>
    <dsp:sp modelId="{EEE71FA2-EA6E-4D21-A9B5-9E80C811BE4F}">
      <dsp:nvSpPr>
        <dsp:cNvPr id="0" name=""/>
        <dsp:cNvSpPr/>
      </dsp:nvSpPr>
      <dsp:spPr>
        <a:xfrm>
          <a:off x="0" y="739849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Data Integration: Synchronizing data across different databases and storage services.</a:t>
          </a:r>
          <a:endParaRPr lang="en-US" sz="2000" kern="1200"/>
        </a:p>
      </dsp:txBody>
      <dsp:txXfrm>
        <a:off x="31070" y="770919"/>
        <a:ext cx="11155378" cy="574340"/>
      </dsp:txXfrm>
    </dsp:sp>
    <dsp:sp modelId="{C5BD1823-E01F-4A2B-84BD-D317C8F235A5}">
      <dsp:nvSpPr>
        <dsp:cNvPr id="0" name=""/>
        <dsp:cNvSpPr/>
      </dsp:nvSpPr>
      <dsp:spPr>
        <a:xfrm>
          <a:off x="0" y="1474249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Cloud-to-Cloud Integration: Bridging different cloud services, such as AWS and Azure.</a:t>
          </a:r>
          <a:endParaRPr lang="en-US" sz="2000" kern="1200"/>
        </a:p>
      </dsp:txBody>
      <dsp:txXfrm>
        <a:off x="31070" y="1505319"/>
        <a:ext cx="11155378" cy="574340"/>
      </dsp:txXfrm>
    </dsp:sp>
    <dsp:sp modelId="{BB29DE10-F930-4AA6-926F-9B704B302240}">
      <dsp:nvSpPr>
        <dsp:cNvPr id="0" name=""/>
        <dsp:cNvSpPr/>
      </dsp:nvSpPr>
      <dsp:spPr>
        <a:xfrm>
          <a:off x="0" y="2208650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On-Premises to Cloud: Connecting legacy systems with modern cloud applications.</a:t>
          </a:r>
          <a:endParaRPr lang="en-US" sz="2000" kern="1200"/>
        </a:p>
      </dsp:txBody>
      <dsp:txXfrm>
        <a:off x="31070" y="2239720"/>
        <a:ext cx="11155378" cy="574340"/>
      </dsp:txXfrm>
    </dsp:sp>
    <dsp:sp modelId="{3A1D322D-2A04-4819-8929-C3C09EBFD373}">
      <dsp:nvSpPr>
        <dsp:cNvPr id="0" name=""/>
        <dsp:cNvSpPr/>
      </dsp:nvSpPr>
      <dsp:spPr>
        <a:xfrm>
          <a:off x="0" y="2943049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Hybrid Cloud Integration: Combining public and private clouds with on-premises data centers.</a:t>
          </a:r>
          <a:endParaRPr lang="en-US" sz="2000" kern="1200"/>
        </a:p>
      </dsp:txBody>
      <dsp:txXfrm>
        <a:off x="31070" y="2974119"/>
        <a:ext cx="11155378" cy="574340"/>
      </dsp:txXfrm>
    </dsp:sp>
    <dsp:sp modelId="{8D87D032-C88E-4E3A-A74F-0CBCB4377894}">
      <dsp:nvSpPr>
        <dsp:cNvPr id="0" name=""/>
        <dsp:cNvSpPr/>
      </dsp:nvSpPr>
      <dsp:spPr>
        <a:xfrm>
          <a:off x="0" y="3677450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Cloud-to-Mobile: Ensuring data and functionality flow from cloud applications to mobile apps.</a:t>
          </a:r>
          <a:endParaRPr lang="en-US" sz="2000" kern="1200"/>
        </a:p>
      </dsp:txBody>
      <dsp:txXfrm>
        <a:off x="31070" y="3708520"/>
        <a:ext cx="11155378" cy="574340"/>
      </dsp:txXfrm>
    </dsp:sp>
    <dsp:sp modelId="{AB159259-65B0-45FF-A7F7-99C9E07D2C9F}">
      <dsp:nvSpPr>
        <dsp:cNvPr id="0" name=""/>
        <dsp:cNvSpPr/>
      </dsp:nvSpPr>
      <dsp:spPr>
        <a:xfrm>
          <a:off x="0" y="4411850"/>
          <a:ext cx="11217518" cy="636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Cloud-to-Business (B2B): Facilitating partnerships by sharing data securely between businesses.</a:t>
          </a:r>
          <a:endParaRPr lang="en-US" sz="2000" kern="1200"/>
        </a:p>
      </dsp:txBody>
      <dsp:txXfrm>
        <a:off x="31070" y="4442920"/>
        <a:ext cx="11155378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A67C98-AE06-4622-8856-E09ECDD02A5E}">
      <dsp:nvSpPr>
        <dsp:cNvPr id="0" name=""/>
        <dsp:cNvSpPr/>
      </dsp:nvSpPr>
      <dsp:spPr>
        <a:xfrm>
          <a:off x="0" y="381540"/>
          <a:ext cx="701237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Orchestrates and automates workflows.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Examples: Integration with Office 365, Salesforce, or Slack.</a:t>
          </a:r>
          <a:endParaRPr lang="en-US" sz="1500" kern="1200"/>
        </a:p>
      </dsp:txBody>
      <dsp:txXfrm>
        <a:off x="0" y="381540"/>
        <a:ext cx="7012370" cy="874125"/>
      </dsp:txXfrm>
    </dsp:sp>
    <dsp:sp modelId="{26CFCCF0-AB5C-41A9-9426-950C53C353E6}">
      <dsp:nvSpPr>
        <dsp:cNvPr id="0" name=""/>
        <dsp:cNvSpPr/>
      </dsp:nvSpPr>
      <dsp:spPr>
        <a:xfrm>
          <a:off x="350618" y="160140"/>
          <a:ext cx="4908659" cy="4428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Azure Logic Apps: </a:t>
          </a:r>
          <a:endParaRPr lang="en-US" sz="1500" kern="1200"/>
        </a:p>
      </dsp:txBody>
      <dsp:txXfrm>
        <a:off x="372234" y="181756"/>
        <a:ext cx="4865427" cy="399568"/>
      </dsp:txXfrm>
    </dsp:sp>
    <dsp:sp modelId="{00860085-6CE7-482F-87B5-7DD533214A38}">
      <dsp:nvSpPr>
        <dsp:cNvPr id="0" name=""/>
        <dsp:cNvSpPr/>
      </dsp:nvSpPr>
      <dsp:spPr>
        <a:xfrm>
          <a:off x="0" y="1558065"/>
          <a:ext cx="701237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Event-driven compute service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runs code in response to triggers (HTTP requests, events).</a:t>
          </a:r>
          <a:endParaRPr lang="en-US" sz="1500" kern="1200"/>
        </a:p>
      </dsp:txBody>
      <dsp:txXfrm>
        <a:off x="0" y="1558065"/>
        <a:ext cx="7012370" cy="874125"/>
      </dsp:txXfrm>
    </dsp:sp>
    <dsp:sp modelId="{21E920E1-735A-4D9C-8EC7-78E203E56FC9}">
      <dsp:nvSpPr>
        <dsp:cNvPr id="0" name=""/>
        <dsp:cNvSpPr/>
      </dsp:nvSpPr>
      <dsp:spPr>
        <a:xfrm>
          <a:off x="350618" y="1336665"/>
          <a:ext cx="4908659" cy="442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Azure Functions: </a:t>
          </a:r>
          <a:endParaRPr lang="en-US" sz="1500" kern="1200"/>
        </a:p>
      </dsp:txBody>
      <dsp:txXfrm>
        <a:off x="372234" y="1358281"/>
        <a:ext cx="4865427" cy="399568"/>
      </dsp:txXfrm>
    </dsp:sp>
    <dsp:sp modelId="{16BB0EA4-1C00-4F2E-8365-8CED0D228005}">
      <dsp:nvSpPr>
        <dsp:cNvPr id="0" name=""/>
        <dsp:cNvSpPr/>
      </dsp:nvSpPr>
      <dsp:spPr>
        <a:xfrm>
          <a:off x="0" y="2734590"/>
          <a:ext cx="7012370" cy="874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Enables event-based workflows. 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Example: Real-time notifications across services.</a:t>
          </a:r>
          <a:endParaRPr lang="en-US" sz="1500" kern="1200"/>
        </a:p>
      </dsp:txBody>
      <dsp:txXfrm>
        <a:off x="0" y="2734590"/>
        <a:ext cx="7012370" cy="874125"/>
      </dsp:txXfrm>
    </dsp:sp>
    <dsp:sp modelId="{9E0729F1-6F4F-4B34-8AC0-028541D5899A}">
      <dsp:nvSpPr>
        <dsp:cNvPr id="0" name=""/>
        <dsp:cNvSpPr/>
      </dsp:nvSpPr>
      <dsp:spPr>
        <a:xfrm>
          <a:off x="350618" y="2513190"/>
          <a:ext cx="4908659" cy="4428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Event Grid: </a:t>
          </a:r>
          <a:endParaRPr lang="en-US" sz="1500" kern="1200"/>
        </a:p>
      </dsp:txBody>
      <dsp:txXfrm>
        <a:off x="372234" y="2534806"/>
        <a:ext cx="4865427" cy="399568"/>
      </dsp:txXfrm>
    </dsp:sp>
    <dsp:sp modelId="{BABDF383-7BA1-401D-9B3D-BA8CA1277FCE}">
      <dsp:nvSpPr>
        <dsp:cNvPr id="0" name=""/>
        <dsp:cNvSpPr/>
      </dsp:nvSpPr>
      <dsp:spPr>
        <a:xfrm>
          <a:off x="0" y="3911115"/>
          <a:ext cx="7012370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12420" rIns="54423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1500" kern="1200"/>
            <a:t>Message broker service for reliable message delivery across systems.</a:t>
          </a:r>
          <a:endParaRPr lang="en-US" sz="1500" kern="1200"/>
        </a:p>
      </dsp:txBody>
      <dsp:txXfrm>
        <a:off x="0" y="3911115"/>
        <a:ext cx="7012370" cy="637875"/>
      </dsp:txXfrm>
    </dsp:sp>
    <dsp:sp modelId="{3F9AECCD-045C-4721-A54E-68DB5A06FFC0}">
      <dsp:nvSpPr>
        <dsp:cNvPr id="0" name=""/>
        <dsp:cNvSpPr/>
      </dsp:nvSpPr>
      <dsp:spPr>
        <a:xfrm>
          <a:off x="350618" y="3689715"/>
          <a:ext cx="4908659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500" kern="1200"/>
            <a:t>Service Bus: </a:t>
          </a:r>
          <a:endParaRPr lang="en-US" sz="1500" kern="1200"/>
        </a:p>
      </dsp:txBody>
      <dsp:txXfrm>
        <a:off x="372234" y="3711331"/>
        <a:ext cx="4865427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EE35AA-A93F-473B-882C-1C1789C5A037}">
      <dsp:nvSpPr>
        <dsp:cNvPr id="0" name=""/>
        <dsp:cNvSpPr/>
      </dsp:nvSpPr>
      <dsp:spPr>
        <a:xfrm>
          <a:off x="0" y="61556"/>
          <a:ext cx="7012370" cy="147683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API Gateway:</a:t>
          </a:r>
          <a:r>
            <a:rPr lang="en-US" sz="2700" kern="1200"/>
            <a:t> </a:t>
          </a:r>
          <a:r>
            <a:rPr lang="en-PK" sz="2700" kern="1200"/>
            <a:t>Routes requests to backend services and enforces security policies.</a:t>
          </a:r>
          <a:endParaRPr lang="en-US" sz="2700" kern="1200"/>
        </a:p>
      </dsp:txBody>
      <dsp:txXfrm>
        <a:off x="72093" y="133649"/>
        <a:ext cx="6868184" cy="1332646"/>
      </dsp:txXfrm>
    </dsp:sp>
    <dsp:sp modelId="{32C33E31-E44B-437C-BBDA-969E5C9B09F9}">
      <dsp:nvSpPr>
        <dsp:cNvPr id="0" name=""/>
        <dsp:cNvSpPr/>
      </dsp:nvSpPr>
      <dsp:spPr>
        <a:xfrm>
          <a:off x="0" y="1616149"/>
          <a:ext cx="7012370" cy="1476832"/>
        </a:xfrm>
        <a:prstGeom prst="roundRect">
          <a:avLst/>
        </a:prstGeom>
        <a:gradFill rotWithShape="0">
          <a:gsLst>
            <a:gs pos="0">
              <a:schemeClr val="accent2">
                <a:hueOff val="-745210"/>
                <a:satOff val="-4879"/>
                <a:lumOff val="-1078"/>
                <a:alphaOff val="0"/>
                <a:tint val="98000"/>
                <a:lumMod val="110000"/>
              </a:schemeClr>
            </a:gs>
            <a:gs pos="84000">
              <a:schemeClr val="accent2">
                <a:hueOff val="-745210"/>
                <a:satOff val="-4879"/>
                <a:lumOff val="-10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API Management Plan</a:t>
          </a:r>
          <a:r>
            <a:rPr lang="en-US" sz="2700" kern="1200"/>
            <a:t>e</a:t>
          </a:r>
          <a:r>
            <a:rPr lang="en-PK" sz="2700" kern="1200"/>
            <a:t>:</a:t>
          </a:r>
          <a:r>
            <a:rPr lang="en-US" sz="2700" kern="1200"/>
            <a:t> </a:t>
          </a:r>
          <a:r>
            <a:rPr lang="en-PK" sz="2700" kern="1200"/>
            <a:t>Manage API lifecycle, configure quotas, rate limits, and monitor performance.</a:t>
          </a:r>
          <a:endParaRPr lang="en-US" sz="2700" kern="1200"/>
        </a:p>
      </dsp:txBody>
      <dsp:txXfrm>
        <a:off x="72093" y="1688242"/>
        <a:ext cx="6868184" cy="1332646"/>
      </dsp:txXfrm>
    </dsp:sp>
    <dsp:sp modelId="{53E45AD1-D710-4C8F-94BD-B2FC3EC81C41}">
      <dsp:nvSpPr>
        <dsp:cNvPr id="0" name=""/>
        <dsp:cNvSpPr/>
      </dsp:nvSpPr>
      <dsp:spPr>
        <a:xfrm>
          <a:off x="0" y="3170741"/>
          <a:ext cx="7012370" cy="1476832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700" kern="1200"/>
            <a:t>Developer Portal:</a:t>
          </a:r>
          <a:r>
            <a:rPr lang="en-US" sz="2700" kern="1200"/>
            <a:t> </a:t>
          </a:r>
          <a:r>
            <a:rPr lang="en-PK" sz="2700" kern="1200"/>
            <a:t>Enables API testing, documentation, and account management for API users.</a:t>
          </a:r>
          <a:endParaRPr lang="en-US" sz="2700" kern="1200"/>
        </a:p>
      </dsp:txBody>
      <dsp:txXfrm>
        <a:off x="72093" y="3242834"/>
        <a:ext cx="6868184" cy="13326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67B0A-B916-4B1F-8068-CBA91975BB6C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7BE0D9-6D88-4DB8-8CAF-804353EDFA07}">
      <dsp:nvSpPr>
        <dsp:cNvPr id="0" name=""/>
        <dsp:cNvSpPr/>
      </dsp:nvSpPr>
      <dsp:spPr>
        <a:xfrm>
          <a:off x="0" y="2299"/>
          <a:ext cx="1402474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kern="1200"/>
            <a:t>API Gateway:</a:t>
          </a:r>
          <a:endParaRPr lang="en-US" sz="1700" kern="1200"/>
        </a:p>
      </dsp:txBody>
      <dsp:txXfrm>
        <a:off x="0" y="2299"/>
        <a:ext cx="1402474" cy="1568177"/>
      </dsp:txXfrm>
    </dsp:sp>
    <dsp:sp modelId="{35970DE9-C375-4E76-8BCA-CF7AA1E8CF12}">
      <dsp:nvSpPr>
        <dsp:cNvPr id="0" name=""/>
        <dsp:cNvSpPr/>
      </dsp:nvSpPr>
      <dsp:spPr>
        <a:xfrm>
          <a:off x="1507659" y="38747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First point of contact for client requests.</a:t>
          </a:r>
          <a:endParaRPr lang="en-US" sz="2000" kern="1200"/>
        </a:p>
      </dsp:txBody>
      <dsp:txXfrm>
        <a:off x="1507659" y="38747"/>
        <a:ext cx="5504710" cy="728957"/>
      </dsp:txXfrm>
    </dsp:sp>
    <dsp:sp modelId="{38158251-70B4-4F55-BDDD-1F1901F7EE08}">
      <dsp:nvSpPr>
        <dsp:cNvPr id="0" name=""/>
        <dsp:cNvSpPr/>
      </dsp:nvSpPr>
      <dsp:spPr>
        <a:xfrm>
          <a:off x="1402474" y="767704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55793D2-832E-4AFC-A275-7065EE7A0531}">
      <dsp:nvSpPr>
        <dsp:cNvPr id="0" name=""/>
        <dsp:cNvSpPr/>
      </dsp:nvSpPr>
      <dsp:spPr>
        <a:xfrm>
          <a:off x="1507659" y="804152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Handles routing, security, and caching.</a:t>
          </a:r>
          <a:endParaRPr lang="en-US" sz="2000" kern="1200"/>
        </a:p>
      </dsp:txBody>
      <dsp:txXfrm>
        <a:off x="1507659" y="804152"/>
        <a:ext cx="5504710" cy="728957"/>
      </dsp:txXfrm>
    </dsp:sp>
    <dsp:sp modelId="{0893B224-1617-4945-97C4-E80F0FC807F7}">
      <dsp:nvSpPr>
        <dsp:cNvPr id="0" name=""/>
        <dsp:cNvSpPr/>
      </dsp:nvSpPr>
      <dsp:spPr>
        <a:xfrm>
          <a:off x="1402474" y="1533110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4BEEDB9-B8A1-4894-A0D3-407D57DFC1DE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7EEDA8-1BE9-4891-84A3-F0FE74772151}">
      <dsp:nvSpPr>
        <dsp:cNvPr id="0" name=""/>
        <dsp:cNvSpPr/>
      </dsp:nvSpPr>
      <dsp:spPr>
        <a:xfrm>
          <a:off x="0" y="1570476"/>
          <a:ext cx="1402474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kern="1200"/>
            <a:t>Management Plane:</a:t>
          </a:r>
          <a:endParaRPr lang="en-US" sz="1700" kern="1200"/>
        </a:p>
      </dsp:txBody>
      <dsp:txXfrm>
        <a:off x="0" y="1570476"/>
        <a:ext cx="1402474" cy="1568177"/>
      </dsp:txXfrm>
    </dsp:sp>
    <dsp:sp modelId="{4DBACE09-DF2E-4CE6-9B89-187B4A4D2ED4}">
      <dsp:nvSpPr>
        <dsp:cNvPr id="0" name=""/>
        <dsp:cNvSpPr/>
      </dsp:nvSpPr>
      <dsp:spPr>
        <a:xfrm>
          <a:off x="1507659" y="1606924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Comprehensive API management, monitoring, and analytics.</a:t>
          </a:r>
          <a:endParaRPr lang="en-US" sz="2000" kern="1200"/>
        </a:p>
      </dsp:txBody>
      <dsp:txXfrm>
        <a:off x="1507659" y="1606924"/>
        <a:ext cx="5504710" cy="728957"/>
      </dsp:txXfrm>
    </dsp:sp>
    <dsp:sp modelId="{98D78392-78C6-4523-847E-B4F50D30E4B6}">
      <dsp:nvSpPr>
        <dsp:cNvPr id="0" name=""/>
        <dsp:cNvSpPr/>
      </dsp:nvSpPr>
      <dsp:spPr>
        <a:xfrm>
          <a:off x="1402474" y="2335882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320B159-EFF7-4CF3-B26F-EA4FEF53CC0F}">
      <dsp:nvSpPr>
        <dsp:cNvPr id="0" name=""/>
        <dsp:cNvSpPr/>
      </dsp:nvSpPr>
      <dsp:spPr>
        <a:xfrm>
          <a:off x="1507659" y="2372330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Supports CLI, PowerShell, SDKs for different languages.</a:t>
          </a:r>
          <a:endParaRPr lang="en-US" sz="2000" kern="1200"/>
        </a:p>
      </dsp:txBody>
      <dsp:txXfrm>
        <a:off x="1507659" y="2372330"/>
        <a:ext cx="5504710" cy="728957"/>
      </dsp:txXfrm>
    </dsp:sp>
    <dsp:sp modelId="{C8883691-0FCA-46F0-8B62-DA24CBC15710}">
      <dsp:nvSpPr>
        <dsp:cNvPr id="0" name=""/>
        <dsp:cNvSpPr/>
      </dsp:nvSpPr>
      <dsp:spPr>
        <a:xfrm>
          <a:off x="1402474" y="3101287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A1D58B-87C4-4F16-892E-5F457EBA57C9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05AD9E-ACBF-45AB-919B-D55A55643C40}">
      <dsp:nvSpPr>
        <dsp:cNvPr id="0" name=""/>
        <dsp:cNvSpPr/>
      </dsp:nvSpPr>
      <dsp:spPr>
        <a:xfrm>
          <a:off x="0" y="3138654"/>
          <a:ext cx="1402474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700" kern="1200"/>
            <a:t>Developer Portal:</a:t>
          </a:r>
          <a:endParaRPr lang="en-US" sz="1700" kern="1200"/>
        </a:p>
      </dsp:txBody>
      <dsp:txXfrm>
        <a:off x="0" y="3138654"/>
        <a:ext cx="1402474" cy="1568177"/>
      </dsp:txXfrm>
    </dsp:sp>
    <dsp:sp modelId="{DFE00879-A261-4992-A456-83D4ACCC702F}">
      <dsp:nvSpPr>
        <dsp:cNvPr id="0" name=""/>
        <dsp:cNvSpPr/>
      </dsp:nvSpPr>
      <dsp:spPr>
        <a:xfrm>
          <a:off x="1507659" y="3175102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Open-source customizable portal.</a:t>
          </a:r>
          <a:endParaRPr lang="en-US" sz="2000" kern="1200"/>
        </a:p>
      </dsp:txBody>
      <dsp:txXfrm>
        <a:off x="1507659" y="3175102"/>
        <a:ext cx="5504710" cy="728957"/>
      </dsp:txXfrm>
    </dsp:sp>
    <dsp:sp modelId="{88F72AB8-750A-48E1-9007-CF1DAFDD5692}">
      <dsp:nvSpPr>
        <dsp:cNvPr id="0" name=""/>
        <dsp:cNvSpPr/>
      </dsp:nvSpPr>
      <dsp:spPr>
        <a:xfrm>
          <a:off x="1402474" y="3904059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FF7957F-CD36-4667-9F24-6A8CB30D7066}">
      <dsp:nvSpPr>
        <dsp:cNvPr id="0" name=""/>
        <dsp:cNvSpPr/>
      </dsp:nvSpPr>
      <dsp:spPr>
        <a:xfrm>
          <a:off x="1507659" y="3940507"/>
          <a:ext cx="5504710" cy="728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000" kern="1200"/>
            <a:t>Supports API testing, documentation, and key management.</a:t>
          </a:r>
          <a:endParaRPr lang="en-US" sz="2000" kern="1200"/>
        </a:p>
      </dsp:txBody>
      <dsp:txXfrm>
        <a:off x="1507659" y="3940507"/>
        <a:ext cx="5504710" cy="728957"/>
      </dsp:txXfrm>
    </dsp:sp>
    <dsp:sp modelId="{33C5A265-4B50-4535-A903-90297E390E11}">
      <dsp:nvSpPr>
        <dsp:cNvPr id="0" name=""/>
        <dsp:cNvSpPr/>
      </dsp:nvSpPr>
      <dsp:spPr>
        <a:xfrm>
          <a:off x="1402474" y="4669464"/>
          <a:ext cx="5609896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9C2412-85CF-4124-9491-833B02EF01C3}">
      <dsp:nvSpPr>
        <dsp:cNvPr id="0" name=""/>
        <dsp:cNvSpPr/>
      </dsp:nvSpPr>
      <dsp:spPr>
        <a:xfrm>
          <a:off x="0" y="3679"/>
          <a:ext cx="7012370" cy="7836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73DF2-2F08-4903-96CD-B04A2BE0E097}">
      <dsp:nvSpPr>
        <dsp:cNvPr id="0" name=""/>
        <dsp:cNvSpPr/>
      </dsp:nvSpPr>
      <dsp:spPr>
        <a:xfrm>
          <a:off x="237047" y="179995"/>
          <a:ext cx="430995" cy="430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0CDE7-33AA-4EB8-ADCA-7A915746706E}">
      <dsp:nvSpPr>
        <dsp:cNvPr id="0" name=""/>
        <dsp:cNvSpPr/>
      </dsp:nvSpPr>
      <dsp:spPr>
        <a:xfrm>
          <a:off x="905091" y="3679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Azure Entra ID: Authentication and security for API requests.</a:t>
          </a:r>
          <a:endParaRPr lang="en-US" sz="1900" kern="1200"/>
        </a:p>
      </dsp:txBody>
      <dsp:txXfrm>
        <a:off x="905091" y="3679"/>
        <a:ext cx="6107278" cy="783628"/>
      </dsp:txXfrm>
    </dsp:sp>
    <dsp:sp modelId="{FA5D3B95-118E-443C-8434-BAE43D8A0DAE}">
      <dsp:nvSpPr>
        <dsp:cNvPr id="0" name=""/>
        <dsp:cNvSpPr/>
      </dsp:nvSpPr>
      <dsp:spPr>
        <a:xfrm>
          <a:off x="0" y="983215"/>
          <a:ext cx="7012370" cy="7836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02659-1087-4A3E-AE66-4AFEAC471949}">
      <dsp:nvSpPr>
        <dsp:cNvPr id="0" name=""/>
        <dsp:cNvSpPr/>
      </dsp:nvSpPr>
      <dsp:spPr>
        <a:xfrm>
          <a:off x="237047" y="1159531"/>
          <a:ext cx="430995" cy="430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46612-9432-4C30-8315-7300F00594CE}">
      <dsp:nvSpPr>
        <dsp:cNvPr id="0" name=""/>
        <dsp:cNvSpPr/>
      </dsp:nvSpPr>
      <dsp:spPr>
        <a:xfrm>
          <a:off x="905091" y="983215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Azure Key Vault: Store and manage API secrets and certificates.</a:t>
          </a:r>
          <a:endParaRPr lang="en-US" sz="1900" kern="1200"/>
        </a:p>
      </dsp:txBody>
      <dsp:txXfrm>
        <a:off x="905091" y="983215"/>
        <a:ext cx="6107278" cy="783628"/>
      </dsp:txXfrm>
    </dsp:sp>
    <dsp:sp modelId="{D43B87CA-56BB-4D56-8CE4-E5E13E337318}">
      <dsp:nvSpPr>
        <dsp:cNvPr id="0" name=""/>
        <dsp:cNvSpPr/>
      </dsp:nvSpPr>
      <dsp:spPr>
        <a:xfrm>
          <a:off x="0" y="1962751"/>
          <a:ext cx="7012370" cy="7836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D2591-4845-426A-9063-2DFD54856A71}">
      <dsp:nvSpPr>
        <dsp:cNvPr id="0" name=""/>
        <dsp:cNvSpPr/>
      </dsp:nvSpPr>
      <dsp:spPr>
        <a:xfrm>
          <a:off x="237047" y="2139067"/>
          <a:ext cx="430995" cy="430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936B9-51ED-425B-9CF0-0B7DCE53CDDD}">
      <dsp:nvSpPr>
        <dsp:cNvPr id="0" name=""/>
        <dsp:cNvSpPr/>
      </dsp:nvSpPr>
      <dsp:spPr>
        <a:xfrm>
          <a:off x="905091" y="1962751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Azure Monitor: Logs, alerts, and monitoring for API usage and performance.</a:t>
          </a:r>
          <a:endParaRPr lang="en-US" sz="1900" kern="1200"/>
        </a:p>
      </dsp:txBody>
      <dsp:txXfrm>
        <a:off x="905091" y="1962751"/>
        <a:ext cx="6107278" cy="783628"/>
      </dsp:txXfrm>
    </dsp:sp>
    <dsp:sp modelId="{6B1BA38E-57BB-447E-8B4F-0F91A136AB25}">
      <dsp:nvSpPr>
        <dsp:cNvPr id="0" name=""/>
        <dsp:cNvSpPr/>
      </dsp:nvSpPr>
      <dsp:spPr>
        <a:xfrm>
          <a:off x="0" y="2942287"/>
          <a:ext cx="7012370" cy="78362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1D6B4-68A3-4B4D-8A7F-DEC8918BBA0B}">
      <dsp:nvSpPr>
        <dsp:cNvPr id="0" name=""/>
        <dsp:cNvSpPr/>
      </dsp:nvSpPr>
      <dsp:spPr>
        <a:xfrm>
          <a:off x="237047" y="3118603"/>
          <a:ext cx="430995" cy="430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F328A-850B-4682-B4CD-727A4074756A}">
      <dsp:nvSpPr>
        <dsp:cNvPr id="0" name=""/>
        <dsp:cNvSpPr/>
      </dsp:nvSpPr>
      <dsp:spPr>
        <a:xfrm>
          <a:off x="905091" y="2942287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Azure Functions &amp; Logic Apps: Event-driven compute and low-code integration workflows.</a:t>
          </a:r>
          <a:endParaRPr lang="en-US" sz="1900" kern="1200"/>
        </a:p>
      </dsp:txBody>
      <dsp:txXfrm>
        <a:off x="905091" y="2942287"/>
        <a:ext cx="6107278" cy="783628"/>
      </dsp:txXfrm>
    </dsp:sp>
    <dsp:sp modelId="{77F1FB7B-2EBA-44C3-9CBA-DA7C04AC56FC}">
      <dsp:nvSpPr>
        <dsp:cNvPr id="0" name=""/>
        <dsp:cNvSpPr/>
      </dsp:nvSpPr>
      <dsp:spPr>
        <a:xfrm>
          <a:off x="0" y="3921823"/>
          <a:ext cx="7012370" cy="78362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6C4572-5C2B-4D85-9A47-0C304AB61C49}">
      <dsp:nvSpPr>
        <dsp:cNvPr id="0" name=""/>
        <dsp:cNvSpPr/>
      </dsp:nvSpPr>
      <dsp:spPr>
        <a:xfrm>
          <a:off x="237047" y="4098139"/>
          <a:ext cx="430995" cy="430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D3FE9-0550-4D39-B8A1-ACC5100ACC62}">
      <dsp:nvSpPr>
        <dsp:cNvPr id="0" name=""/>
        <dsp:cNvSpPr/>
      </dsp:nvSpPr>
      <dsp:spPr>
        <a:xfrm>
          <a:off x="905091" y="3921823"/>
          <a:ext cx="6107278" cy="7836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1900" kern="1200"/>
            <a:t>Networking: API protection with VNet, private endpoints, and Application Gateway. </a:t>
          </a:r>
          <a:endParaRPr lang="en-US" sz="1900" kern="1200"/>
        </a:p>
      </dsp:txBody>
      <dsp:txXfrm>
        <a:off x="905091" y="3921823"/>
        <a:ext cx="6107278" cy="7836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68746A-8047-44E8-81AB-3DA36BCBE8A3}">
      <dsp:nvSpPr>
        <dsp:cNvPr id="0" name=""/>
        <dsp:cNvSpPr/>
      </dsp:nvSpPr>
      <dsp:spPr>
        <a:xfrm>
          <a:off x="1346" y="331818"/>
          <a:ext cx="5251074" cy="31506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3500" kern="1200"/>
            <a:t>Web PubSub:</a:t>
          </a:r>
          <a:endParaRPr lang="en-US" sz="3500" kern="1200"/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700" kern="1200"/>
            <a:t>Real-time messaging via WebSockets</a:t>
          </a:r>
          <a:endParaRPr lang="en-US" sz="2700" kern="1200"/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700" kern="1200"/>
            <a:t>Ideal for client-server bidirectional communication (e.g., chat, dashboards)</a:t>
          </a:r>
          <a:endParaRPr lang="en-US" sz="2700" kern="1200"/>
        </a:p>
      </dsp:txBody>
      <dsp:txXfrm>
        <a:off x="1346" y="331818"/>
        <a:ext cx="5251074" cy="3150644"/>
      </dsp:txXfrm>
    </dsp:sp>
    <dsp:sp modelId="{57838DBC-5EA6-448B-B6F0-424BEB5EBF7B}">
      <dsp:nvSpPr>
        <dsp:cNvPr id="0" name=""/>
        <dsp:cNvSpPr/>
      </dsp:nvSpPr>
      <dsp:spPr>
        <a:xfrm>
          <a:off x="5777528" y="331818"/>
          <a:ext cx="5251074" cy="3150644"/>
        </a:xfrm>
        <a:prstGeom prst="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t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PK" sz="3500" kern="1200"/>
            <a:t>Event Grid:</a:t>
          </a:r>
          <a:endParaRPr lang="en-US" sz="3500" kern="1200"/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700" kern="1200"/>
            <a:t>Event-based pub-sub model</a:t>
          </a:r>
          <a:endParaRPr lang="en-US" sz="2700" kern="1200"/>
        </a:p>
        <a:p>
          <a:pPr marL="228600" lvl="1" indent="-228600" algn="l" defTabSz="12001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PK" sz="2700" kern="1200"/>
            <a:t>Ideal for reactive programming and event notifications (e.g., workflow automation)</a:t>
          </a:r>
          <a:endParaRPr lang="en-US" sz="2700" kern="1200"/>
        </a:p>
      </dsp:txBody>
      <dsp:txXfrm>
        <a:off x="5777528" y="331818"/>
        <a:ext cx="5251074" cy="3150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03/10/2024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11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Azure Cloud Integration Services and Tools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Azure API Management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11893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Complete API Lifecycle: 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design to retirement, APIM helps manage APIs efficiently.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Protects APIs using certificates, OAuth, JWT tokens.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gateways allow for throttling, quotas, and caching.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web, mobile, IoT, B2B apps.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Legacy System Modernization: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Expose legacy apps through modern cloud APIs.</a:t>
            </a:r>
          </a:p>
          <a:p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529623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API Management Components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22F222-AE5E-024E-122D-7EE6673E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94323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3932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API Management Key Features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5B9462-2B5B-7575-59E5-133DB7D00C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3591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540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Azure Services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CC0487-942A-0B27-FC70-BA8DC3C5B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1929879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8784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Logic Apps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500092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Low-code/no-code integration tool for automating workflows.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Connects with on-premises and cloud services.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designer for building workflows.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Azure Logic Apps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Integration: Connect multiple systems without coding.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Automation: Automate business processes like sending alerts or processing orders.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 Connectors: Integrates with services like Azure Storage, Databases, and external SaaS services.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Logic Apps Components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Workflows: Define the steps for automating a task.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Triggers: Start workflows based on specific conditions or events.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Actions: Steps taken within a workflow (e.g., sending an email).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Connectors: Integrations with different services (e.g., Office 365, Salesforce).</a:t>
            </a:r>
          </a:p>
        </p:txBody>
      </p:sp>
    </p:spTree>
    <p:extLst>
      <p:ext uri="{BB962C8B-B14F-4D97-AF65-F5344CB8AC3E}">
        <p14:creationId xmlns:p14="http://schemas.microsoft.com/office/powerpoint/2010/main" val="1380653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Cloud Messaging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Cloud Integration: Connecting applications, APIs, and web 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Messaging Brokers: Enable data transfer between decoupled systems.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Formats Supported: Plain text, XML, JSON.</a:t>
            </a:r>
          </a:p>
        </p:txBody>
      </p:sp>
    </p:spTree>
    <p:extLst>
      <p:ext uri="{BB962C8B-B14F-4D97-AF65-F5344CB8AC3E}">
        <p14:creationId xmlns:p14="http://schemas.microsoft.com/office/powerpoint/2010/main" val="3818304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Service Bus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05781"/>
            <a:ext cx="11029615" cy="454250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A cloud-based messaging service acting as an intermediary.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Purpose: Reliable, secure, and scalable messaging for application integration.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Supports: Asynchronous message transfer through queues and topics.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Azure Service Bus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Intermediary Broker: Facilitates data transfer between applications.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Parallel Competing Consumers: Multiple apps can read from the same queue.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Reliable Messaging: Ensures flexibility, scalability, and reliability.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Features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Auto-forwarding: Chains messages between topics/queues.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Duplicate Detection: Avoids duplicate message processing.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Dead-letter Queue (DLQ): Captures message failures for review.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Prefetch &amp; Message Deferral: Optimizes message processing.</a:t>
            </a:r>
          </a:p>
          <a:p>
            <a:pPr>
              <a:spcBef>
                <a:spcPts val="0"/>
              </a:spcBef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2036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Bus Architecture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5445"/>
            <a:ext cx="11029615" cy="446384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Bus Architecture: Queues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FIFO (First In, First Out): Message delivery order.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Decoupled Messaging: Applications interact without direct connection.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Case: Web, mobile apps, or services communicating with back-end systems.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Bus Architecture: Topics &amp; Subscriptions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Publisher-Subscriber Pattern: Enables one-to-many communication.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Topics: Message stream publisher.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Subscriptions: Filters messages for specific subscribers.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 Examples: News platforms, stock trading apps, IoT solutions.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Comparing Queues vs Topics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Queue: Single point-to-point message delivery.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Topic: Broadcasts messages to multiple subscribers.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Differences: One-to-one vs One-to-many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1342286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Integrations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Azure Functions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 Processing: Azure Functions can trigger actions from queue messages.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Serverless Event Handling: Trigger Azure Functions for real-time processing.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Cases: Customer order processing, task completion triggers.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Logic Apps: Automate workflows with low-code solutions.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Event Grid: Respond to events in real-time.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Dataverse &amp; Power Platform: Decoupled architecture for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180182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Service Bus - Considerations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Pricing and Tier Considerations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Tier: 64 KB to 265 KB message size.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Premium Tier: Supports transactions and messages up to 100 MB.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Cost-Benefit Analysis: Choose based on your application needs.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Service Bus vs Azure Storage Queue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to Choose Service Bus: FIFO guarantee, message transactions, message batching.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to Choose Azure Storage Queue: Simpler queue storage, large message sizes (up to 80 GB).</a:t>
            </a:r>
          </a:p>
        </p:txBody>
      </p:sp>
    </p:spTree>
    <p:extLst>
      <p:ext uri="{BB962C8B-B14F-4D97-AF65-F5344CB8AC3E}">
        <p14:creationId xmlns:p14="http://schemas.microsoft.com/office/powerpoint/2010/main" val="3555759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301603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10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400" b="1" dirty="0">
                <a:solidFill>
                  <a:schemeClr val="tx1"/>
                </a:solidFill>
              </a:rPr>
              <a:t>Azure Cloud Integration Services and Tools</a:t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2013" y="4942982"/>
            <a:ext cx="4689987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</a:p>
        </p:txBody>
      </p:sp>
    </p:spTree>
    <p:extLst>
      <p:ext uri="{BB962C8B-B14F-4D97-AF65-F5344CB8AC3E}">
        <p14:creationId xmlns:p14="http://schemas.microsoft.com/office/powerpoint/2010/main" val="406801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7A2F5-E8A6-4515-9ABF-448B4C5D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Service Bus – Use Cases &amp; Benefits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0EE9-5557-8B50-0290-AA6AE65A8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Real-World Use Cases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Solutions: Managing data from multiple devices.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News Platforms: Delivering categorized updates to users.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Stock Trading Apps: Real-time notifications on user-selected stocks.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Service Bus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Reliability: Guaranteed message delivery.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Scalability: Scalable across distributed systems.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Security: Secure message handling through Azure platform.</a:t>
            </a:r>
          </a:p>
        </p:txBody>
      </p:sp>
    </p:spTree>
    <p:extLst>
      <p:ext uri="{BB962C8B-B14F-4D97-AF65-F5344CB8AC3E}">
        <p14:creationId xmlns:p14="http://schemas.microsoft.com/office/powerpoint/2010/main" val="37777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rgbClr val="FFFFFF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Azure Web PubSub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9743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Overview: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Managed service enabling real-time messaging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WebSocket communication for instant updates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for chat apps, live dashboards, and IoT monitoring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Publish-subscribe messaging architecture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Web </a:t>
            </a:r>
            <a:r>
              <a:rPr lang="en-PK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Architecture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client sends HTTP request → Server accepts request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WebSocket connection enables bidirectional communication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Client-server handshake for real-time message exchange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Illustration of WebSocket connection</a:t>
            </a:r>
          </a:p>
        </p:txBody>
      </p:sp>
      <p:pic>
        <p:nvPicPr>
          <p:cNvPr id="1026" name="Picture 2" descr="Expand your application with real-time messaging API capability with Web  PubSub and API Management - Microsoft Community Hub">
            <a:extLst>
              <a:ext uri="{FF2B5EF4-FFF2-40B4-BE49-F238E27FC236}">
                <a16:creationId xmlns:a16="http://schemas.microsoft.com/office/drawing/2014/main" id="{6626B180-58F6-56C7-7927-5D36660E1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3316" y="4323709"/>
            <a:ext cx="4600704" cy="219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859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</a:t>
            </a:r>
            <a:r>
              <a:rPr lang="en-PK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Pricing Tiers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Tier: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 to 20 connections, 20,000 messages/day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Units: 1, 99.9% SLA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for testing and development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Tier: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 to 1,000 connections, 1 million free messages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unlimited messages, message broadcasting, and ordering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 Units: 100, 99.9% SLA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Premium Tier: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reliability, autoscaling, custom domain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Availability zone support for enterprise workloads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PK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5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</a:t>
            </a:r>
            <a:r>
              <a:rPr lang="en-US" dirty="0" err="1"/>
              <a:t>PubSub</a:t>
            </a:r>
            <a:r>
              <a:rPr lang="en-US" dirty="0"/>
              <a:t> – Use Cases &amp; Benefits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44218"/>
            <a:ext cx="11029615" cy="419758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 for Azure Web </a:t>
            </a:r>
            <a:r>
              <a:rPr lang="en-PK" sz="2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messaging and live dashboards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Live auctions, gaming, and voting polls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Collaborative platforms (e.g., live pair programming)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Live chat and online customer support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IoT monitoring and real-time notifications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Web </a:t>
            </a:r>
            <a:r>
              <a:rPr lang="en-PK" sz="20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updates via </a:t>
            </a:r>
            <a:r>
              <a:rPr lang="en-PK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WebSockets</a:t>
            </a:r>
            <a:endParaRPr lang="en-PK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and high availability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Easy integration with web, mobile, and IoT applications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Pub/sub messaging pattern for async communication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Built-in security features</a:t>
            </a:r>
          </a:p>
        </p:txBody>
      </p:sp>
    </p:spTree>
    <p:extLst>
      <p:ext uri="{BB962C8B-B14F-4D97-AF65-F5344CB8AC3E}">
        <p14:creationId xmlns:p14="http://schemas.microsoft.com/office/powerpoint/2010/main" val="364185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</a:t>
            </a:r>
            <a:r>
              <a:rPr lang="en-PK" sz="4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Components</a:t>
            </a:r>
            <a:r>
              <a:rPr lang="en-US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Workflow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Web </a:t>
            </a:r>
            <a:r>
              <a:rPr lang="en-PK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Components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Server: Manages connections, events, and messages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Message: Data format (text, JSON, binary), 1MB max size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Hub: Grouping of client connections for specific use cases (e.g., chat, notifications)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Group: Allows clients to join/leave group sessions dynamically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 Handlers &amp; Listeners: Manage client events and server-side logic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Typical Web </a:t>
            </a:r>
            <a:r>
              <a:rPr lang="en-PK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Workflow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Client connects → Service invokes server with Cloud Events → Server responds via REST API → Client receives server response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PK" sz="2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57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Azure Event Grid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4050104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Azure Event Grid?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Event-based, fully managed pub-sub service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apps to respond to changes and events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Reactive programming model for distributed systems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Routes events to multiple subscribers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Features of Azure Event Grid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Event-driven notification and messaging delivery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HTTP-based event support for both Azure and external APIs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Simplifies event-based applications with reliable delivery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custom event handling for specific triggers</a:t>
            </a:r>
          </a:p>
        </p:txBody>
      </p:sp>
    </p:spTree>
    <p:extLst>
      <p:ext uri="{BB962C8B-B14F-4D97-AF65-F5344CB8AC3E}">
        <p14:creationId xmlns:p14="http://schemas.microsoft.com/office/powerpoint/2010/main" val="22635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 Grid Architecture</a:t>
            </a:r>
            <a:b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Publisher sends events to input channel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Message broker replicates events to output channel</a:t>
            </a:r>
          </a:p>
          <a:p>
            <a:pPr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Subscribers receive events asynchronously</a:t>
            </a:r>
          </a:p>
        </p:txBody>
      </p:sp>
      <p:pic>
        <p:nvPicPr>
          <p:cNvPr id="2050" name="Picture 2" descr="Publisher-Subscriber pattern - Azure Architecture Center | Microsoft Learn">
            <a:extLst>
              <a:ext uri="{FF2B5EF4-FFF2-40B4-BE49-F238E27FC236}">
                <a16:creationId xmlns:a16="http://schemas.microsoft.com/office/drawing/2014/main" id="{4592F1A5-DCB3-4B81-2030-0E20B2C1F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5289" y="3261798"/>
            <a:ext cx="8582887" cy="304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72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Event Grid Use Cases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Send emails on Azure VM changes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notifications for workflows, automation, and triggers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Reactive programming for scalable applications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for serverless applications, microservices, and distributed systems</a:t>
            </a:r>
          </a:p>
        </p:txBody>
      </p:sp>
    </p:spTree>
    <p:extLst>
      <p:ext uri="{BB962C8B-B14F-4D97-AF65-F5344CB8AC3E}">
        <p14:creationId xmlns:p14="http://schemas.microsoft.com/office/powerpoint/2010/main" val="327885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PK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Comparing Web PubSub and Event Grid</a:t>
            </a:r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202EA0-72AD-3F32-B336-DC0443658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033284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81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Integration with Other Azure Services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</a:t>
            </a:r>
            <a:r>
              <a:rPr lang="en-PK" sz="24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PubSub</a:t>
            </a: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Event Grid both integrate seamlessly with Azure services (e.g., Azure Functions, Logic Apps)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messaging and event-driven architectures can enhance serverless applications</a:t>
            </a:r>
          </a:p>
        </p:txBody>
      </p:sp>
    </p:spTree>
    <p:extLst>
      <p:ext uri="{BB962C8B-B14F-4D97-AF65-F5344CB8AC3E}">
        <p14:creationId xmlns:p14="http://schemas.microsoft.com/office/powerpoint/2010/main" val="358394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Cloud Integration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7"/>
            <a:ext cx="11029615" cy="4686904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Cloud Integration?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Connecting multiple cloud-based or on-premises systems and applications.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data sharing and synchronization across different platforms.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Cloud Integration Matters: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Ensures cohesive operations and data visibility.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businesses to leverage multiple cloud services efficiently.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Cloud Integration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Collaboration: Teams can access unified data in real time, reducing silos.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Enhanced Data Accuracy: Real-time data flow minimizes inconsistencies and ensures up-to-date information.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Better Decision-Making: Accurate, timely data helps leaders make informed business decisions.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 and Flexibility: As businesses grow, integrated systems can scale without major disruptions.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5770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Cloud Integration</a:t>
            </a:r>
            <a:br>
              <a:rPr lang="en-PK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PK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D1C3B99-9FE9-F00C-C999-C2E702010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1559281"/>
              </p:ext>
            </p:extLst>
          </p:nvPr>
        </p:nvGraphicFramePr>
        <p:xfrm>
          <a:off x="581192" y="1632155"/>
          <a:ext cx="11217518" cy="505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250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4840"/>
            <a:ext cx="11029616" cy="851341"/>
          </a:xfrm>
        </p:spPr>
        <p:txBody>
          <a:bodyPr/>
          <a:lstStyle/>
          <a:p>
            <a:r>
              <a:rPr lang="en-US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Cloud Integration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3497"/>
            <a:ext cx="11029615" cy="492596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Reliability &amp; Scalability</a:t>
            </a: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Reliability: Ensures minimal downtime and operational continuity across integrated systems.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Scalability: Easily adjusts to increased demand without compromising performance.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Tools for Monitoring: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Monitor: Real-time observability and analytics.</a:t>
            </a:r>
          </a:p>
          <a:p>
            <a:pPr lvl="2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Insights: Detects performance issues, monitors app health, and tracks dependencies.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Improved Efficiency &amp; Cost Savings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Automation Reduces Manual Effort: Reduces human errors by automating repetitive processes.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Efficiency: No need for expensive on-premises infrastructure. Pay for what you use (cloud economics).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Moving from manual data entry between CRM and ERP to automated sync using Azure Logic Apps.</a:t>
            </a:r>
            <a:endParaRPr lang="en-US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Agility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Real-Time Decision-Making: Unified data from integrated systems enables businesses to adapt quickly.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Competitive Edge: Faster response to market changes through integrated, flexible systems.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Retailers can adjust inventory and supply chains in real time using data from integrated systems.</a:t>
            </a:r>
          </a:p>
        </p:txBody>
      </p:sp>
    </p:spTree>
    <p:extLst>
      <p:ext uri="{BB962C8B-B14F-4D97-AF65-F5344CB8AC3E}">
        <p14:creationId xmlns:p14="http://schemas.microsoft.com/office/powerpoint/2010/main" val="1850290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PK" kern="100">
                <a:solidFill>
                  <a:schemeClr val="bg1">
                    <a:lumMod val="85000"/>
                    <a:lumOff val="1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Integration Solutions</a:t>
            </a:r>
            <a:endParaRPr lang="en-PK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824E73-E686-0704-9AC2-AA1794BDBE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15026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8931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sz="44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APIs in Cloud Integration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Web APIs: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Public APIs: Open APIs available for external developers to build integrations.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Partner APIs: Private APIs restricted to specific business partners for B2B integrations.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Internal APIs: Used for connecting internal services within a company (e.g., HR systems, financial systems).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Composite APIs: Combine multiple APIs into a single API, simplifying communication.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of Web APIs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Simplifies Integration: Web APIs make it easier to connect disparate systems with minimal custom development.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Extends Functionality: APIs allow third-party developers to build new functionalities on top of your services.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Innovation: Fast, secure API integration accelerates the development of new features and services.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A payment gateway API that integrates with an e-commerce platform.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API Management Lifecycle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PK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Development: Define and design the API with proper versioning and documentation.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Deployment: Host APIs securely and manage access.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Maintenance: Monitor performance, manage security (OAuth, tokens), and ensure API reliability.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API Management: Tool for publishing, securing, and </a:t>
            </a:r>
            <a:r>
              <a:rPr lang="en-PK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</a:t>
            </a:r>
            <a:r>
              <a:rPr lang="en-PK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APIs.</a:t>
            </a:r>
          </a:p>
        </p:txBody>
      </p:sp>
    </p:spTree>
    <p:extLst>
      <p:ext uri="{BB962C8B-B14F-4D97-AF65-F5344CB8AC3E}">
        <p14:creationId xmlns:p14="http://schemas.microsoft.com/office/powerpoint/2010/main" val="5741924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to Azure API Management (APIM)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Definition: A flexible integration service for designing, developing, and managing APIs across different environments.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Supports full API lifecycle: design, deployment, management, and retirement.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Works in hybrid and multi-cloud scenarios.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PK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Connecting applications and systems in a secure manner.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Enabling external access to internal systems via APIs.</a:t>
            </a:r>
          </a:p>
          <a:p>
            <a:pPr marL="0" indent="0">
              <a:buNone/>
            </a:pP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3622897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04C-6FF6-6030-638B-B36CB9CC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K" sz="4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Azure API Management Pricing Tiers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D75F7-B83F-8442-6573-B8ECC6D94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73606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Consumption Tier: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for: Serverless or lightweight apps.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Pricing: Pay-per-use, no SLA.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Limitations: Not suitable for US Government or 21Vianet environments.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Developer Tier: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for: Non-production environments, testing, and development.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Pricing: Low-cost, no SLA.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Tier: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for: Entry-level production use.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Tier: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for: Medium-sized applications with typical production needs.</a:t>
            </a:r>
          </a:p>
          <a:p>
            <a:pPr>
              <a:lnSpc>
                <a:spcPct val="107000"/>
              </a:lnSpc>
              <a:spcBef>
                <a:spcPts val="0"/>
              </a:spcBef>
            </a:pPr>
            <a:r>
              <a:rPr lang="en-PK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Premium Tier: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 for: Large enterprises with high demand.</a:t>
            </a:r>
          </a:p>
          <a:p>
            <a:pPr lvl="1">
              <a:lnSpc>
                <a:spcPct val="107000"/>
              </a:lnSpc>
              <a:spcBef>
                <a:spcPts val="0"/>
              </a:spcBef>
            </a:pP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Features: Multi-region support, </a:t>
            </a:r>
            <a:r>
              <a:rPr lang="en-PK" sz="12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VNet</a:t>
            </a:r>
            <a:r>
              <a:rPr lang="en-PK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integration.</a:t>
            </a:r>
          </a:p>
        </p:txBody>
      </p:sp>
    </p:spTree>
    <p:extLst>
      <p:ext uri="{BB962C8B-B14F-4D97-AF65-F5344CB8AC3E}">
        <p14:creationId xmlns:p14="http://schemas.microsoft.com/office/powerpoint/2010/main" val="3903296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2249</Words>
  <Application>Microsoft Office PowerPoint</Application>
  <PresentationFormat>Widescreen</PresentationFormat>
  <Paragraphs>270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Arial Nova Light</vt:lpstr>
      <vt:lpstr>Gadugi</vt:lpstr>
      <vt:lpstr>Wingdings 2</vt:lpstr>
      <vt:lpstr>DividendVTI</vt:lpstr>
      <vt:lpstr>Introduction to Cloud Computing</vt:lpstr>
      <vt:lpstr> CHAPTER 10 Azure Cloud Integration Services and Tools </vt:lpstr>
      <vt:lpstr>Introduction to Cloud Integration</vt:lpstr>
      <vt:lpstr>Types of Cloud Integration </vt:lpstr>
      <vt:lpstr>Why Cloud Integration</vt:lpstr>
      <vt:lpstr>Azure Integration Solutions</vt:lpstr>
      <vt:lpstr>Web APIs in Cloud Integration</vt:lpstr>
      <vt:lpstr>Introduction to Azure API Management (APIM)</vt:lpstr>
      <vt:lpstr>Azure API Management Pricing Tiers</vt:lpstr>
      <vt:lpstr>Benefits of Azure API Management</vt:lpstr>
      <vt:lpstr>Azure API Management Components</vt:lpstr>
      <vt:lpstr>Azure API Management Key Features</vt:lpstr>
      <vt:lpstr>Integration with Azure Services</vt:lpstr>
      <vt:lpstr>Azure Logic Apps</vt:lpstr>
      <vt:lpstr>Introduction to Cloud Messaging</vt:lpstr>
      <vt:lpstr>Azure Service Bus</vt:lpstr>
      <vt:lpstr>Service Bus Architecture</vt:lpstr>
      <vt:lpstr>Azure Service Bus Integrations</vt:lpstr>
      <vt:lpstr>Azure Service Bus - Considerations</vt:lpstr>
      <vt:lpstr>Azure Service Bus – Use Cases &amp; Benefits</vt:lpstr>
      <vt:lpstr>Introduction to Azure Web PubSub</vt:lpstr>
      <vt:lpstr>Web PubSub Pricing Tiers</vt:lpstr>
      <vt:lpstr>Web PubSub – Use Cases &amp; Benefits</vt:lpstr>
      <vt:lpstr>Web PubSub – Components &amp; Workflow</vt:lpstr>
      <vt:lpstr>Introduction to Azure Event Grid</vt:lpstr>
      <vt:lpstr>Event Grid Architecture </vt:lpstr>
      <vt:lpstr>Event Grid Use Cases</vt:lpstr>
      <vt:lpstr>Comparing Web PubSub and Event Grid</vt:lpstr>
      <vt:lpstr>Integration with Other Azure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22</cp:revision>
  <dcterms:created xsi:type="dcterms:W3CDTF">2024-08-20T00:20:53Z</dcterms:created>
  <dcterms:modified xsi:type="dcterms:W3CDTF">2024-10-02T21:33:05Z</dcterms:modified>
</cp:coreProperties>
</file>