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0"/>
  </p:notesMasterIdLst>
  <p:sldIdLst>
    <p:sldId id="256" r:id="rId2"/>
    <p:sldId id="421" r:id="rId3"/>
    <p:sldId id="422" r:id="rId4"/>
    <p:sldId id="52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9" r:id="rId15"/>
    <p:sldId id="526" r:id="rId16"/>
    <p:sldId id="527" r:id="rId17"/>
    <p:sldId id="528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494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72" r:id="rId62"/>
    <p:sldId id="574" r:id="rId63"/>
    <p:sldId id="580" r:id="rId64"/>
    <p:sldId id="575" r:id="rId65"/>
    <p:sldId id="576" r:id="rId66"/>
    <p:sldId id="577" r:id="rId67"/>
    <p:sldId id="578" r:id="rId68"/>
    <p:sldId id="579" r:id="rId6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20 - Book 1" id="{A0011FD7-BDD4-4DC7-BF8E-77FBDD481D64}">
          <p14:sldIdLst>
            <p14:sldId id="421"/>
            <p14:sldId id="422"/>
            <p14:sldId id="52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9"/>
            <p14:sldId id="526"/>
            <p14:sldId id="527"/>
            <p14:sldId id="528"/>
            <p14:sldId id="530"/>
          </p14:sldIdLst>
        </p14:section>
        <p14:section name="Chapter 3 - Book 2" id="{A974E94C-8472-49B5-9B8D-4666C11D19A7}">
          <p14:sldIdLst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494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574"/>
            <p14:sldId id="580"/>
            <p14:sldId id="575"/>
            <p14:sldId id="576"/>
            <p14:sldId id="577"/>
            <p14:sldId id="578"/>
            <p14:sldId id="5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2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hyperlink" Target="https://businessgiftregistry.com/product/google-g-suite-business/" TargetMode="Externa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ixelbag.net/aws-vector-logo-download-svg/" TargetMode="External"/><Relationship Id="rId1" Type="http://schemas.openxmlformats.org/officeDocument/2006/relationships/image" Target="../media/image20.jpg"/><Relationship Id="rId6" Type="http://schemas.openxmlformats.org/officeDocument/2006/relationships/hyperlink" Target="https://logos-world.net/google-cloud-logo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logos-world.net/microsoft-unveils-a-clean-logo-for-the-azure-product/" TargetMode="External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zilla.com/nodes/3212953-rocket-launch-icon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www.iconfinder.com/icons/386507/virtual_xen_icon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elog.io/@dlrmsghks7/learncloudfrontforbiginner" TargetMode="External"/><Relationship Id="rId1" Type="http://schemas.openxmlformats.org/officeDocument/2006/relationships/image" Target="../media/image10.png"/><Relationship Id="rId4" Type="http://schemas.openxmlformats.org/officeDocument/2006/relationships/hyperlink" Target="https://freebiesupply.com/logos/aws-sqs-logo/" TargetMode="Externa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wimburger.net/blog/azure/azure-has-a-new-logo-but-where-do-you-download-it-here" TargetMode="External"/><Relationship Id="rId1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werautomate.microsoft.com/en-us/connectors/details/shared_azurevm/azure-vm/" TargetMode="External"/><Relationship Id="rId1" Type="http://schemas.openxmlformats.org/officeDocument/2006/relationships/image" Target="../media/image15.png"/><Relationship Id="rId4" Type="http://schemas.openxmlformats.org/officeDocument/2006/relationships/hyperlink" Target="https://www.aiophotoz.com/photos/microsoft-azure-cloud-logo-png-image-microsoft-azure-cloud-icon.html" TargetMode="External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hyperlink" Target="https://businessgiftregistry.com/product/google-g-suite-business/" TargetMode="External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ixelbag.net/aws-vector-logo-download-svg/" TargetMode="External"/><Relationship Id="rId1" Type="http://schemas.openxmlformats.org/officeDocument/2006/relationships/image" Target="../media/image20.jpg"/><Relationship Id="rId6" Type="http://schemas.openxmlformats.org/officeDocument/2006/relationships/hyperlink" Target="https://logos-world.net/google-cloud-logo/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logos-world.net/microsoft-unveils-a-clean-logo-for-the-azure-product/" TargetMode="External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zilla.com/nodes/3212953-rocket-launch-icon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www.iconfinder.com/icons/386507/virtual_xen_icon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velog.io/@dlrmsghks7/learncloudfrontforbiginner" TargetMode="External"/><Relationship Id="rId1" Type="http://schemas.openxmlformats.org/officeDocument/2006/relationships/image" Target="../media/image10.png"/><Relationship Id="rId4" Type="http://schemas.openxmlformats.org/officeDocument/2006/relationships/hyperlink" Target="https://freebiesupply.com/logos/aws-sqs-logo/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swimburger.net/blog/azure/azure-has-a-new-logo-but-where-do-you-download-it-here" TargetMode="External"/><Relationship Id="rId1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werautomate.microsoft.com/en-us/connectors/details/shared_azurevm/azure-vm/" TargetMode="External"/><Relationship Id="rId1" Type="http://schemas.openxmlformats.org/officeDocument/2006/relationships/image" Target="../media/image15.png"/><Relationship Id="rId4" Type="http://schemas.openxmlformats.org/officeDocument/2006/relationships/hyperlink" Target="https://www.aiophotoz.com/photos/microsoft-azure-cloud-logo-png-image-microsoft-azure-cloud-ico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DD9EBB-5E77-4CBE-A4FD-DB5B3BC11F3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EE032A-FE1A-4047-8B65-2962A4811D73}">
      <dgm:prSet/>
      <dgm:spPr/>
      <dgm:t>
        <a:bodyPr/>
        <a:lstStyle/>
        <a:p>
          <a:r>
            <a:rPr lang="en-US" b="1"/>
            <a:t>Overview</a:t>
          </a:r>
          <a:r>
            <a:rPr lang="en-US"/>
            <a:t>:</a:t>
          </a:r>
        </a:p>
      </dgm:t>
    </dgm:pt>
    <dgm:pt modelId="{EBDD4BB2-7D17-42FB-AC9A-383281FED4DD}" type="parTrans" cxnId="{4195A862-DF47-4A66-B2FD-C532919BBE0C}">
      <dgm:prSet/>
      <dgm:spPr/>
      <dgm:t>
        <a:bodyPr/>
        <a:lstStyle/>
        <a:p>
          <a:endParaRPr lang="en-US"/>
        </a:p>
      </dgm:t>
    </dgm:pt>
    <dgm:pt modelId="{FA0AC88A-1E8C-492B-BE84-13E6FE3A726B}" type="sibTrans" cxnId="{4195A862-DF47-4A66-B2FD-C532919BBE0C}">
      <dgm:prSet/>
      <dgm:spPr/>
      <dgm:t>
        <a:bodyPr/>
        <a:lstStyle/>
        <a:p>
          <a:endParaRPr lang="en-US"/>
        </a:p>
      </dgm:t>
    </dgm:pt>
    <dgm:pt modelId="{EA87A159-3401-4ABA-A502-DD779BCE1169}">
      <dgm:prSet/>
      <dgm:spPr/>
      <dgm:t>
        <a:bodyPr/>
        <a:lstStyle/>
        <a:p>
          <a:r>
            <a:rPr lang="en-US"/>
            <a:t>Amazon is a market leader in IaaS.</a:t>
          </a:r>
        </a:p>
      </dgm:t>
    </dgm:pt>
    <dgm:pt modelId="{6428B1CD-A254-448D-99E5-A639914B91EE}" type="parTrans" cxnId="{678B4C86-8735-40D6-AFF9-4AC523E72301}">
      <dgm:prSet/>
      <dgm:spPr/>
      <dgm:t>
        <a:bodyPr/>
        <a:lstStyle/>
        <a:p>
          <a:endParaRPr lang="en-US"/>
        </a:p>
      </dgm:t>
    </dgm:pt>
    <dgm:pt modelId="{C2DC157D-6378-4C1B-9097-6730799D97E4}" type="sibTrans" cxnId="{678B4C86-8735-40D6-AFF9-4AC523E72301}">
      <dgm:prSet/>
      <dgm:spPr/>
      <dgm:t>
        <a:bodyPr/>
        <a:lstStyle/>
        <a:p>
          <a:endParaRPr lang="en-US"/>
        </a:p>
      </dgm:t>
    </dgm:pt>
    <dgm:pt modelId="{2FD7AFC9-5423-496E-B2EE-DF5CD42D7136}">
      <dgm:prSet/>
      <dgm:spPr/>
      <dgm:t>
        <a:bodyPr/>
        <a:lstStyle/>
        <a:p>
          <a:r>
            <a:rPr lang="en-US"/>
            <a:t>AWS is built on SOA standards and uses open-source OS and app servers.</a:t>
          </a:r>
        </a:p>
      </dgm:t>
    </dgm:pt>
    <dgm:pt modelId="{E245C21F-F7D0-439B-9E4B-FF10EBF211E6}" type="parTrans" cxnId="{88229351-C280-4D48-B6E1-DF769E035487}">
      <dgm:prSet/>
      <dgm:spPr/>
      <dgm:t>
        <a:bodyPr/>
        <a:lstStyle/>
        <a:p>
          <a:endParaRPr lang="en-US"/>
        </a:p>
      </dgm:t>
    </dgm:pt>
    <dgm:pt modelId="{E8C455CC-236A-4424-BFBD-E3580A6CC55D}" type="sibTrans" cxnId="{88229351-C280-4D48-B6E1-DF769E035487}">
      <dgm:prSet/>
      <dgm:spPr/>
      <dgm:t>
        <a:bodyPr/>
        <a:lstStyle/>
        <a:p>
          <a:endParaRPr lang="en-US"/>
        </a:p>
      </dgm:t>
    </dgm:pt>
    <dgm:pt modelId="{5D81AD23-16EA-4496-AEA2-D4F3F43A133B}">
      <dgm:prSet/>
      <dgm:spPr/>
      <dgm:t>
        <a:bodyPr/>
        <a:lstStyle/>
        <a:p>
          <a:r>
            <a:rPr lang="en-US" b="1"/>
            <a:t>Key Offerings</a:t>
          </a:r>
          <a:r>
            <a:rPr lang="en-US"/>
            <a:t>:</a:t>
          </a:r>
        </a:p>
      </dgm:t>
    </dgm:pt>
    <dgm:pt modelId="{B20BE149-011A-452E-834B-06573A8BB3C6}" type="parTrans" cxnId="{306BD3AB-9BB4-4347-A7E6-817CC55EC516}">
      <dgm:prSet/>
      <dgm:spPr/>
      <dgm:t>
        <a:bodyPr/>
        <a:lstStyle/>
        <a:p>
          <a:endParaRPr lang="en-US"/>
        </a:p>
      </dgm:t>
    </dgm:pt>
    <dgm:pt modelId="{66EF2267-EA9D-4BC1-B9D7-9FDE65AE5F98}" type="sibTrans" cxnId="{306BD3AB-9BB4-4347-A7E6-817CC55EC516}">
      <dgm:prSet/>
      <dgm:spPr/>
      <dgm:t>
        <a:bodyPr/>
        <a:lstStyle/>
        <a:p>
          <a:endParaRPr lang="en-US"/>
        </a:p>
      </dgm:t>
    </dgm:pt>
    <dgm:pt modelId="{D8662A29-0FEE-4645-B9BF-E2AF78875CBB}">
      <dgm:prSet/>
      <dgm:spPr/>
      <dgm:t>
        <a:bodyPr/>
        <a:lstStyle/>
        <a:p>
          <a:r>
            <a:rPr lang="en-US" b="1"/>
            <a:t>Compute</a:t>
          </a:r>
          <a:r>
            <a:rPr lang="en-US"/>
            <a:t>: EC2 (Elastic Compute Cloud).</a:t>
          </a:r>
        </a:p>
      </dgm:t>
    </dgm:pt>
    <dgm:pt modelId="{C6E047BF-AB28-4CA6-A696-9BFBA22E8052}" type="parTrans" cxnId="{C0D30E3E-E862-4DFE-8238-7EE718B08B31}">
      <dgm:prSet/>
      <dgm:spPr/>
      <dgm:t>
        <a:bodyPr/>
        <a:lstStyle/>
        <a:p>
          <a:endParaRPr lang="en-US"/>
        </a:p>
      </dgm:t>
    </dgm:pt>
    <dgm:pt modelId="{D0310B18-9695-4BC2-B195-A6A20B9E3CD1}" type="sibTrans" cxnId="{C0D30E3E-E862-4DFE-8238-7EE718B08B31}">
      <dgm:prSet/>
      <dgm:spPr/>
      <dgm:t>
        <a:bodyPr/>
        <a:lstStyle/>
        <a:p>
          <a:endParaRPr lang="en-US"/>
        </a:p>
      </dgm:t>
    </dgm:pt>
    <dgm:pt modelId="{20F08CAB-2DEE-41D6-B8CA-0F7E264C42D5}">
      <dgm:prSet/>
      <dgm:spPr/>
      <dgm:t>
        <a:bodyPr/>
        <a:lstStyle/>
        <a:p>
          <a:r>
            <a:rPr lang="en-US" b="1"/>
            <a:t>Storage</a:t>
          </a:r>
          <a:r>
            <a:rPr lang="en-US"/>
            <a:t>: S3 and Elastic Block Store (EBS).</a:t>
          </a:r>
        </a:p>
      </dgm:t>
    </dgm:pt>
    <dgm:pt modelId="{ED006169-D1B9-401E-896D-765A8E2920A6}" type="parTrans" cxnId="{83916AFC-8121-4647-B466-977D41C3A8BF}">
      <dgm:prSet/>
      <dgm:spPr/>
      <dgm:t>
        <a:bodyPr/>
        <a:lstStyle/>
        <a:p>
          <a:endParaRPr lang="en-US"/>
        </a:p>
      </dgm:t>
    </dgm:pt>
    <dgm:pt modelId="{D39A87FB-66BA-4F2A-AB4C-E3D2AA0045DF}" type="sibTrans" cxnId="{83916AFC-8121-4647-B466-977D41C3A8BF}">
      <dgm:prSet/>
      <dgm:spPr/>
      <dgm:t>
        <a:bodyPr/>
        <a:lstStyle/>
        <a:p>
          <a:endParaRPr lang="en-US"/>
        </a:p>
      </dgm:t>
    </dgm:pt>
    <dgm:pt modelId="{637A93D3-C872-4563-935E-23266F08B769}">
      <dgm:prSet/>
      <dgm:spPr/>
      <dgm:t>
        <a:bodyPr/>
        <a:lstStyle/>
        <a:p>
          <a:r>
            <a:rPr lang="en-US" b="1"/>
            <a:t>Database</a:t>
          </a:r>
          <a:r>
            <a:rPr lang="en-US"/>
            <a:t>: RDS, DynamoDB, SimpleDB.</a:t>
          </a:r>
        </a:p>
      </dgm:t>
    </dgm:pt>
    <dgm:pt modelId="{72236B42-DCEF-49C9-A39A-89F6912C87DA}" type="parTrans" cxnId="{66AE31D2-96AF-4159-B665-2032F36EA872}">
      <dgm:prSet/>
      <dgm:spPr/>
      <dgm:t>
        <a:bodyPr/>
        <a:lstStyle/>
        <a:p>
          <a:endParaRPr lang="en-US"/>
        </a:p>
      </dgm:t>
    </dgm:pt>
    <dgm:pt modelId="{61BAC75C-5F57-41BE-B79F-02FA4F4CFD0A}" type="sibTrans" cxnId="{66AE31D2-96AF-4159-B665-2032F36EA872}">
      <dgm:prSet/>
      <dgm:spPr/>
      <dgm:t>
        <a:bodyPr/>
        <a:lstStyle/>
        <a:p>
          <a:endParaRPr lang="en-US"/>
        </a:p>
      </dgm:t>
    </dgm:pt>
    <dgm:pt modelId="{DB546051-1528-4823-A0EE-3EF51D3AE18F}">
      <dgm:prSet/>
      <dgm:spPr/>
      <dgm:t>
        <a:bodyPr/>
        <a:lstStyle/>
        <a:p>
          <a:r>
            <a:rPr lang="en-US" b="1"/>
            <a:t>Networking</a:t>
          </a:r>
          <a:r>
            <a:rPr lang="en-US"/>
            <a:t>: CloudFront (CDN).</a:t>
          </a:r>
        </a:p>
      </dgm:t>
    </dgm:pt>
    <dgm:pt modelId="{35005923-05B7-4454-A3F9-20176C72F21E}" type="parTrans" cxnId="{7EB84E86-C5B7-422A-9EA1-961B91D6B756}">
      <dgm:prSet/>
      <dgm:spPr/>
      <dgm:t>
        <a:bodyPr/>
        <a:lstStyle/>
        <a:p>
          <a:endParaRPr lang="en-US"/>
        </a:p>
      </dgm:t>
    </dgm:pt>
    <dgm:pt modelId="{0002A0DE-5224-41D6-818C-D580A52907CC}" type="sibTrans" cxnId="{7EB84E86-C5B7-422A-9EA1-961B91D6B756}">
      <dgm:prSet/>
      <dgm:spPr/>
      <dgm:t>
        <a:bodyPr/>
        <a:lstStyle/>
        <a:p>
          <a:endParaRPr lang="en-US"/>
        </a:p>
      </dgm:t>
    </dgm:pt>
    <dgm:pt modelId="{D9851D50-AAED-4D48-B63C-0751D2F4B030}" type="pres">
      <dgm:prSet presAssocID="{C0DD9EBB-5E77-4CBE-A4FD-DB5B3BC11F3E}" presName="linear" presStyleCnt="0">
        <dgm:presLayoutVars>
          <dgm:animLvl val="lvl"/>
          <dgm:resizeHandles val="exact"/>
        </dgm:presLayoutVars>
      </dgm:prSet>
      <dgm:spPr/>
    </dgm:pt>
    <dgm:pt modelId="{043CB8BF-3F2A-4EA1-B9CD-69E29EFF2DFB}" type="pres">
      <dgm:prSet presAssocID="{03EE032A-FE1A-4047-8B65-2962A4811D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8640708-4C9D-4EA6-BEA6-1C6031DEAA5F}" type="pres">
      <dgm:prSet presAssocID="{03EE032A-FE1A-4047-8B65-2962A4811D73}" presName="childText" presStyleLbl="revTx" presStyleIdx="0" presStyleCnt="2">
        <dgm:presLayoutVars>
          <dgm:bulletEnabled val="1"/>
        </dgm:presLayoutVars>
      </dgm:prSet>
      <dgm:spPr/>
    </dgm:pt>
    <dgm:pt modelId="{B65DEA45-1AD3-4330-A273-006D9DE5ED50}" type="pres">
      <dgm:prSet presAssocID="{5D81AD23-16EA-4496-AEA2-D4F3F43A133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A75234-261F-4A7B-A19A-523E180B7A14}" type="pres">
      <dgm:prSet presAssocID="{5D81AD23-16EA-4496-AEA2-D4F3F43A133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928A603-75E8-4626-B1E2-B8737AA9E56E}" type="presOf" srcId="{03EE032A-FE1A-4047-8B65-2962A4811D73}" destId="{043CB8BF-3F2A-4EA1-B9CD-69E29EFF2DFB}" srcOrd="0" destOrd="0" presId="urn:microsoft.com/office/officeart/2005/8/layout/vList2"/>
    <dgm:cxn modelId="{D9B2180A-4E80-4AF3-8D3F-636A2F50260D}" type="presOf" srcId="{EA87A159-3401-4ABA-A502-DD779BCE1169}" destId="{18640708-4C9D-4EA6-BEA6-1C6031DEAA5F}" srcOrd="0" destOrd="0" presId="urn:microsoft.com/office/officeart/2005/8/layout/vList2"/>
    <dgm:cxn modelId="{DA60E10D-58B2-4B40-AA79-C97F361916CB}" type="presOf" srcId="{C0DD9EBB-5E77-4CBE-A4FD-DB5B3BC11F3E}" destId="{D9851D50-AAED-4D48-B63C-0751D2F4B030}" srcOrd="0" destOrd="0" presId="urn:microsoft.com/office/officeart/2005/8/layout/vList2"/>
    <dgm:cxn modelId="{AE1B3A13-90C4-4E83-9C27-D46FA31D917D}" type="presOf" srcId="{D8662A29-0FEE-4645-B9BF-E2AF78875CBB}" destId="{87A75234-261F-4A7B-A19A-523E180B7A14}" srcOrd="0" destOrd="0" presId="urn:microsoft.com/office/officeart/2005/8/layout/vList2"/>
    <dgm:cxn modelId="{C0D30E3E-E862-4DFE-8238-7EE718B08B31}" srcId="{5D81AD23-16EA-4496-AEA2-D4F3F43A133B}" destId="{D8662A29-0FEE-4645-B9BF-E2AF78875CBB}" srcOrd="0" destOrd="0" parTransId="{C6E047BF-AB28-4CA6-A696-9BFBA22E8052}" sibTransId="{D0310B18-9695-4BC2-B195-A6A20B9E3CD1}"/>
    <dgm:cxn modelId="{4195A862-DF47-4A66-B2FD-C532919BBE0C}" srcId="{C0DD9EBB-5E77-4CBE-A4FD-DB5B3BC11F3E}" destId="{03EE032A-FE1A-4047-8B65-2962A4811D73}" srcOrd="0" destOrd="0" parTransId="{EBDD4BB2-7D17-42FB-AC9A-383281FED4DD}" sibTransId="{FA0AC88A-1E8C-492B-BE84-13E6FE3A726B}"/>
    <dgm:cxn modelId="{88229351-C280-4D48-B6E1-DF769E035487}" srcId="{03EE032A-FE1A-4047-8B65-2962A4811D73}" destId="{2FD7AFC9-5423-496E-B2EE-DF5CD42D7136}" srcOrd="1" destOrd="0" parTransId="{E245C21F-F7D0-439B-9E4B-FF10EBF211E6}" sibTransId="{E8C455CC-236A-4424-BFBD-E3580A6CC55D}"/>
    <dgm:cxn modelId="{FD758859-5234-4D54-810E-634311B390D9}" type="presOf" srcId="{5D81AD23-16EA-4496-AEA2-D4F3F43A133B}" destId="{B65DEA45-1AD3-4330-A273-006D9DE5ED50}" srcOrd="0" destOrd="0" presId="urn:microsoft.com/office/officeart/2005/8/layout/vList2"/>
    <dgm:cxn modelId="{836B5F81-C9EC-45A3-9AA4-26545C8DCA32}" type="presOf" srcId="{DB546051-1528-4823-A0EE-3EF51D3AE18F}" destId="{87A75234-261F-4A7B-A19A-523E180B7A14}" srcOrd="0" destOrd="3" presId="urn:microsoft.com/office/officeart/2005/8/layout/vList2"/>
    <dgm:cxn modelId="{678B4C86-8735-40D6-AFF9-4AC523E72301}" srcId="{03EE032A-FE1A-4047-8B65-2962A4811D73}" destId="{EA87A159-3401-4ABA-A502-DD779BCE1169}" srcOrd="0" destOrd="0" parTransId="{6428B1CD-A254-448D-99E5-A639914B91EE}" sibTransId="{C2DC157D-6378-4C1B-9097-6730799D97E4}"/>
    <dgm:cxn modelId="{7EB84E86-C5B7-422A-9EA1-961B91D6B756}" srcId="{5D81AD23-16EA-4496-AEA2-D4F3F43A133B}" destId="{DB546051-1528-4823-A0EE-3EF51D3AE18F}" srcOrd="3" destOrd="0" parTransId="{35005923-05B7-4454-A3F9-20176C72F21E}" sibTransId="{0002A0DE-5224-41D6-818C-D580A52907CC}"/>
    <dgm:cxn modelId="{E1409C92-F651-45F5-8FB4-F473A54CA20A}" type="presOf" srcId="{20F08CAB-2DEE-41D6-B8CA-0F7E264C42D5}" destId="{87A75234-261F-4A7B-A19A-523E180B7A14}" srcOrd="0" destOrd="1" presId="urn:microsoft.com/office/officeart/2005/8/layout/vList2"/>
    <dgm:cxn modelId="{A96D2497-CCEA-4EA7-97E0-1934CF746169}" type="presOf" srcId="{2FD7AFC9-5423-496E-B2EE-DF5CD42D7136}" destId="{18640708-4C9D-4EA6-BEA6-1C6031DEAA5F}" srcOrd="0" destOrd="1" presId="urn:microsoft.com/office/officeart/2005/8/layout/vList2"/>
    <dgm:cxn modelId="{7F86629F-71A5-4A7E-AD84-709A6C7948DB}" type="presOf" srcId="{637A93D3-C872-4563-935E-23266F08B769}" destId="{87A75234-261F-4A7B-A19A-523E180B7A14}" srcOrd="0" destOrd="2" presId="urn:microsoft.com/office/officeart/2005/8/layout/vList2"/>
    <dgm:cxn modelId="{306BD3AB-9BB4-4347-A7E6-817CC55EC516}" srcId="{C0DD9EBB-5E77-4CBE-A4FD-DB5B3BC11F3E}" destId="{5D81AD23-16EA-4496-AEA2-D4F3F43A133B}" srcOrd="1" destOrd="0" parTransId="{B20BE149-011A-452E-834B-06573A8BB3C6}" sibTransId="{66EF2267-EA9D-4BC1-B9D7-9FDE65AE5F98}"/>
    <dgm:cxn modelId="{66AE31D2-96AF-4159-B665-2032F36EA872}" srcId="{5D81AD23-16EA-4496-AEA2-D4F3F43A133B}" destId="{637A93D3-C872-4563-935E-23266F08B769}" srcOrd="2" destOrd="0" parTransId="{72236B42-DCEF-49C9-A39A-89F6912C87DA}" sibTransId="{61BAC75C-5F57-41BE-B79F-02FA4F4CFD0A}"/>
    <dgm:cxn modelId="{83916AFC-8121-4647-B466-977D41C3A8BF}" srcId="{5D81AD23-16EA-4496-AEA2-D4F3F43A133B}" destId="{20F08CAB-2DEE-41D6-B8CA-0F7E264C42D5}" srcOrd="1" destOrd="0" parTransId="{ED006169-D1B9-401E-896D-765A8E2920A6}" sibTransId="{D39A87FB-66BA-4F2A-AB4C-E3D2AA0045DF}"/>
    <dgm:cxn modelId="{962E4690-30D6-431A-97A8-A20782958AD9}" type="presParOf" srcId="{D9851D50-AAED-4D48-B63C-0751D2F4B030}" destId="{043CB8BF-3F2A-4EA1-B9CD-69E29EFF2DFB}" srcOrd="0" destOrd="0" presId="urn:microsoft.com/office/officeart/2005/8/layout/vList2"/>
    <dgm:cxn modelId="{D248A11F-C180-4DAC-B807-9D388C9FF61C}" type="presParOf" srcId="{D9851D50-AAED-4D48-B63C-0751D2F4B030}" destId="{18640708-4C9D-4EA6-BEA6-1C6031DEAA5F}" srcOrd="1" destOrd="0" presId="urn:microsoft.com/office/officeart/2005/8/layout/vList2"/>
    <dgm:cxn modelId="{E555A643-CA1C-4A8D-88FA-E5D505F323D9}" type="presParOf" srcId="{D9851D50-AAED-4D48-B63C-0751D2F4B030}" destId="{B65DEA45-1AD3-4330-A273-006D9DE5ED50}" srcOrd="2" destOrd="0" presId="urn:microsoft.com/office/officeart/2005/8/layout/vList2"/>
    <dgm:cxn modelId="{AAA8FB49-5696-4FBE-968F-1C26BB28A214}" type="presParOf" srcId="{D9851D50-AAED-4D48-B63C-0751D2F4B030}" destId="{87A75234-261F-4A7B-A19A-523E180B7A1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519B0E-D1CD-4C2E-8E43-4136490858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EA0B27-DC44-4578-AF7B-4529725AA8BC}">
      <dgm:prSet/>
      <dgm:spPr/>
      <dgm:t>
        <a:bodyPr/>
        <a:lstStyle/>
        <a:p>
          <a:pPr>
            <a:defRPr b="1"/>
          </a:pPr>
          <a:r>
            <a:rPr lang="en-PK" b="1" i="0" baseline="0"/>
            <a:t>Popular SaaS Services</a:t>
          </a:r>
          <a:r>
            <a:rPr lang="en-PK" b="0" i="0" baseline="0"/>
            <a:t>:</a:t>
          </a:r>
          <a:endParaRPr lang="en-US"/>
        </a:p>
      </dgm:t>
    </dgm:pt>
    <dgm:pt modelId="{0D4C2065-D3C5-41CA-B976-AEBBCDDFB60C}" type="parTrans" cxnId="{366F358F-72AF-42D8-B1F4-3E24201672D3}">
      <dgm:prSet/>
      <dgm:spPr/>
      <dgm:t>
        <a:bodyPr/>
        <a:lstStyle/>
        <a:p>
          <a:endParaRPr lang="en-US"/>
        </a:p>
      </dgm:t>
    </dgm:pt>
    <dgm:pt modelId="{90B3B9F5-D466-4860-BC06-ED506BD8CFF1}" type="sibTrans" cxnId="{366F358F-72AF-42D8-B1F4-3E24201672D3}">
      <dgm:prSet/>
      <dgm:spPr/>
      <dgm:t>
        <a:bodyPr/>
        <a:lstStyle/>
        <a:p>
          <a:endParaRPr lang="en-US"/>
        </a:p>
      </dgm:t>
    </dgm:pt>
    <dgm:pt modelId="{1BFA1483-E813-4B39-AB03-C6AEF6A108DB}">
      <dgm:prSet/>
      <dgm:spPr/>
      <dgm:t>
        <a:bodyPr/>
        <a:lstStyle/>
        <a:p>
          <a:r>
            <a:rPr lang="en-PK" b="1" i="0" baseline="0"/>
            <a:t>Google Docs</a:t>
          </a:r>
          <a:r>
            <a:rPr lang="en-PK" b="0" i="0" baseline="0"/>
            <a:t>: Word processing.</a:t>
          </a:r>
          <a:endParaRPr lang="en-US"/>
        </a:p>
      </dgm:t>
    </dgm:pt>
    <dgm:pt modelId="{50D75EF6-FFB9-410D-8CC3-988B23F04230}" type="parTrans" cxnId="{7442F2BA-52A4-4BFA-B1C5-8752DC7DFA76}">
      <dgm:prSet/>
      <dgm:spPr/>
      <dgm:t>
        <a:bodyPr/>
        <a:lstStyle/>
        <a:p>
          <a:endParaRPr lang="en-US"/>
        </a:p>
      </dgm:t>
    </dgm:pt>
    <dgm:pt modelId="{71EFAE01-7DE5-463E-AF0F-A0C55F9AE7BF}" type="sibTrans" cxnId="{7442F2BA-52A4-4BFA-B1C5-8752DC7DFA76}">
      <dgm:prSet/>
      <dgm:spPr/>
      <dgm:t>
        <a:bodyPr/>
        <a:lstStyle/>
        <a:p>
          <a:endParaRPr lang="en-US"/>
        </a:p>
      </dgm:t>
    </dgm:pt>
    <dgm:pt modelId="{A92FFFB0-109A-4BED-ABB3-EC105E857DBC}">
      <dgm:prSet/>
      <dgm:spPr/>
      <dgm:t>
        <a:bodyPr/>
        <a:lstStyle/>
        <a:p>
          <a:r>
            <a:rPr lang="en-PK" b="1" i="0" baseline="0"/>
            <a:t>Gmail</a:t>
          </a:r>
          <a:r>
            <a:rPr lang="en-PK" b="0" i="0" baseline="0"/>
            <a:t>: Email service.</a:t>
          </a:r>
          <a:endParaRPr lang="en-US"/>
        </a:p>
      </dgm:t>
    </dgm:pt>
    <dgm:pt modelId="{99AC476F-08AC-436E-BF88-8C0F3E73E637}" type="parTrans" cxnId="{28526C40-ABDE-45F3-BFAD-047AE2205DDF}">
      <dgm:prSet/>
      <dgm:spPr/>
      <dgm:t>
        <a:bodyPr/>
        <a:lstStyle/>
        <a:p>
          <a:endParaRPr lang="en-US"/>
        </a:p>
      </dgm:t>
    </dgm:pt>
    <dgm:pt modelId="{4B25E08A-F009-4759-AB9F-4F000E826378}" type="sibTrans" cxnId="{28526C40-ABDE-45F3-BFAD-047AE2205DDF}">
      <dgm:prSet/>
      <dgm:spPr/>
      <dgm:t>
        <a:bodyPr/>
        <a:lstStyle/>
        <a:p>
          <a:endParaRPr lang="en-US"/>
        </a:p>
      </dgm:t>
    </dgm:pt>
    <dgm:pt modelId="{5BD9F3A6-B335-4834-AE88-57EFBD82D87E}">
      <dgm:prSet/>
      <dgm:spPr/>
      <dgm:t>
        <a:bodyPr/>
        <a:lstStyle/>
        <a:p>
          <a:r>
            <a:rPr lang="en-PK" b="1" i="0" baseline="0"/>
            <a:t>Google Calendar</a:t>
          </a:r>
          <a:r>
            <a:rPr lang="en-PK" b="0" i="0" baseline="0"/>
            <a:t>: Scheduling service.</a:t>
          </a:r>
          <a:endParaRPr lang="en-US"/>
        </a:p>
      </dgm:t>
    </dgm:pt>
    <dgm:pt modelId="{68B89131-CB30-47F6-BD21-4FCD0B3ED1B7}" type="parTrans" cxnId="{9D924966-F107-4870-AA3D-9BB05260A6FC}">
      <dgm:prSet/>
      <dgm:spPr/>
      <dgm:t>
        <a:bodyPr/>
        <a:lstStyle/>
        <a:p>
          <a:endParaRPr lang="en-US"/>
        </a:p>
      </dgm:t>
    </dgm:pt>
    <dgm:pt modelId="{B0A2580A-57B9-4CD7-A3F8-EFEF5F654C7C}" type="sibTrans" cxnId="{9D924966-F107-4870-AA3D-9BB05260A6FC}">
      <dgm:prSet/>
      <dgm:spPr/>
      <dgm:t>
        <a:bodyPr/>
        <a:lstStyle/>
        <a:p>
          <a:endParaRPr lang="en-US"/>
        </a:p>
      </dgm:t>
    </dgm:pt>
    <dgm:pt modelId="{5F6D7C73-8C1C-4628-89B0-7F7ED3A80D52}">
      <dgm:prSet/>
      <dgm:spPr/>
      <dgm:t>
        <a:bodyPr/>
        <a:lstStyle/>
        <a:p>
          <a:pPr>
            <a:defRPr b="1"/>
          </a:pPr>
          <a:r>
            <a:rPr lang="en-PK" b="0" i="0" baseline="0"/>
            <a:t>Offered under </a:t>
          </a:r>
          <a:r>
            <a:rPr lang="en-PK" b="1" i="0" baseline="0"/>
            <a:t>G Suite</a:t>
          </a:r>
          <a:r>
            <a:rPr lang="en-PK" b="0" i="0" baseline="0"/>
            <a:t> (now Google Workspace). </a:t>
          </a:r>
          <a:endParaRPr lang="en-US"/>
        </a:p>
      </dgm:t>
    </dgm:pt>
    <dgm:pt modelId="{1309024B-018C-46BD-B301-BD9D855B8DDC}" type="parTrans" cxnId="{BBFA7712-DAFF-4544-971E-AD6D9BC30BA6}">
      <dgm:prSet/>
      <dgm:spPr/>
      <dgm:t>
        <a:bodyPr/>
        <a:lstStyle/>
        <a:p>
          <a:endParaRPr lang="en-US"/>
        </a:p>
      </dgm:t>
    </dgm:pt>
    <dgm:pt modelId="{E8A4BCCA-5EE6-475E-AE2A-59471898EB9B}" type="sibTrans" cxnId="{BBFA7712-DAFF-4544-971E-AD6D9BC30BA6}">
      <dgm:prSet/>
      <dgm:spPr/>
      <dgm:t>
        <a:bodyPr/>
        <a:lstStyle/>
        <a:p>
          <a:endParaRPr lang="en-US"/>
        </a:p>
      </dgm:t>
    </dgm:pt>
    <dgm:pt modelId="{ABF1A791-2E9C-48CC-BAD6-DE4F882ED686}" type="pres">
      <dgm:prSet presAssocID="{5E519B0E-D1CD-4C2E-8E43-413649085832}" presName="root" presStyleCnt="0">
        <dgm:presLayoutVars>
          <dgm:dir/>
          <dgm:resizeHandles val="exact"/>
        </dgm:presLayoutVars>
      </dgm:prSet>
      <dgm:spPr/>
    </dgm:pt>
    <dgm:pt modelId="{77921624-E28B-4614-8437-AD8A17A8AC70}" type="pres">
      <dgm:prSet presAssocID="{45EA0B27-DC44-4578-AF7B-4529725AA8BC}" presName="compNode" presStyleCnt="0"/>
      <dgm:spPr/>
    </dgm:pt>
    <dgm:pt modelId="{E2EC06B1-9561-410F-94F3-091E57FB6ABE}" type="pres">
      <dgm:prSet presAssocID="{45EA0B27-DC44-4578-AF7B-4529725AA8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7A679D8D-22B4-4A47-A637-E1BA54D0101D}" type="pres">
      <dgm:prSet presAssocID="{45EA0B27-DC44-4578-AF7B-4529725AA8BC}" presName="iconSpace" presStyleCnt="0"/>
      <dgm:spPr/>
    </dgm:pt>
    <dgm:pt modelId="{9FDB0C29-5CF4-4D89-9C85-890D462BD1A5}" type="pres">
      <dgm:prSet presAssocID="{45EA0B27-DC44-4578-AF7B-4529725AA8BC}" presName="parTx" presStyleLbl="revTx" presStyleIdx="0" presStyleCnt="4">
        <dgm:presLayoutVars>
          <dgm:chMax val="0"/>
          <dgm:chPref val="0"/>
        </dgm:presLayoutVars>
      </dgm:prSet>
      <dgm:spPr/>
    </dgm:pt>
    <dgm:pt modelId="{4CFE79D7-DC92-43F0-A593-29159B134833}" type="pres">
      <dgm:prSet presAssocID="{45EA0B27-DC44-4578-AF7B-4529725AA8BC}" presName="txSpace" presStyleCnt="0"/>
      <dgm:spPr/>
    </dgm:pt>
    <dgm:pt modelId="{90BE9750-D795-480C-9C71-F9C80067480F}" type="pres">
      <dgm:prSet presAssocID="{45EA0B27-DC44-4578-AF7B-4529725AA8BC}" presName="desTx" presStyleLbl="revTx" presStyleIdx="1" presStyleCnt="4">
        <dgm:presLayoutVars/>
      </dgm:prSet>
      <dgm:spPr/>
    </dgm:pt>
    <dgm:pt modelId="{54B70629-6EB4-4330-A9AD-CF98D78A9F8A}" type="pres">
      <dgm:prSet presAssocID="{90B3B9F5-D466-4860-BC06-ED506BD8CFF1}" presName="sibTrans" presStyleCnt="0"/>
      <dgm:spPr/>
    </dgm:pt>
    <dgm:pt modelId="{48434DD2-2D61-4DC3-97DB-A97494B4F153}" type="pres">
      <dgm:prSet presAssocID="{5F6D7C73-8C1C-4628-89B0-7F7ED3A80D52}" presName="compNode" presStyleCnt="0"/>
      <dgm:spPr/>
    </dgm:pt>
    <dgm:pt modelId="{84AB8D1B-A7B8-4184-8781-9DE2610F17BD}" type="pres">
      <dgm:prSet presAssocID="{5F6D7C73-8C1C-4628-89B0-7F7ED3A80D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EAF893F-628A-4D18-B598-442C94C279DD}" type="pres">
      <dgm:prSet presAssocID="{5F6D7C73-8C1C-4628-89B0-7F7ED3A80D52}" presName="iconSpace" presStyleCnt="0"/>
      <dgm:spPr/>
    </dgm:pt>
    <dgm:pt modelId="{C3E6497D-2159-41B1-866A-B245AC149D1A}" type="pres">
      <dgm:prSet presAssocID="{5F6D7C73-8C1C-4628-89B0-7F7ED3A80D52}" presName="parTx" presStyleLbl="revTx" presStyleIdx="2" presStyleCnt="4">
        <dgm:presLayoutVars>
          <dgm:chMax val="0"/>
          <dgm:chPref val="0"/>
        </dgm:presLayoutVars>
      </dgm:prSet>
      <dgm:spPr/>
    </dgm:pt>
    <dgm:pt modelId="{43B31146-4173-4D43-BAD3-F5A345B227D5}" type="pres">
      <dgm:prSet presAssocID="{5F6D7C73-8C1C-4628-89B0-7F7ED3A80D52}" presName="txSpace" presStyleCnt="0"/>
      <dgm:spPr/>
    </dgm:pt>
    <dgm:pt modelId="{1E94F339-C280-4354-ABDD-C6F72AA74EDC}" type="pres">
      <dgm:prSet presAssocID="{5F6D7C73-8C1C-4628-89B0-7F7ED3A80D52}" presName="desTx" presStyleLbl="revTx" presStyleIdx="3" presStyleCnt="4">
        <dgm:presLayoutVars/>
      </dgm:prSet>
      <dgm:spPr/>
    </dgm:pt>
  </dgm:ptLst>
  <dgm:cxnLst>
    <dgm:cxn modelId="{BBFA7712-DAFF-4544-971E-AD6D9BC30BA6}" srcId="{5E519B0E-D1CD-4C2E-8E43-413649085832}" destId="{5F6D7C73-8C1C-4628-89B0-7F7ED3A80D52}" srcOrd="1" destOrd="0" parTransId="{1309024B-018C-46BD-B301-BD9D855B8DDC}" sibTransId="{E8A4BCCA-5EE6-475E-AE2A-59471898EB9B}"/>
    <dgm:cxn modelId="{28526C40-ABDE-45F3-BFAD-047AE2205DDF}" srcId="{45EA0B27-DC44-4578-AF7B-4529725AA8BC}" destId="{A92FFFB0-109A-4BED-ABB3-EC105E857DBC}" srcOrd="1" destOrd="0" parTransId="{99AC476F-08AC-436E-BF88-8C0F3E73E637}" sibTransId="{4B25E08A-F009-4759-AB9F-4F000E826378}"/>
    <dgm:cxn modelId="{9D924966-F107-4870-AA3D-9BB05260A6FC}" srcId="{45EA0B27-DC44-4578-AF7B-4529725AA8BC}" destId="{5BD9F3A6-B335-4834-AE88-57EFBD82D87E}" srcOrd="2" destOrd="0" parTransId="{68B89131-CB30-47F6-BD21-4FCD0B3ED1B7}" sibTransId="{B0A2580A-57B9-4CD7-A3F8-EFEF5F654C7C}"/>
    <dgm:cxn modelId="{C089D171-21B3-4B29-B04B-924D30427762}" type="presOf" srcId="{5E519B0E-D1CD-4C2E-8E43-413649085832}" destId="{ABF1A791-2E9C-48CC-BAD6-DE4F882ED686}" srcOrd="0" destOrd="0" presId="urn:microsoft.com/office/officeart/2018/5/layout/CenteredIconLabelDescriptionList"/>
    <dgm:cxn modelId="{46937E7C-8EFA-4556-8351-D0995DC01A08}" type="presOf" srcId="{1BFA1483-E813-4B39-AB03-C6AEF6A108DB}" destId="{90BE9750-D795-480C-9C71-F9C80067480F}" srcOrd="0" destOrd="0" presId="urn:microsoft.com/office/officeart/2018/5/layout/CenteredIconLabelDescriptionList"/>
    <dgm:cxn modelId="{366F358F-72AF-42D8-B1F4-3E24201672D3}" srcId="{5E519B0E-D1CD-4C2E-8E43-413649085832}" destId="{45EA0B27-DC44-4578-AF7B-4529725AA8BC}" srcOrd="0" destOrd="0" parTransId="{0D4C2065-D3C5-41CA-B976-AEBBCDDFB60C}" sibTransId="{90B3B9F5-D466-4860-BC06-ED506BD8CFF1}"/>
    <dgm:cxn modelId="{471C4AA7-56FD-45EC-B1AD-ADBF27368001}" type="presOf" srcId="{5F6D7C73-8C1C-4628-89B0-7F7ED3A80D52}" destId="{C3E6497D-2159-41B1-866A-B245AC149D1A}" srcOrd="0" destOrd="0" presId="urn:microsoft.com/office/officeart/2018/5/layout/CenteredIconLabelDescriptionList"/>
    <dgm:cxn modelId="{3616EAAE-24E4-49C2-8BB5-6DEE02B33180}" type="presOf" srcId="{45EA0B27-DC44-4578-AF7B-4529725AA8BC}" destId="{9FDB0C29-5CF4-4D89-9C85-890D462BD1A5}" srcOrd="0" destOrd="0" presId="urn:microsoft.com/office/officeart/2018/5/layout/CenteredIconLabelDescriptionList"/>
    <dgm:cxn modelId="{7442F2BA-52A4-4BFA-B1C5-8752DC7DFA76}" srcId="{45EA0B27-DC44-4578-AF7B-4529725AA8BC}" destId="{1BFA1483-E813-4B39-AB03-C6AEF6A108DB}" srcOrd="0" destOrd="0" parTransId="{50D75EF6-FFB9-410D-8CC3-988B23F04230}" sibTransId="{71EFAE01-7DE5-463E-AF0F-A0C55F9AE7BF}"/>
    <dgm:cxn modelId="{3A881ABB-16A4-4610-B118-C0F1AAD65408}" type="presOf" srcId="{A92FFFB0-109A-4BED-ABB3-EC105E857DBC}" destId="{90BE9750-D795-480C-9C71-F9C80067480F}" srcOrd="0" destOrd="1" presId="urn:microsoft.com/office/officeart/2018/5/layout/CenteredIconLabelDescriptionList"/>
    <dgm:cxn modelId="{287565DE-8AA7-436B-804C-5611EB86420E}" type="presOf" srcId="{5BD9F3A6-B335-4834-AE88-57EFBD82D87E}" destId="{90BE9750-D795-480C-9C71-F9C80067480F}" srcOrd="0" destOrd="2" presId="urn:microsoft.com/office/officeart/2018/5/layout/CenteredIconLabelDescriptionList"/>
    <dgm:cxn modelId="{95705B1B-23A9-474B-BEAE-FCC241A2D5E8}" type="presParOf" srcId="{ABF1A791-2E9C-48CC-BAD6-DE4F882ED686}" destId="{77921624-E28B-4614-8437-AD8A17A8AC70}" srcOrd="0" destOrd="0" presId="urn:microsoft.com/office/officeart/2018/5/layout/CenteredIconLabelDescriptionList"/>
    <dgm:cxn modelId="{1EC62545-68F3-49B6-BA64-B5251A8329C3}" type="presParOf" srcId="{77921624-E28B-4614-8437-AD8A17A8AC70}" destId="{E2EC06B1-9561-410F-94F3-091E57FB6ABE}" srcOrd="0" destOrd="0" presId="urn:microsoft.com/office/officeart/2018/5/layout/CenteredIconLabelDescriptionList"/>
    <dgm:cxn modelId="{6E99403D-8EE0-4B01-8790-C7E6D96CD8A7}" type="presParOf" srcId="{77921624-E28B-4614-8437-AD8A17A8AC70}" destId="{7A679D8D-22B4-4A47-A637-E1BA54D0101D}" srcOrd="1" destOrd="0" presId="urn:microsoft.com/office/officeart/2018/5/layout/CenteredIconLabelDescriptionList"/>
    <dgm:cxn modelId="{5F03936E-B3A6-47AA-A70E-A81D9C2B36AF}" type="presParOf" srcId="{77921624-E28B-4614-8437-AD8A17A8AC70}" destId="{9FDB0C29-5CF4-4D89-9C85-890D462BD1A5}" srcOrd="2" destOrd="0" presId="urn:microsoft.com/office/officeart/2018/5/layout/CenteredIconLabelDescriptionList"/>
    <dgm:cxn modelId="{50AB3C2D-72D3-471C-A7E7-CCB0B8F5E2B5}" type="presParOf" srcId="{77921624-E28B-4614-8437-AD8A17A8AC70}" destId="{4CFE79D7-DC92-43F0-A593-29159B134833}" srcOrd="3" destOrd="0" presId="urn:microsoft.com/office/officeart/2018/5/layout/CenteredIconLabelDescriptionList"/>
    <dgm:cxn modelId="{63BA21F0-8B62-4A83-83AB-74D37FED15B4}" type="presParOf" srcId="{77921624-E28B-4614-8437-AD8A17A8AC70}" destId="{90BE9750-D795-480C-9C71-F9C80067480F}" srcOrd="4" destOrd="0" presId="urn:microsoft.com/office/officeart/2018/5/layout/CenteredIconLabelDescriptionList"/>
    <dgm:cxn modelId="{7EBBA460-F44A-4AC5-8DD9-AAFA35F2EDA6}" type="presParOf" srcId="{ABF1A791-2E9C-48CC-BAD6-DE4F882ED686}" destId="{54B70629-6EB4-4330-A9AD-CF98D78A9F8A}" srcOrd="1" destOrd="0" presId="urn:microsoft.com/office/officeart/2018/5/layout/CenteredIconLabelDescriptionList"/>
    <dgm:cxn modelId="{45E98FA2-5ECB-4972-9FE4-D9B296A7ABDE}" type="presParOf" srcId="{ABF1A791-2E9C-48CC-BAD6-DE4F882ED686}" destId="{48434DD2-2D61-4DC3-97DB-A97494B4F153}" srcOrd="2" destOrd="0" presId="urn:microsoft.com/office/officeart/2018/5/layout/CenteredIconLabelDescriptionList"/>
    <dgm:cxn modelId="{42A939A3-C939-44DE-9664-FC011756F732}" type="presParOf" srcId="{48434DD2-2D61-4DC3-97DB-A97494B4F153}" destId="{84AB8D1B-A7B8-4184-8781-9DE2610F17BD}" srcOrd="0" destOrd="0" presId="urn:microsoft.com/office/officeart/2018/5/layout/CenteredIconLabelDescriptionList"/>
    <dgm:cxn modelId="{950CB48B-23FA-444A-9D1C-61610D37AC3E}" type="presParOf" srcId="{48434DD2-2D61-4DC3-97DB-A97494B4F153}" destId="{1EAF893F-628A-4D18-B598-442C94C279DD}" srcOrd="1" destOrd="0" presId="urn:microsoft.com/office/officeart/2018/5/layout/CenteredIconLabelDescriptionList"/>
    <dgm:cxn modelId="{8792ECCA-AC57-4E21-8101-AB308C7D3DEE}" type="presParOf" srcId="{48434DD2-2D61-4DC3-97DB-A97494B4F153}" destId="{C3E6497D-2159-41B1-866A-B245AC149D1A}" srcOrd="2" destOrd="0" presId="urn:microsoft.com/office/officeart/2018/5/layout/CenteredIconLabelDescriptionList"/>
    <dgm:cxn modelId="{9B7B4268-88C4-408A-9918-203476E6938C}" type="presParOf" srcId="{48434DD2-2D61-4DC3-97DB-A97494B4F153}" destId="{43B31146-4173-4D43-BAD3-F5A345B227D5}" srcOrd="3" destOrd="0" presId="urn:microsoft.com/office/officeart/2018/5/layout/CenteredIconLabelDescriptionList"/>
    <dgm:cxn modelId="{886EC9B3-7F26-418B-A64F-FC78E7FFEC5C}" type="presParOf" srcId="{48434DD2-2D61-4DC3-97DB-A97494B4F153}" destId="{1E94F339-C280-4354-ABDD-C6F72AA74ED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842542-F19A-4B6E-A5B1-3D7ECA9361D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E045247-62A4-455E-A9B6-BC4A19C2DE52}">
      <dgm:prSet/>
      <dgm:spPr/>
      <dgm:t>
        <a:bodyPr/>
        <a:lstStyle/>
        <a:p>
          <a:r>
            <a:rPr lang="en-PK" b="1" i="0" baseline="0"/>
            <a:t>AWS</a:t>
          </a:r>
          <a:r>
            <a:rPr lang="en-PK" b="0" i="0" baseline="0"/>
            <a:t>:</a:t>
          </a:r>
          <a:endParaRPr lang="en-US"/>
        </a:p>
      </dgm:t>
    </dgm:pt>
    <dgm:pt modelId="{0AA99E28-3AE4-49F4-BB83-82EF31A83DCA}" type="parTrans" cxnId="{A302DAFD-6A6D-4733-ACD8-A05F8E395A8C}">
      <dgm:prSet/>
      <dgm:spPr/>
      <dgm:t>
        <a:bodyPr/>
        <a:lstStyle/>
        <a:p>
          <a:endParaRPr lang="en-US"/>
        </a:p>
      </dgm:t>
    </dgm:pt>
    <dgm:pt modelId="{AD77E508-EF48-4FBA-9B75-EA867542E6B5}" type="sibTrans" cxnId="{A302DAFD-6A6D-4733-ACD8-A05F8E395A8C}">
      <dgm:prSet/>
      <dgm:spPr/>
      <dgm:t>
        <a:bodyPr/>
        <a:lstStyle/>
        <a:p>
          <a:endParaRPr lang="en-US"/>
        </a:p>
      </dgm:t>
    </dgm:pt>
    <dgm:pt modelId="{C177E399-5B83-4D6E-A4EA-5637D8C65AE0}">
      <dgm:prSet/>
      <dgm:spPr/>
      <dgm:t>
        <a:bodyPr/>
        <a:lstStyle/>
        <a:p>
          <a:r>
            <a:rPr lang="en-PK" b="0" i="0" baseline="0"/>
            <a:t>Leader in IaaS.</a:t>
          </a:r>
          <a:endParaRPr lang="en-US"/>
        </a:p>
      </dgm:t>
    </dgm:pt>
    <dgm:pt modelId="{83316691-1E44-4410-9114-CC81F3C077A3}" type="parTrans" cxnId="{8B8411FE-6B86-45CE-B352-D92B01472AA5}">
      <dgm:prSet/>
      <dgm:spPr/>
      <dgm:t>
        <a:bodyPr/>
        <a:lstStyle/>
        <a:p>
          <a:endParaRPr lang="en-US"/>
        </a:p>
      </dgm:t>
    </dgm:pt>
    <dgm:pt modelId="{B1A781FF-D660-4253-AE17-769125ABC630}" type="sibTrans" cxnId="{8B8411FE-6B86-45CE-B352-D92B01472AA5}">
      <dgm:prSet/>
      <dgm:spPr/>
      <dgm:t>
        <a:bodyPr/>
        <a:lstStyle/>
        <a:p>
          <a:endParaRPr lang="en-US"/>
        </a:p>
      </dgm:t>
    </dgm:pt>
    <dgm:pt modelId="{72ACA79F-8BD0-4917-B3FB-0793257457CB}">
      <dgm:prSet/>
      <dgm:spPr/>
      <dgm:t>
        <a:bodyPr/>
        <a:lstStyle/>
        <a:p>
          <a:r>
            <a:rPr lang="en-PK" b="0" i="0" baseline="0"/>
            <a:t>Focus on flexibility and services like EC2, S3.</a:t>
          </a:r>
          <a:endParaRPr lang="en-US"/>
        </a:p>
      </dgm:t>
    </dgm:pt>
    <dgm:pt modelId="{37F2CCBC-3BE8-4038-AF26-09F23C9DF259}" type="parTrans" cxnId="{A86F46C8-6973-4967-A533-3D333E178CD6}">
      <dgm:prSet/>
      <dgm:spPr/>
      <dgm:t>
        <a:bodyPr/>
        <a:lstStyle/>
        <a:p>
          <a:endParaRPr lang="en-US"/>
        </a:p>
      </dgm:t>
    </dgm:pt>
    <dgm:pt modelId="{AF4DB6FB-1515-42CD-8896-00F5DC99DE87}" type="sibTrans" cxnId="{A86F46C8-6973-4967-A533-3D333E178CD6}">
      <dgm:prSet/>
      <dgm:spPr/>
      <dgm:t>
        <a:bodyPr/>
        <a:lstStyle/>
        <a:p>
          <a:endParaRPr lang="en-US"/>
        </a:p>
      </dgm:t>
    </dgm:pt>
    <dgm:pt modelId="{EDA8D095-FE18-4357-8E19-0C659B9BF5F9}">
      <dgm:prSet/>
      <dgm:spPr/>
      <dgm:t>
        <a:bodyPr/>
        <a:lstStyle/>
        <a:p>
          <a:r>
            <a:rPr lang="en-PK" b="1" i="0" baseline="0"/>
            <a:t>Azure</a:t>
          </a:r>
          <a:r>
            <a:rPr lang="en-PK" b="0" i="0" baseline="0"/>
            <a:t>:</a:t>
          </a:r>
          <a:endParaRPr lang="en-US"/>
        </a:p>
      </dgm:t>
    </dgm:pt>
    <dgm:pt modelId="{B5C67609-B909-452C-B796-EEF70AC7FBCA}" type="parTrans" cxnId="{401079E8-CDE2-4676-B7EB-EB57BD86B8E6}">
      <dgm:prSet/>
      <dgm:spPr/>
      <dgm:t>
        <a:bodyPr/>
        <a:lstStyle/>
        <a:p>
          <a:endParaRPr lang="en-US"/>
        </a:p>
      </dgm:t>
    </dgm:pt>
    <dgm:pt modelId="{A1C09FF1-68AA-4315-8FA0-076E7E2AA0F4}" type="sibTrans" cxnId="{401079E8-CDE2-4676-B7EB-EB57BD86B8E6}">
      <dgm:prSet/>
      <dgm:spPr/>
      <dgm:t>
        <a:bodyPr/>
        <a:lstStyle/>
        <a:p>
          <a:endParaRPr lang="en-US"/>
        </a:p>
      </dgm:t>
    </dgm:pt>
    <dgm:pt modelId="{201ED66D-EEDA-4C27-A54D-E3A4FF5A82C0}">
      <dgm:prSet/>
      <dgm:spPr/>
      <dgm:t>
        <a:bodyPr/>
        <a:lstStyle/>
        <a:p>
          <a:r>
            <a:rPr lang="en-PK" b="0" i="0" baseline="0" dirty="0"/>
            <a:t>Strong integration with Microsoft ecosystem.</a:t>
          </a:r>
          <a:endParaRPr lang="en-US" dirty="0"/>
        </a:p>
      </dgm:t>
    </dgm:pt>
    <dgm:pt modelId="{509AF0AB-FBE8-42CC-BCD8-118EC87F6698}" type="parTrans" cxnId="{42A88059-31B5-4DD7-8B30-F19A43E1773D}">
      <dgm:prSet/>
      <dgm:spPr/>
      <dgm:t>
        <a:bodyPr/>
        <a:lstStyle/>
        <a:p>
          <a:endParaRPr lang="en-US"/>
        </a:p>
      </dgm:t>
    </dgm:pt>
    <dgm:pt modelId="{64AA0933-0623-4FEE-B9D4-738035192B8E}" type="sibTrans" cxnId="{42A88059-31B5-4DD7-8B30-F19A43E1773D}">
      <dgm:prSet/>
      <dgm:spPr/>
      <dgm:t>
        <a:bodyPr/>
        <a:lstStyle/>
        <a:p>
          <a:endParaRPr lang="en-US"/>
        </a:p>
      </dgm:t>
    </dgm:pt>
    <dgm:pt modelId="{00C7B8D4-BF45-4F84-A7A7-D7FFD9F00F7D}">
      <dgm:prSet/>
      <dgm:spPr/>
      <dgm:t>
        <a:bodyPr/>
        <a:lstStyle/>
        <a:p>
          <a:r>
            <a:rPr lang="en-PK" b="0" i="0" baseline="0"/>
            <a:t>PaaS and IaaS combined.</a:t>
          </a:r>
          <a:endParaRPr lang="en-US"/>
        </a:p>
      </dgm:t>
    </dgm:pt>
    <dgm:pt modelId="{AE178294-D8CD-4AD4-9FED-1C11CD7B00C5}" type="parTrans" cxnId="{73063E7A-42D3-463A-90C4-335A3C4F8E19}">
      <dgm:prSet/>
      <dgm:spPr/>
      <dgm:t>
        <a:bodyPr/>
        <a:lstStyle/>
        <a:p>
          <a:endParaRPr lang="en-US"/>
        </a:p>
      </dgm:t>
    </dgm:pt>
    <dgm:pt modelId="{E8FA8E0B-C1DC-4349-ABB6-3F10BD33CB2F}" type="sibTrans" cxnId="{73063E7A-42D3-463A-90C4-335A3C4F8E19}">
      <dgm:prSet/>
      <dgm:spPr/>
      <dgm:t>
        <a:bodyPr/>
        <a:lstStyle/>
        <a:p>
          <a:endParaRPr lang="en-US"/>
        </a:p>
      </dgm:t>
    </dgm:pt>
    <dgm:pt modelId="{B32482DE-D87E-4844-ABAA-4031BEDBE33C}">
      <dgm:prSet/>
      <dgm:spPr/>
      <dgm:t>
        <a:bodyPr/>
        <a:lstStyle/>
        <a:p>
          <a:r>
            <a:rPr lang="en-PK" b="1" i="0" baseline="0"/>
            <a:t>Google Cloud</a:t>
          </a:r>
          <a:r>
            <a:rPr lang="en-PK" b="0" i="0" baseline="0"/>
            <a:t>:</a:t>
          </a:r>
          <a:endParaRPr lang="en-US"/>
        </a:p>
      </dgm:t>
    </dgm:pt>
    <dgm:pt modelId="{583205ED-5E99-46EC-B736-F6E2805CEBDF}" type="parTrans" cxnId="{C3F007C7-22DD-4D22-8AAF-756D130149FA}">
      <dgm:prSet/>
      <dgm:spPr/>
      <dgm:t>
        <a:bodyPr/>
        <a:lstStyle/>
        <a:p>
          <a:endParaRPr lang="en-US"/>
        </a:p>
      </dgm:t>
    </dgm:pt>
    <dgm:pt modelId="{BCBB3F21-F405-4FBE-A332-335339C6E70A}" type="sibTrans" cxnId="{C3F007C7-22DD-4D22-8AAF-756D130149FA}">
      <dgm:prSet/>
      <dgm:spPr/>
      <dgm:t>
        <a:bodyPr/>
        <a:lstStyle/>
        <a:p>
          <a:endParaRPr lang="en-US"/>
        </a:p>
      </dgm:t>
    </dgm:pt>
    <dgm:pt modelId="{BA0FF1F5-9B7E-4315-973B-A50289CD3453}">
      <dgm:prSet/>
      <dgm:spPr/>
      <dgm:t>
        <a:bodyPr/>
        <a:lstStyle/>
        <a:p>
          <a:r>
            <a:rPr lang="en-PK" b="0" i="0" baseline="0"/>
            <a:t>Competitive in services like machine learning (TensorFlow), and big data (BigQuery).</a:t>
          </a:r>
          <a:endParaRPr lang="en-US"/>
        </a:p>
      </dgm:t>
    </dgm:pt>
    <dgm:pt modelId="{2A45B3C1-FA79-4C1E-82F6-6C10B00B23F9}" type="parTrans" cxnId="{FCD911C2-0160-489B-8676-2BA6E4EDE918}">
      <dgm:prSet/>
      <dgm:spPr/>
      <dgm:t>
        <a:bodyPr/>
        <a:lstStyle/>
        <a:p>
          <a:endParaRPr lang="en-US"/>
        </a:p>
      </dgm:t>
    </dgm:pt>
    <dgm:pt modelId="{B0A8C708-CFA0-48FA-88DE-8399424F2C28}" type="sibTrans" cxnId="{FCD911C2-0160-489B-8676-2BA6E4EDE918}">
      <dgm:prSet/>
      <dgm:spPr/>
      <dgm:t>
        <a:bodyPr/>
        <a:lstStyle/>
        <a:p>
          <a:endParaRPr lang="en-US"/>
        </a:p>
      </dgm:t>
    </dgm:pt>
    <dgm:pt modelId="{73448D91-A7CD-415E-9081-1BE37D5E2431}">
      <dgm:prSet/>
      <dgm:spPr/>
      <dgm:t>
        <a:bodyPr/>
        <a:lstStyle/>
        <a:p>
          <a:r>
            <a:rPr lang="en-PK" b="0" i="0" baseline="0"/>
            <a:t>Global network for fast content delivery.</a:t>
          </a:r>
          <a:endParaRPr lang="en-US"/>
        </a:p>
      </dgm:t>
    </dgm:pt>
    <dgm:pt modelId="{39898168-1E98-4A3B-8E6F-7D3DD288F005}" type="parTrans" cxnId="{E3E37FD4-1F40-47B7-9891-2650673E59BD}">
      <dgm:prSet/>
      <dgm:spPr/>
      <dgm:t>
        <a:bodyPr/>
        <a:lstStyle/>
        <a:p>
          <a:endParaRPr lang="en-US"/>
        </a:p>
      </dgm:t>
    </dgm:pt>
    <dgm:pt modelId="{C693CDDB-86B1-4E7C-BF12-684931A0A648}" type="sibTrans" cxnId="{E3E37FD4-1F40-47B7-9891-2650673E59BD}">
      <dgm:prSet/>
      <dgm:spPr/>
      <dgm:t>
        <a:bodyPr/>
        <a:lstStyle/>
        <a:p>
          <a:endParaRPr lang="en-US"/>
        </a:p>
      </dgm:t>
    </dgm:pt>
    <dgm:pt modelId="{063544D3-927C-46D6-9C30-207EA4E8193F}" type="pres">
      <dgm:prSet presAssocID="{D6842542-F19A-4B6E-A5B1-3D7ECA9361D3}" presName="root" presStyleCnt="0">
        <dgm:presLayoutVars>
          <dgm:dir/>
          <dgm:resizeHandles val="exact"/>
        </dgm:presLayoutVars>
      </dgm:prSet>
      <dgm:spPr/>
    </dgm:pt>
    <dgm:pt modelId="{84BD671B-CF6F-43EC-8D79-45C507CE2EC4}" type="pres">
      <dgm:prSet presAssocID="{CE045247-62A4-455E-A9B6-BC4A19C2DE52}" presName="compNode" presStyleCnt="0"/>
      <dgm:spPr/>
    </dgm:pt>
    <dgm:pt modelId="{A4F352D0-92A5-452B-B5A7-C941C7926DE2}" type="pres">
      <dgm:prSet presAssocID="{CE045247-62A4-455E-A9B6-BC4A19C2DE52}" presName="bgRect" presStyleLbl="bgShp" presStyleIdx="0" presStyleCnt="3"/>
      <dgm:spPr/>
    </dgm:pt>
    <dgm:pt modelId="{722B7D35-55D2-4064-93E8-222BEE71E2E5}" type="pres">
      <dgm:prSet presAssocID="{CE045247-62A4-455E-A9B6-BC4A19C2DE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0A275EE-1F29-4B31-934A-047C430D2BCD}" type="pres">
      <dgm:prSet presAssocID="{CE045247-62A4-455E-A9B6-BC4A19C2DE52}" presName="spaceRect" presStyleCnt="0"/>
      <dgm:spPr/>
    </dgm:pt>
    <dgm:pt modelId="{D7BE1083-7070-4879-8DD6-5C916DAADD77}" type="pres">
      <dgm:prSet presAssocID="{CE045247-62A4-455E-A9B6-BC4A19C2DE52}" presName="parTx" presStyleLbl="revTx" presStyleIdx="0" presStyleCnt="6">
        <dgm:presLayoutVars>
          <dgm:chMax val="0"/>
          <dgm:chPref val="0"/>
        </dgm:presLayoutVars>
      </dgm:prSet>
      <dgm:spPr/>
    </dgm:pt>
    <dgm:pt modelId="{FDE11B9C-EA66-4BA4-90F5-DA1C91369C31}" type="pres">
      <dgm:prSet presAssocID="{CE045247-62A4-455E-A9B6-BC4A19C2DE52}" presName="desTx" presStyleLbl="revTx" presStyleIdx="1" presStyleCnt="6">
        <dgm:presLayoutVars/>
      </dgm:prSet>
      <dgm:spPr/>
    </dgm:pt>
    <dgm:pt modelId="{F39C7D45-5F22-442C-955D-B0820DD22D56}" type="pres">
      <dgm:prSet presAssocID="{AD77E508-EF48-4FBA-9B75-EA867542E6B5}" presName="sibTrans" presStyleCnt="0"/>
      <dgm:spPr/>
    </dgm:pt>
    <dgm:pt modelId="{2243C83C-B475-4DB0-9B98-2362C8838587}" type="pres">
      <dgm:prSet presAssocID="{EDA8D095-FE18-4357-8E19-0C659B9BF5F9}" presName="compNode" presStyleCnt="0"/>
      <dgm:spPr/>
    </dgm:pt>
    <dgm:pt modelId="{78032E4B-6CA2-4223-B913-F9BB32874DF8}" type="pres">
      <dgm:prSet presAssocID="{EDA8D095-FE18-4357-8E19-0C659B9BF5F9}" presName="bgRect" presStyleLbl="bgShp" presStyleIdx="1" presStyleCnt="3"/>
      <dgm:spPr/>
    </dgm:pt>
    <dgm:pt modelId="{E6821AF9-D13B-4106-83DE-69DCB68B3CE8}" type="pres">
      <dgm:prSet presAssocID="{EDA8D095-FE18-4357-8E19-0C659B9BF5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</dgm:pt>
    <dgm:pt modelId="{F6FFE812-7924-4159-99F9-B3ADB75F108F}" type="pres">
      <dgm:prSet presAssocID="{EDA8D095-FE18-4357-8E19-0C659B9BF5F9}" presName="spaceRect" presStyleCnt="0"/>
      <dgm:spPr/>
    </dgm:pt>
    <dgm:pt modelId="{56D79D87-7AF6-492A-9743-FAEB818B52A3}" type="pres">
      <dgm:prSet presAssocID="{EDA8D095-FE18-4357-8E19-0C659B9BF5F9}" presName="parTx" presStyleLbl="revTx" presStyleIdx="2" presStyleCnt="6">
        <dgm:presLayoutVars>
          <dgm:chMax val="0"/>
          <dgm:chPref val="0"/>
        </dgm:presLayoutVars>
      </dgm:prSet>
      <dgm:spPr/>
    </dgm:pt>
    <dgm:pt modelId="{4706FA95-8ECE-46BC-B6F6-6A2775BEC7F6}" type="pres">
      <dgm:prSet presAssocID="{EDA8D095-FE18-4357-8E19-0C659B9BF5F9}" presName="desTx" presStyleLbl="revTx" presStyleIdx="3" presStyleCnt="6">
        <dgm:presLayoutVars/>
      </dgm:prSet>
      <dgm:spPr/>
    </dgm:pt>
    <dgm:pt modelId="{30BDD336-0E8F-437E-815A-683BE13AF0DA}" type="pres">
      <dgm:prSet presAssocID="{A1C09FF1-68AA-4315-8FA0-076E7E2AA0F4}" presName="sibTrans" presStyleCnt="0"/>
      <dgm:spPr/>
    </dgm:pt>
    <dgm:pt modelId="{FA74C3DE-FFA3-4969-B3C7-4B76ED8FF839}" type="pres">
      <dgm:prSet presAssocID="{B32482DE-D87E-4844-ABAA-4031BEDBE33C}" presName="compNode" presStyleCnt="0"/>
      <dgm:spPr/>
    </dgm:pt>
    <dgm:pt modelId="{E3539AC1-4AEB-4455-952F-8416196A21E3}" type="pres">
      <dgm:prSet presAssocID="{B32482DE-D87E-4844-ABAA-4031BEDBE33C}" presName="bgRect" presStyleLbl="bgShp" presStyleIdx="2" presStyleCnt="3"/>
      <dgm:spPr/>
    </dgm:pt>
    <dgm:pt modelId="{1AAC6845-0516-4922-A755-C1602E497FC6}" type="pres">
      <dgm:prSet presAssocID="{B32482DE-D87E-4844-ABAA-4031BEDBE33C}" presName="iconRect" presStyleLbl="node1" presStyleIdx="2" presStyleCnt="3"/>
      <dgm:spPr>
        <a:blipFill dpi="0" rotWithShape="1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433" t="15016" r="-9719" b="18606"/>
          </a:stretch>
        </a:blipFill>
        <a:ln>
          <a:noFill/>
        </a:ln>
      </dgm:spPr>
    </dgm:pt>
    <dgm:pt modelId="{A67702E3-FC55-469B-A537-9AEBC224CF2E}" type="pres">
      <dgm:prSet presAssocID="{B32482DE-D87E-4844-ABAA-4031BEDBE33C}" presName="spaceRect" presStyleCnt="0"/>
      <dgm:spPr/>
    </dgm:pt>
    <dgm:pt modelId="{8DC2D923-0432-4DC5-94DE-F134EF09E896}" type="pres">
      <dgm:prSet presAssocID="{B32482DE-D87E-4844-ABAA-4031BEDBE33C}" presName="parTx" presStyleLbl="revTx" presStyleIdx="4" presStyleCnt="6">
        <dgm:presLayoutVars>
          <dgm:chMax val="0"/>
          <dgm:chPref val="0"/>
        </dgm:presLayoutVars>
      </dgm:prSet>
      <dgm:spPr/>
    </dgm:pt>
    <dgm:pt modelId="{82400913-9652-48F4-A465-19B06CE9A1F7}" type="pres">
      <dgm:prSet presAssocID="{B32482DE-D87E-4844-ABAA-4031BEDBE33C}" presName="desTx" presStyleLbl="revTx" presStyleIdx="5" presStyleCnt="6">
        <dgm:presLayoutVars/>
      </dgm:prSet>
      <dgm:spPr/>
    </dgm:pt>
  </dgm:ptLst>
  <dgm:cxnLst>
    <dgm:cxn modelId="{48160125-B061-4F60-8233-C1C2C0A59C54}" type="presOf" srcId="{00C7B8D4-BF45-4F84-A7A7-D7FFD9F00F7D}" destId="{4706FA95-8ECE-46BC-B6F6-6A2775BEC7F6}" srcOrd="0" destOrd="1" presId="urn:microsoft.com/office/officeart/2018/2/layout/IconVerticalSolidList"/>
    <dgm:cxn modelId="{E8FF8E6A-9438-40AA-B31B-C65CFA3ECE7F}" type="presOf" srcId="{C177E399-5B83-4D6E-A4EA-5637D8C65AE0}" destId="{FDE11B9C-EA66-4BA4-90F5-DA1C91369C31}" srcOrd="0" destOrd="0" presId="urn:microsoft.com/office/officeart/2018/2/layout/IconVerticalSolidList"/>
    <dgm:cxn modelId="{BAB92C4C-42EB-4000-ACA0-76373C757480}" type="presOf" srcId="{72ACA79F-8BD0-4917-B3FB-0793257457CB}" destId="{FDE11B9C-EA66-4BA4-90F5-DA1C91369C31}" srcOrd="0" destOrd="1" presId="urn:microsoft.com/office/officeart/2018/2/layout/IconVerticalSolidList"/>
    <dgm:cxn modelId="{9C7F2D4C-CAC0-41F7-8283-0282EE9A7B30}" type="presOf" srcId="{EDA8D095-FE18-4357-8E19-0C659B9BF5F9}" destId="{56D79D87-7AF6-492A-9743-FAEB818B52A3}" srcOrd="0" destOrd="0" presId="urn:microsoft.com/office/officeart/2018/2/layout/IconVerticalSolidList"/>
    <dgm:cxn modelId="{42A88059-31B5-4DD7-8B30-F19A43E1773D}" srcId="{EDA8D095-FE18-4357-8E19-0C659B9BF5F9}" destId="{201ED66D-EEDA-4C27-A54D-E3A4FF5A82C0}" srcOrd="0" destOrd="0" parTransId="{509AF0AB-FBE8-42CC-BCD8-118EC87F6698}" sibTransId="{64AA0933-0623-4FEE-B9D4-738035192B8E}"/>
    <dgm:cxn modelId="{73063E7A-42D3-463A-90C4-335A3C4F8E19}" srcId="{EDA8D095-FE18-4357-8E19-0C659B9BF5F9}" destId="{00C7B8D4-BF45-4F84-A7A7-D7FFD9F00F7D}" srcOrd="1" destOrd="0" parTransId="{AE178294-D8CD-4AD4-9FED-1C11CD7B00C5}" sibTransId="{E8FA8E0B-C1DC-4349-ABB6-3F10BD33CB2F}"/>
    <dgm:cxn modelId="{C931698A-1C7A-4B06-B392-5AE555F9976A}" type="presOf" srcId="{CE045247-62A4-455E-A9B6-BC4A19C2DE52}" destId="{D7BE1083-7070-4879-8DD6-5C916DAADD77}" srcOrd="0" destOrd="0" presId="urn:microsoft.com/office/officeart/2018/2/layout/IconVerticalSolidList"/>
    <dgm:cxn modelId="{45C5B78D-FB82-47D9-8FB7-78A19DC4DF3F}" type="presOf" srcId="{D6842542-F19A-4B6E-A5B1-3D7ECA9361D3}" destId="{063544D3-927C-46D6-9C30-207EA4E8193F}" srcOrd="0" destOrd="0" presId="urn:microsoft.com/office/officeart/2018/2/layout/IconVerticalSolidList"/>
    <dgm:cxn modelId="{F8FB14C1-5995-42DE-94D4-27907B50581C}" type="presOf" srcId="{B32482DE-D87E-4844-ABAA-4031BEDBE33C}" destId="{8DC2D923-0432-4DC5-94DE-F134EF09E896}" srcOrd="0" destOrd="0" presId="urn:microsoft.com/office/officeart/2018/2/layout/IconVerticalSolidList"/>
    <dgm:cxn modelId="{FCD911C2-0160-489B-8676-2BA6E4EDE918}" srcId="{B32482DE-D87E-4844-ABAA-4031BEDBE33C}" destId="{BA0FF1F5-9B7E-4315-973B-A50289CD3453}" srcOrd="0" destOrd="0" parTransId="{2A45B3C1-FA79-4C1E-82F6-6C10B00B23F9}" sibTransId="{B0A8C708-CFA0-48FA-88DE-8399424F2C28}"/>
    <dgm:cxn modelId="{C3F007C7-22DD-4D22-8AAF-756D130149FA}" srcId="{D6842542-F19A-4B6E-A5B1-3D7ECA9361D3}" destId="{B32482DE-D87E-4844-ABAA-4031BEDBE33C}" srcOrd="2" destOrd="0" parTransId="{583205ED-5E99-46EC-B736-F6E2805CEBDF}" sibTransId="{BCBB3F21-F405-4FBE-A332-335339C6E70A}"/>
    <dgm:cxn modelId="{A86F46C8-6973-4967-A533-3D333E178CD6}" srcId="{CE045247-62A4-455E-A9B6-BC4A19C2DE52}" destId="{72ACA79F-8BD0-4917-B3FB-0793257457CB}" srcOrd="1" destOrd="0" parTransId="{37F2CCBC-3BE8-4038-AF26-09F23C9DF259}" sibTransId="{AF4DB6FB-1515-42CD-8896-00F5DC99DE87}"/>
    <dgm:cxn modelId="{CB910ECE-C4F1-4492-BC90-9F4EFB97BCC4}" type="presOf" srcId="{73448D91-A7CD-415E-9081-1BE37D5E2431}" destId="{82400913-9652-48F4-A465-19B06CE9A1F7}" srcOrd="0" destOrd="1" presId="urn:microsoft.com/office/officeart/2018/2/layout/IconVerticalSolidList"/>
    <dgm:cxn modelId="{E3E37FD4-1F40-47B7-9891-2650673E59BD}" srcId="{B32482DE-D87E-4844-ABAA-4031BEDBE33C}" destId="{73448D91-A7CD-415E-9081-1BE37D5E2431}" srcOrd="1" destOrd="0" parTransId="{39898168-1E98-4A3B-8E6F-7D3DD288F005}" sibTransId="{C693CDDB-86B1-4E7C-BF12-684931A0A648}"/>
    <dgm:cxn modelId="{1D0014D6-1CFB-44A4-802A-CE1CE5505912}" type="presOf" srcId="{201ED66D-EEDA-4C27-A54D-E3A4FF5A82C0}" destId="{4706FA95-8ECE-46BC-B6F6-6A2775BEC7F6}" srcOrd="0" destOrd="0" presId="urn:microsoft.com/office/officeart/2018/2/layout/IconVerticalSolidList"/>
    <dgm:cxn modelId="{401079E8-CDE2-4676-B7EB-EB57BD86B8E6}" srcId="{D6842542-F19A-4B6E-A5B1-3D7ECA9361D3}" destId="{EDA8D095-FE18-4357-8E19-0C659B9BF5F9}" srcOrd="1" destOrd="0" parTransId="{B5C67609-B909-452C-B796-EEF70AC7FBCA}" sibTransId="{A1C09FF1-68AA-4315-8FA0-076E7E2AA0F4}"/>
    <dgm:cxn modelId="{06C279F5-672A-41F3-B6BC-5F670E0FA7A0}" type="presOf" srcId="{BA0FF1F5-9B7E-4315-973B-A50289CD3453}" destId="{82400913-9652-48F4-A465-19B06CE9A1F7}" srcOrd="0" destOrd="0" presId="urn:microsoft.com/office/officeart/2018/2/layout/IconVerticalSolidList"/>
    <dgm:cxn modelId="{A302DAFD-6A6D-4733-ACD8-A05F8E395A8C}" srcId="{D6842542-F19A-4B6E-A5B1-3D7ECA9361D3}" destId="{CE045247-62A4-455E-A9B6-BC4A19C2DE52}" srcOrd="0" destOrd="0" parTransId="{0AA99E28-3AE4-49F4-BB83-82EF31A83DCA}" sibTransId="{AD77E508-EF48-4FBA-9B75-EA867542E6B5}"/>
    <dgm:cxn modelId="{8B8411FE-6B86-45CE-B352-D92B01472AA5}" srcId="{CE045247-62A4-455E-A9B6-BC4A19C2DE52}" destId="{C177E399-5B83-4D6E-A4EA-5637D8C65AE0}" srcOrd="0" destOrd="0" parTransId="{83316691-1E44-4410-9114-CC81F3C077A3}" sibTransId="{B1A781FF-D660-4253-AE17-769125ABC630}"/>
    <dgm:cxn modelId="{E0B2C5D4-47B6-442C-B302-EFBE619D8B79}" type="presParOf" srcId="{063544D3-927C-46D6-9C30-207EA4E8193F}" destId="{84BD671B-CF6F-43EC-8D79-45C507CE2EC4}" srcOrd="0" destOrd="0" presId="urn:microsoft.com/office/officeart/2018/2/layout/IconVerticalSolidList"/>
    <dgm:cxn modelId="{8B0BF3B1-78DB-4366-99DD-B281390CD39F}" type="presParOf" srcId="{84BD671B-CF6F-43EC-8D79-45C507CE2EC4}" destId="{A4F352D0-92A5-452B-B5A7-C941C7926DE2}" srcOrd="0" destOrd="0" presId="urn:microsoft.com/office/officeart/2018/2/layout/IconVerticalSolidList"/>
    <dgm:cxn modelId="{5AFF0608-EF3C-4333-9A46-6E9546BA302E}" type="presParOf" srcId="{84BD671B-CF6F-43EC-8D79-45C507CE2EC4}" destId="{722B7D35-55D2-4064-93E8-222BEE71E2E5}" srcOrd="1" destOrd="0" presId="urn:microsoft.com/office/officeart/2018/2/layout/IconVerticalSolidList"/>
    <dgm:cxn modelId="{23705FE4-1D63-4E6C-B652-DFB1424C9A82}" type="presParOf" srcId="{84BD671B-CF6F-43EC-8D79-45C507CE2EC4}" destId="{C0A275EE-1F29-4B31-934A-047C430D2BCD}" srcOrd="2" destOrd="0" presId="urn:microsoft.com/office/officeart/2018/2/layout/IconVerticalSolidList"/>
    <dgm:cxn modelId="{B487D112-8855-4D42-835B-7635256D74C7}" type="presParOf" srcId="{84BD671B-CF6F-43EC-8D79-45C507CE2EC4}" destId="{D7BE1083-7070-4879-8DD6-5C916DAADD77}" srcOrd="3" destOrd="0" presId="urn:microsoft.com/office/officeart/2018/2/layout/IconVerticalSolidList"/>
    <dgm:cxn modelId="{1324E641-60D2-424A-A18A-8F545E4270D1}" type="presParOf" srcId="{84BD671B-CF6F-43EC-8D79-45C507CE2EC4}" destId="{FDE11B9C-EA66-4BA4-90F5-DA1C91369C31}" srcOrd="4" destOrd="0" presId="urn:microsoft.com/office/officeart/2018/2/layout/IconVerticalSolidList"/>
    <dgm:cxn modelId="{AC85199A-312D-4C76-BBBC-34A3530D1486}" type="presParOf" srcId="{063544D3-927C-46D6-9C30-207EA4E8193F}" destId="{F39C7D45-5F22-442C-955D-B0820DD22D56}" srcOrd="1" destOrd="0" presId="urn:microsoft.com/office/officeart/2018/2/layout/IconVerticalSolidList"/>
    <dgm:cxn modelId="{8E267907-25C8-4E7C-AC0F-4ACD8E698166}" type="presParOf" srcId="{063544D3-927C-46D6-9C30-207EA4E8193F}" destId="{2243C83C-B475-4DB0-9B98-2362C8838587}" srcOrd="2" destOrd="0" presId="urn:microsoft.com/office/officeart/2018/2/layout/IconVerticalSolidList"/>
    <dgm:cxn modelId="{E06C6A0B-B889-4384-AC58-56CA703C9435}" type="presParOf" srcId="{2243C83C-B475-4DB0-9B98-2362C8838587}" destId="{78032E4B-6CA2-4223-B913-F9BB32874DF8}" srcOrd="0" destOrd="0" presId="urn:microsoft.com/office/officeart/2018/2/layout/IconVerticalSolidList"/>
    <dgm:cxn modelId="{9886ABC8-DD63-45A5-AB72-20385B26C9FA}" type="presParOf" srcId="{2243C83C-B475-4DB0-9B98-2362C8838587}" destId="{E6821AF9-D13B-4106-83DE-69DCB68B3CE8}" srcOrd="1" destOrd="0" presId="urn:microsoft.com/office/officeart/2018/2/layout/IconVerticalSolidList"/>
    <dgm:cxn modelId="{033A9ACF-F856-4C8E-8F70-BB24C5AD5C42}" type="presParOf" srcId="{2243C83C-B475-4DB0-9B98-2362C8838587}" destId="{F6FFE812-7924-4159-99F9-B3ADB75F108F}" srcOrd="2" destOrd="0" presId="urn:microsoft.com/office/officeart/2018/2/layout/IconVerticalSolidList"/>
    <dgm:cxn modelId="{CBC0395A-ED8F-4B08-8C4B-52EEA8CE0DDC}" type="presParOf" srcId="{2243C83C-B475-4DB0-9B98-2362C8838587}" destId="{56D79D87-7AF6-492A-9743-FAEB818B52A3}" srcOrd="3" destOrd="0" presId="urn:microsoft.com/office/officeart/2018/2/layout/IconVerticalSolidList"/>
    <dgm:cxn modelId="{454BDEE6-AC28-46DE-B9AD-18DBD89F4443}" type="presParOf" srcId="{2243C83C-B475-4DB0-9B98-2362C8838587}" destId="{4706FA95-8ECE-46BC-B6F6-6A2775BEC7F6}" srcOrd="4" destOrd="0" presId="urn:microsoft.com/office/officeart/2018/2/layout/IconVerticalSolidList"/>
    <dgm:cxn modelId="{4FC99BDC-C889-4C82-9D25-A3021C92C859}" type="presParOf" srcId="{063544D3-927C-46D6-9C30-207EA4E8193F}" destId="{30BDD336-0E8F-437E-815A-683BE13AF0DA}" srcOrd="3" destOrd="0" presId="urn:microsoft.com/office/officeart/2018/2/layout/IconVerticalSolidList"/>
    <dgm:cxn modelId="{F73B07D1-8D44-4C63-A7A7-28BA7EB6C007}" type="presParOf" srcId="{063544D3-927C-46D6-9C30-207EA4E8193F}" destId="{FA74C3DE-FFA3-4969-B3C7-4B76ED8FF839}" srcOrd="4" destOrd="0" presId="urn:microsoft.com/office/officeart/2018/2/layout/IconVerticalSolidList"/>
    <dgm:cxn modelId="{92AB7AAE-305C-4117-B7E9-B3D42D4915DF}" type="presParOf" srcId="{FA74C3DE-FFA3-4969-B3C7-4B76ED8FF839}" destId="{E3539AC1-4AEB-4455-952F-8416196A21E3}" srcOrd="0" destOrd="0" presId="urn:microsoft.com/office/officeart/2018/2/layout/IconVerticalSolidList"/>
    <dgm:cxn modelId="{F3C95896-454B-43DB-BC62-1B71E97EA99A}" type="presParOf" srcId="{FA74C3DE-FFA3-4969-B3C7-4B76ED8FF839}" destId="{1AAC6845-0516-4922-A755-C1602E497FC6}" srcOrd="1" destOrd="0" presId="urn:microsoft.com/office/officeart/2018/2/layout/IconVerticalSolidList"/>
    <dgm:cxn modelId="{8BBBE50E-18E3-45E5-A1E5-B3C842E73708}" type="presParOf" srcId="{FA74C3DE-FFA3-4969-B3C7-4B76ED8FF839}" destId="{A67702E3-FC55-469B-A537-9AEBC224CF2E}" srcOrd="2" destOrd="0" presId="urn:microsoft.com/office/officeart/2018/2/layout/IconVerticalSolidList"/>
    <dgm:cxn modelId="{E9775476-7028-4E2D-A710-732D323DDC06}" type="presParOf" srcId="{FA74C3DE-FFA3-4969-B3C7-4B76ED8FF839}" destId="{8DC2D923-0432-4DC5-94DE-F134EF09E896}" srcOrd="3" destOrd="0" presId="urn:microsoft.com/office/officeart/2018/2/layout/IconVerticalSolidList"/>
    <dgm:cxn modelId="{5F528E8B-947B-4696-A451-7DB08A6F1ACD}" type="presParOf" srcId="{FA74C3DE-FFA3-4969-B3C7-4B76ED8FF839}" destId="{82400913-9652-48F4-A465-19B06CE9A1F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27CC25D-7DCF-475F-9878-EC8FDBD8D266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44AC7A-7753-49D0-B94A-484482839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Language and Framework Support: Supports .NET, Java, Node.js, PHP, Python, Ruby, and Docker.</a:t>
          </a:r>
        </a:p>
      </dgm:t>
    </dgm:pt>
    <dgm:pt modelId="{188A0131-4B2F-4AD7-A1A5-1EFF960E8207}" type="parTrans" cxnId="{AF8CE92F-AF91-46F4-BAC8-3119F63F015E}">
      <dgm:prSet/>
      <dgm:spPr/>
      <dgm:t>
        <a:bodyPr/>
        <a:lstStyle/>
        <a:p>
          <a:endParaRPr lang="en-US"/>
        </a:p>
      </dgm:t>
    </dgm:pt>
    <dgm:pt modelId="{D78C4C8D-9383-4543-AE65-AB18EF100551}" type="sibTrans" cxnId="{AF8CE92F-AF91-46F4-BAC8-3119F63F015E}">
      <dgm:prSet/>
      <dgm:spPr/>
      <dgm:t>
        <a:bodyPr/>
        <a:lstStyle/>
        <a:p>
          <a:endParaRPr lang="en-US"/>
        </a:p>
      </dgm:t>
    </dgm:pt>
    <dgm:pt modelId="{19AC7DAD-AD0F-4417-9F43-C49C866707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Environment Flexibility: Easily deploy applications in containers using Docker or integrate with Azure Kubernetes Service (AKS).</a:t>
          </a:r>
        </a:p>
      </dgm:t>
    </dgm:pt>
    <dgm:pt modelId="{B16B472C-A920-4D55-AFF7-BCC9486EB2F2}" type="parTrans" cxnId="{A1B4F400-C02F-42EB-A84F-B7EB4454F7A7}">
      <dgm:prSet/>
      <dgm:spPr/>
      <dgm:t>
        <a:bodyPr/>
        <a:lstStyle/>
        <a:p>
          <a:endParaRPr lang="en-US"/>
        </a:p>
      </dgm:t>
    </dgm:pt>
    <dgm:pt modelId="{46B49F82-A96B-4883-82B9-44981389FDD3}" type="sibTrans" cxnId="{A1B4F400-C02F-42EB-A84F-B7EB4454F7A7}">
      <dgm:prSet/>
      <dgm:spPr/>
      <dgm:t>
        <a:bodyPr/>
        <a:lstStyle/>
        <a:p>
          <a:endParaRPr lang="en-US"/>
        </a:p>
      </dgm:t>
    </dgm:pt>
    <dgm:pt modelId="{A234CB6C-FE9B-4E11-812C-BA75BF0A76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Auto-Patching and Load Balancing: Automatic OS and framework patching to secure apps and prevent downtime.</a:t>
          </a:r>
        </a:p>
      </dgm:t>
    </dgm:pt>
    <dgm:pt modelId="{6D8AAC5C-D9FD-4102-9C2B-DF0D96D27C64}" type="parTrans" cxnId="{EBA8A190-CDF2-482A-B1F9-12B7DF51F93D}">
      <dgm:prSet/>
      <dgm:spPr/>
      <dgm:t>
        <a:bodyPr/>
        <a:lstStyle/>
        <a:p>
          <a:endParaRPr lang="en-US"/>
        </a:p>
      </dgm:t>
    </dgm:pt>
    <dgm:pt modelId="{F1383DD5-2D01-4580-8DFB-FDE680D7E7A2}" type="sibTrans" cxnId="{EBA8A190-CDF2-482A-B1F9-12B7DF51F93D}">
      <dgm:prSet/>
      <dgm:spPr/>
      <dgm:t>
        <a:bodyPr/>
        <a:lstStyle/>
        <a:p>
          <a:endParaRPr lang="en-US"/>
        </a:p>
      </dgm:t>
    </dgm:pt>
    <dgm:pt modelId="{3772AB62-01CA-4881-86CA-31984D5B4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Global Deployment: Easily deploy your app globally for better availability using Azure’s global data centers.</a:t>
          </a:r>
        </a:p>
      </dgm:t>
    </dgm:pt>
    <dgm:pt modelId="{CD566D51-8FF5-4BA1-B27A-DDC52B92FBD0}" type="parTrans" cxnId="{70EA2B70-FE43-4CAF-8296-8A6C3C54B7E6}">
      <dgm:prSet/>
      <dgm:spPr/>
      <dgm:t>
        <a:bodyPr/>
        <a:lstStyle/>
        <a:p>
          <a:endParaRPr lang="en-US"/>
        </a:p>
      </dgm:t>
    </dgm:pt>
    <dgm:pt modelId="{77A810B4-236F-4F06-8905-749F69CE49A3}" type="sibTrans" cxnId="{70EA2B70-FE43-4CAF-8296-8A6C3C54B7E6}">
      <dgm:prSet/>
      <dgm:spPr/>
      <dgm:t>
        <a:bodyPr/>
        <a:lstStyle/>
        <a:p>
          <a:endParaRPr lang="en-US"/>
        </a:p>
      </dgm:t>
    </dgm:pt>
    <dgm:pt modelId="{C2665995-B3E3-46A7-B364-C7E495B02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Integrated Monitoring: Use Azure Monitor and Application Insights for diagnostics and performance tracking.</a:t>
          </a:r>
        </a:p>
      </dgm:t>
    </dgm:pt>
    <dgm:pt modelId="{721E8546-BC7D-4BDE-97CC-52194C11ABDD}" type="parTrans" cxnId="{BFD4058A-CFBA-4857-A04E-F3C00CBFC0BB}">
      <dgm:prSet/>
      <dgm:spPr/>
      <dgm:t>
        <a:bodyPr/>
        <a:lstStyle/>
        <a:p>
          <a:endParaRPr lang="en-US"/>
        </a:p>
      </dgm:t>
    </dgm:pt>
    <dgm:pt modelId="{C1BF3B1F-E273-41CF-9442-9C4A8C182DD7}" type="sibTrans" cxnId="{BFD4058A-CFBA-4857-A04E-F3C00CBFC0BB}">
      <dgm:prSet/>
      <dgm:spPr/>
      <dgm:t>
        <a:bodyPr/>
        <a:lstStyle/>
        <a:p>
          <a:endParaRPr lang="en-US"/>
        </a:p>
      </dgm:t>
    </dgm:pt>
    <dgm:pt modelId="{B2891259-0F5F-4F5D-8CFE-754C436690CD}" type="pres">
      <dgm:prSet presAssocID="{927CC25D-7DCF-475F-9878-EC8FDBD8D266}" presName="root" presStyleCnt="0">
        <dgm:presLayoutVars>
          <dgm:dir/>
          <dgm:resizeHandles val="exact"/>
        </dgm:presLayoutVars>
      </dgm:prSet>
      <dgm:spPr/>
    </dgm:pt>
    <dgm:pt modelId="{BABB2B56-67B1-4EB2-AE28-3848EAD93190}" type="pres">
      <dgm:prSet presAssocID="{4444AC7A-7753-49D0-B94A-484482839F2C}" presName="compNode" presStyleCnt="0"/>
      <dgm:spPr/>
    </dgm:pt>
    <dgm:pt modelId="{4367F58A-9D3A-4134-ACBE-590A5A22AC68}" type="pres">
      <dgm:prSet presAssocID="{4444AC7A-7753-49D0-B94A-484482839F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73138B9-B0FE-4135-8008-841585B1604C}" type="pres">
      <dgm:prSet presAssocID="{4444AC7A-7753-49D0-B94A-484482839F2C}" presName="spaceRect" presStyleCnt="0"/>
      <dgm:spPr/>
    </dgm:pt>
    <dgm:pt modelId="{EEA91E41-608F-4044-9AEE-3799951D94B3}" type="pres">
      <dgm:prSet presAssocID="{4444AC7A-7753-49D0-B94A-484482839F2C}" presName="textRect" presStyleLbl="revTx" presStyleIdx="0" presStyleCnt="5">
        <dgm:presLayoutVars>
          <dgm:chMax val="1"/>
          <dgm:chPref val="1"/>
        </dgm:presLayoutVars>
      </dgm:prSet>
      <dgm:spPr/>
    </dgm:pt>
    <dgm:pt modelId="{F5020520-A54B-40BD-9D65-4391A86ABE4B}" type="pres">
      <dgm:prSet presAssocID="{D78C4C8D-9383-4543-AE65-AB18EF100551}" presName="sibTrans" presStyleCnt="0"/>
      <dgm:spPr/>
    </dgm:pt>
    <dgm:pt modelId="{D84EC4A9-93AD-477C-92B0-BEC63E1F4F48}" type="pres">
      <dgm:prSet presAssocID="{19AC7DAD-AD0F-4417-9F43-C49C86670733}" presName="compNode" presStyleCnt="0"/>
      <dgm:spPr/>
    </dgm:pt>
    <dgm:pt modelId="{C2B330CE-4278-4C4F-A09E-526B425B81B7}" type="pres">
      <dgm:prSet presAssocID="{19AC7DAD-AD0F-4417-9F43-C49C866707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5AC3D076-FB78-4EA6-852C-6D294F36C0EA}" type="pres">
      <dgm:prSet presAssocID="{19AC7DAD-AD0F-4417-9F43-C49C86670733}" presName="spaceRect" presStyleCnt="0"/>
      <dgm:spPr/>
    </dgm:pt>
    <dgm:pt modelId="{D14BB6D4-97D9-495E-87C7-02E94BD169CA}" type="pres">
      <dgm:prSet presAssocID="{19AC7DAD-AD0F-4417-9F43-C49C86670733}" presName="textRect" presStyleLbl="revTx" presStyleIdx="1" presStyleCnt="5">
        <dgm:presLayoutVars>
          <dgm:chMax val="1"/>
          <dgm:chPref val="1"/>
        </dgm:presLayoutVars>
      </dgm:prSet>
      <dgm:spPr/>
    </dgm:pt>
    <dgm:pt modelId="{A3C0AD5A-F14F-44BB-AD19-6253F723413C}" type="pres">
      <dgm:prSet presAssocID="{46B49F82-A96B-4883-82B9-44981389FDD3}" presName="sibTrans" presStyleCnt="0"/>
      <dgm:spPr/>
    </dgm:pt>
    <dgm:pt modelId="{B99DFC15-B749-4F23-8A3F-B6860CA85875}" type="pres">
      <dgm:prSet presAssocID="{A234CB6C-FE9B-4E11-812C-BA75BF0A76E8}" presName="compNode" presStyleCnt="0"/>
      <dgm:spPr/>
    </dgm:pt>
    <dgm:pt modelId="{7048FF9F-754F-4AD3-9F60-B7E981C92B91}" type="pres">
      <dgm:prSet presAssocID="{A234CB6C-FE9B-4E11-812C-BA75BF0A76E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B35029D-93DC-480A-A9D3-06EA17CFDB55}" type="pres">
      <dgm:prSet presAssocID="{A234CB6C-FE9B-4E11-812C-BA75BF0A76E8}" presName="spaceRect" presStyleCnt="0"/>
      <dgm:spPr/>
    </dgm:pt>
    <dgm:pt modelId="{7E0D6F6C-1AB1-4303-B8B7-F1723E96D271}" type="pres">
      <dgm:prSet presAssocID="{A234CB6C-FE9B-4E11-812C-BA75BF0A76E8}" presName="textRect" presStyleLbl="revTx" presStyleIdx="2" presStyleCnt="5">
        <dgm:presLayoutVars>
          <dgm:chMax val="1"/>
          <dgm:chPref val="1"/>
        </dgm:presLayoutVars>
      </dgm:prSet>
      <dgm:spPr/>
    </dgm:pt>
    <dgm:pt modelId="{1F3B81C9-D17D-4539-AAF8-684F0B0FB3AE}" type="pres">
      <dgm:prSet presAssocID="{F1383DD5-2D01-4580-8DFB-FDE680D7E7A2}" presName="sibTrans" presStyleCnt="0"/>
      <dgm:spPr/>
    </dgm:pt>
    <dgm:pt modelId="{EC6DEE74-0682-44DA-95CA-308CFCC11515}" type="pres">
      <dgm:prSet presAssocID="{3772AB62-01CA-4881-86CA-31984D5B40A6}" presName="compNode" presStyleCnt="0"/>
      <dgm:spPr/>
    </dgm:pt>
    <dgm:pt modelId="{9420FB51-EB7F-42C5-864F-EDC3AA3580F0}" type="pres">
      <dgm:prSet presAssocID="{3772AB62-01CA-4881-86CA-31984D5B40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lobe outline"/>
        </a:ext>
      </dgm:extLst>
    </dgm:pt>
    <dgm:pt modelId="{9FA681D3-8B7F-4A0E-8669-F1E3EEC30EED}" type="pres">
      <dgm:prSet presAssocID="{3772AB62-01CA-4881-86CA-31984D5B40A6}" presName="spaceRect" presStyleCnt="0"/>
      <dgm:spPr/>
    </dgm:pt>
    <dgm:pt modelId="{72D02E97-A0D2-4DF8-B9EA-2F8735CD111E}" type="pres">
      <dgm:prSet presAssocID="{3772AB62-01CA-4881-86CA-31984D5B40A6}" presName="textRect" presStyleLbl="revTx" presStyleIdx="3" presStyleCnt="5">
        <dgm:presLayoutVars>
          <dgm:chMax val="1"/>
          <dgm:chPref val="1"/>
        </dgm:presLayoutVars>
      </dgm:prSet>
      <dgm:spPr/>
    </dgm:pt>
    <dgm:pt modelId="{A0C94607-48F4-48A3-B14C-2DFEE74EAD75}" type="pres">
      <dgm:prSet presAssocID="{77A810B4-236F-4F06-8905-749F69CE49A3}" presName="sibTrans" presStyleCnt="0"/>
      <dgm:spPr/>
    </dgm:pt>
    <dgm:pt modelId="{F904E84A-1ADC-4C57-B031-4C5013C9FA92}" type="pres">
      <dgm:prSet presAssocID="{C2665995-B3E3-46A7-B364-C7E495B02FE0}" presName="compNode" presStyleCnt="0"/>
      <dgm:spPr/>
    </dgm:pt>
    <dgm:pt modelId="{AA14F0D2-204E-45A7-B2A2-7A25E93F1756}" type="pres">
      <dgm:prSet presAssocID="{C2665995-B3E3-46A7-B364-C7E495B02F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with solid fill"/>
        </a:ext>
      </dgm:extLst>
    </dgm:pt>
    <dgm:pt modelId="{AC817636-2A2B-4906-837C-6CDA6C8AE852}" type="pres">
      <dgm:prSet presAssocID="{C2665995-B3E3-46A7-B364-C7E495B02FE0}" presName="spaceRect" presStyleCnt="0"/>
      <dgm:spPr/>
    </dgm:pt>
    <dgm:pt modelId="{5D3E1418-F49A-4D8F-8A12-94BA9203FB82}" type="pres">
      <dgm:prSet presAssocID="{C2665995-B3E3-46A7-B364-C7E495B02F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1B4F400-C02F-42EB-A84F-B7EB4454F7A7}" srcId="{927CC25D-7DCF-475F-9878-EC8FDBD8D266}" destId="{19AC7DAD-AD0F-4417-9F43-C49C86670733}" srcOrd="1" destOrd="0" parTransId="{B16B472C-A920-4D55-AFF7-BCC9486EB2F2}" sibTransId="{46B49F82-A96B-4883-82B9-44981389FDD3}"/>
    <dgm:cxn modelId="{3E04FB0A-2543-4DFF-98FB-D4652808D281}" type="presOf" srcId="{4444AC7A-7753-49D0-B94A-484482839F2C}" destId="{EEA91E41-608F-4044-9AEE-3799951D94B3}" srcOrd="0" destOrd="0" presId="urn:microsoft.com/office/officeart/2018/2/layout/IconLabelList"/>
    <dgm:cxn modelId="{AF8CE92F-AF91-46F4-BAC8-3119F63F015E}" srcId="{927CC25D-7DCF-475F-9878-EC8FDBD8D266}" destId="{4444AC7A-7753-49D0-B94A-484482839F2C}" srcOrd="0" destOrd="0" parTransId="{188A0131-4B2F-4AD7-A1A5-1EFF960E8207}" sibTransId="{D78C4C8D-9383-4543-AE65-AB18EF100551}"/>
    <dgm:cxn modelId="{0E237C3E-ACD5-4CC5-982D-071CA00A054C}" type="presOf" srcId="{C2665995-B3E3-46A7-B364-C7E495B02FE0}" destId="{5D3E1418-F49A-4D8F-8A12-94BA9203FB82}" srcOrd="0" destOrd="0" presId="urn:microsoft.com/office/officeart/2018/2/layout/IconLabelList"/>
    <dgm:cxn modelId="{A492F742-1C4A-4EDD-9F61-1D6820BD17B9}" type="presOf" srcId="{927CC25D-7DCF-475F-9878-EC8FDBD8D266}" destId="{B2891259-0F5F-4F5D-8CFE-754C436690CD}" srcOrd="0" destOrd="0" presId="urn:microsoft.com/office/officeart/2018/2/layout/IconLabelList"/>
    <dgm:cxn modelId="{70EA2B70-FE43-4CAF-8296-8A6C3C54B7E6}" srcId="{927CC25D-7DCF-475F-9878-EC8FDBD8D266}" destId="{3772AB62-01CA-4881-86CA-31984D5B40A6}" srcOrd="3" destOrd="0" parTransId="{CD566D51-8FF5-4BA1-B27A-DDC52B92FBD0}" sibTransId="{77A810B4-236F-4F06-8905-749F69CE49A3}"/>
    <dgm:cxn modelId="{1FD31E57-83D9-42BC-B8E7-AAE6EA56A729}" type="presOf" srcId="{3772AB62-01CA-4881-86CA-31984D5B40A6}" destId="{72D02E97-A0D2-4DF8-B9EA-2F8735CD111E}" srcOrd="0" destOrd="0" presId="urn:microsoft.com/office/officeart/2018/2/layout/IconLabelList"/>
    <dgm:cxn modelId="{BFD4058A-CFBA-4857-A04E-F3C00CBFC0BB}" srcId="{927CC25D-7DCF-475F-9878-EC8FDBD8D266}" destId="{C2665995-B3E3-46A7-B364-C7E495B02FE0}" srcOrd="4" destOrd="0" parTransId="{721E8546-BC7D-4BDE-97CC-52194C11ABDD}" sibTransId="{C1BF3B1F-E273-41CF-9442-9C4A8C182DD7}"/>
    <dgm:cxn modelId="{EBA8A190-CDF2-482A-B1F9-12B7DF51F93D}" srcId="{927CC25D-7DCF-475F-9878-EC8FDBD8D266}" destId="{A234CB6C-FE9B-4E11-812C-BA75BF0A76E8}" srcOrd="2" destOrd="0" parTransId="{6D8AAC5C-D9FD-4102-9C2B-DF0D96D27C64}" sibTransId="{F1383DD5-2D01-4580-8DFB-FDE680D7E7A2}"/>
    <dgm:cxn modelId="{800BC5D0-DF50-4C86-89FA-ABA8F03EF133}" type="presOf" srcId="{A234CB6C-FE9B-4E11-812C-BA75BF0A76E8}" destId="{7E0D6F6C-1AB1-4303-B8B7-F1723E96D271}" srcOrd="0" destOrd="0" presId="urn:microsoft.com/office/officeart/2018/2/layout/IconLabelList"/>
    <dgm:cxn modelId="{ED00FDD0-31E1-4F23-A98D-DB5CF5E881AF}" type="presOf" srcId="{19AC7DAD-AD0F-4417-9F43-C49C86670733}" destId="{D14BB6D4-97D9-495E-87C7-02E94BD169CA}" srcOrd="0" destOrd="0" presId="urn:microsoft.com/office/officeart/2018/2/layout/IconLabelList"/>
    <dgm:cxn modelId="{3C4CD543-6F28-4ADB-86E5-654A9A7B15A8}" type="presParOf" srcId="{B2891259-0F5F-4F5D-8CFE-754C436690CD}" destId="{BABB2B56-67B1-4EB2-AE28-3848EAD93190}" srcOrd="0" destOrd="0" presId="urn:microsoft.com/office/officeart/2018/2/layout/IconLabelList"/>
    <dgm:cxn modelId="{B689BBD4-0A24-4DF0-B649-CFAC016DCC5F}" type="presParOf" srcId="{BABB2B56-67B1-4EB2-AE28-3848EAD93190}" destId="{4367F58A-9D3A-4134-ACBE-590A5A22AC68}" srcOrd="0" destOrd="0" presId="urn:microsoft.com/office/officeart/2018/2/layout/IconLabelList"/>
    <dgm:cxn modelId="{59D3F273-DA11-4B74-806F-CB549EBFB936}" type="presParOf" srcId="{BABB2B56-67B1-4EB2-AE28-3848EAD93190}" destId="{873138B9-B0FE-4135-8008-841585B1604C}" srcOrd="1" destOrd="0" presId="urn:microsoft.com/office/officeart/2018/2/layout/IconLabelList"/>
    <dgm:cxn modelId="{FD068E4B-C01C-432B-83D8-D203AAE57346}" type="presParOf" srcId="{BABB2B56-67B1-4EB2-AE28-3848EAD93190}" destId="{EEA91E41-608F-4044-9AEE-3799951D94B3}" srcOrd="2" destOrd="0" presId="urn:microsoft.com/office/officeart/2018/2/layout/IconLabelList"/>
    <dgm:cxn modelId="{E5023D96-984F-4102-8D97-CA724EED07BA}" type="presParOf" srcId="{B2891259-0F5F-4F5D-8CFE-754C436690CD}" destId="{F5020520-A54B-40BD-9D65-4391A86ABE4B}" srcOrd="1" destOrd="0" presId="urn:microsoft.com/office/officeart/2018/2/layout/IconLabelList"/>
    <dgm:cxn modelId="{ECC64D60-8D85-469D-8FEE-DB77B4831138}" type="presParOf" srcId="{B2891259-0F5F-4F5D-8CFE-754C436690CD}" destId="{D84EC4A9-93AD-477C-92B0-BEC63E1F4F48}" srcOrd="2" destOrd="0" presId="urn:microsoft.com/office/officeart/2018/2/layout/IconLabelList"/>
    <dgm:cxn modelId="{B2F954F2-9B4C-42A4-BB45-BFDE7E1D186C}" type="presParOf" srcId="{D84EC4A9-93AD-477C-92B0-BEC63E1F4F48}" destId="{C2B330CE-4278-4C4F-A09E-526B425B81B7}" srcOrd="0" destOrd="0" presId="urn:microsoft.com/office/officeart/2018/2/layout/IconLabelList"/>
    <dgm:cxn modelId="{3A451C5B-BA7F-47F0-9536-0A5C28BC4E3C}" type="presParOf" srcId="{D84EC4A9-93AD-477C-92B0-BEC63E1F4F48}" destId="{5AC3D076-FB78-4EA6-852C-6D294F36C0EA}" srcOrd="1" destOrd="0" presId="urn:microsoft.com/office/officeart/2018/2/layout/IconLabelList"/>
    <dgm:cxn modelId="{F18A99CB-C9FB-4BC8-8F66-6D6BCD28B65C}" type="presParOf" srcId="{D84EC4A9-93AD-477C-92B0-BEC63E1F4F48}" destId="{D14BB6D4-97D9-495E-87C7-02E94BD169CA}" srcOrd="2" destOrd="0" presId="urn:microsoft.com/office/officeart/2018/2/layout/IconLabelList"/>
    <dgm:cxn modelId="{F013E8FB-BCB2-4032-8D2F-C6E89D5BFF8B}" type="presParOf" srcId="{B2891259-0F5F-4F5D-8CFE-754C436690CD}" destId="{A3C0AD5A-F14F-44BB-AD19-6253F723413C}" srcOrd="3" destOrd="0" presId="urn:microsoft.com/office/officeart/2018/2/layout/IconLabelList"/>
    <dgm:cxn modelId="{7266FB7C-895A-4DEE-9CD0-145796FEA661}" type="presParOf" srcId="{B2891259-0F5F-4F5D-8CFE-754C436690CD}" destId="{B99DFC15-B749-4F23-8A3F-B6860CA85875}" srcOrd="4" destOrd="0" presId="urn:microsoft.com/office/officeart/2018/2/layout/IconLabelList"/>
    <dgm:cxn modelId="{1B75B7B6-53E8-4E94-9105-5E5A7FF9E11E}" type="presParOf" srcId="{B99DFC15-B749-4F23-8A3F-B6860CA85875}" destId="{7048FF9F-754F-4AD3-9F60-B7E981C92B91}" srcOrd="0" destOrd="0" presId="urn:microsoft.com/office/officeart/2018/2/layout/IconLabelList"/>
    <dgm:cxn modelId="{A43850CE-EE14-4C16-87B0-073F18A512BE}" type="presParOf" srcId="{B99DFC15-B749-4F23-8A3F-B6860CA85875}" destId="{7B35029D-93DC-480A-A9D3-06EA17CFDB55}" srcOrd="1" destOrd="0" presId="urn:microsoft.com/office/officeart/2018/2/layout/IconLabelList"/>
    <dgm:cxn modelId="{41EE7602-8F05-4F18-B6DE-2316264236FF}" type="presParOf" srcId="{B99DFC15-B749-4F23-8A3F-B6860CA85875}" destId="{7E0D6F6C-1AB1-4303-B8B7-F1723E96D271}" srcOrd="2" destOrd="0" presId="urn:microsoft.com/office/officeart/2018/2/layout/IconLabelList"/>
    <dgm:cxn modelId="{5871FCD7-3E5A-4C58-A312-0DFED1D6E40A}" type="presParOf" srcId="{B2891259-0F5F-4F5D-8CFE-754C436690CD}" destId="{1F3B81C9-D17D-4539-AAF8-684F0B0FB3AE}" srcOrd="5" destOrd="0" presId="urn:microsoft.com/office/officeart/2018/2/layout/IconLabelList"/>
    <dgm:cxn modelId="{29BBF4FD-9D55-4277-B865-68C38B6A6DAF}" type="presParOf" srcId="{B2891259-0F5F-4F5D-8CFE-754C436690CD}" destId="{EC6DEE74-0682-44DA-95CA-308CFCC11515}" srcOrd="6" destOrd="0" presId="urn:microsoft.com/office/officeart/2018/2/layout/IconLabelList"/>
    <dgm:cxn modelId="{D1292D72-3CF8-41FC-A470-BA51287CA890}" type="presParOf" srcId="{EC6DEE74-0682-44DA-95CA-308CFCC11515}" destId="{9420FB51-EB7F-42C5-864F-EDC3AA3580F0}" srcOrd="0" destOrd="0" presId="urn:microsoft.com/office/officeart/2018/2/layout/IconLabelList"/>
    <dgm:cxn modelId="{A44B1BD0-F6FA-4FE6-93DA-63F24C8BDEF3}" type="presParOf" srcId="{EC6DEE74-0682-44DA-95CA-308CFCC11515}" destId="{9FA681D3-8B7F-4A0E-8669-F1E3EEC30EED}" srcOrd="1" destOrd="0" presId="urn:microsoft.com/office/officeart/2018/2/layout/IconLabelList"/>
    <dgm:cxn modelId="{7EB8D10B-CAF5-413D-9BB5-203AD017A9CB}" type="presParOf" srcId="{EC6DEE74-0682-44DA-95CA-308CFCC11515}" destId="{72D02E97-A0D2-4DF8-B9EA-2F8735CD111E}" srcOrd="2" destOrd="0" presId="urn:microsoft.com/office/officeart/2018/2/layout/IconLabelList"/>
    <dgm:cxn modelId="{DADC13FF-8C95-4865-B536-84BC84FF4DBF}" type="presParOf" srcId="{B2891259-0F5F-4F5D-8CFE-754C436690CD}" destId="{A0C94607-48F4-48A3-B14C-2DFEE74EAD75}" srcOrd="7" destOrd="0" presId="urn:microsoft.com/office/officeart/2018/2/layout/IconLabelList"/>
    <dgm:cxn modelId="{CA1E05F4-2F90-46BD-8A28-ACF84DB24BDA}" type="presParOf" srcId="{B2891259-0F5F-4F5D-8CFE-754C436690CD}" destId="{F904E84A-1ADC-4C57-B031-4C5013C9FA92}" srcOrd="8" destOrd="0" presId="urn:microsoft.com/office/officeart/2018/2/layout/IconLabelList"/>
    <dgm:cxn modelId="{A2323D53-D7EC-45E3-8F36-2A96F97C7E86}" type="presParOf" srcId="{F904E84A-1ADC-4C57-B031-4C5013C9FA92}" destId="{AA14F0D2-204E-45A7-B2A2-7A25E93F1756}" srcOrd="0" destOrd="0" presId="urn:microsoft.com/office/officeart/2018/2/layout/IconLabelList"/>
    <dgm:cxn modelId="{E9AC8847-115B-4F59-91FD-286EC0279120}" type="presParOf" srcId="{F904E84A-1ADC-4C57-B031-4C5013C9FA92}" destId="{AC817636-2A2B-4906-837C-6CDA6C8AE852}" srcOrd="1" destOrd="0" presId="urn:microsoft.com/office/officeart/2018/2/layout/IconLabelList"/>
    <dgm:cxn modelId="{FB1D0DE0-0C47-41FF-AACE-353BAF894058}" type="presParOf" srcId="{F904E84A-1ADC-4C57-B031-4C5013C9FA92}" destId="{5D3E1418-F49A-4D8F-8A12-94BA9203FB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13523D1-E1B4-4CD8-9592-3357F9BD382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8A5D1A-80F8-4B81-BEF3-32B195C2CB4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Built-in Security Features:</a:t>
          </a:r>
        </a:p>
      </dgm:t>
    </dgm:pt>
    <dgm:pt modelId="{1DD39E9E-0D94-406F-AC86-1D101886D5CE}" type="parTrans" cxnId="{574C81E7-6239-4543-AD9D-FC2C6F53AA91}">
      <dgm:prSet/>
      <dgm:spPr/>
      <dgm:t>
        <a:bodyPr/>
        <a:lstStyle/>
        <a:p>
          <a:endParaRPr lang="en-US"/>
        </a:p>
      </dgm:t>
    </dgm:pt>
    <dgm:pt modelId="{8377E207-740C-456D-9224-CFD4048ED888}" type="sibTrans" cxnId="{574C81E7-6239-4543-AD9D-FC2C6F53AA91}">
      <dgm:prSet/>
      <dgm:spPr/>
      <dgm:t>
        <a:bodyPr/>
        <a:lstStyle/>
        <a:p>
          <a:endParaRPr lang="en-US"/>
        </a:p>
      </dgm:t>
    </dgm:pt>
    <dgm:pt modelId="{C3529FF1-0C03-43EA-B755-ACF3DB6E69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SSL certificates: Free and managed SSL for your custom domains.</a:t>
          </a:r>
        </a:p>
      </dgm:t>
    </dgm:pt>
    <dgm:pt modelId="{6FD5C0E8-47B2-42D8-9D87-97BFF505A938}" type="parTrans" cxnId="{C6E0EFFC-DF69-45CB-ABDF-988B1D1E8A72}">
      <dgm:prSet/>
      <dgm:spPr/>
      <dgm:t>
        <a:bodyPr/>
        <a:lstStyle/>
        <a:p>
          <a:endParaRPr lang="en-US"/>
        </a:p>
      </dgm:t>
    </dgm:pt>
    <dgm:pt modelId="{DC950158-E539-41A6-A51D-5044C7050F31}" type="sibTrans" cxnId="{C6E0EFFC-DF69-45CB-ABDF-988B1D1E8A72}">
      <dgm:prSet/>
      <dgm:spPr/>
      <dgm:t>
        <a:bodyPr/>
        <a:lstStyle/>
        <a:p>
          <a:endParaRPr lang="en-US"/>
        </a:p>
      </dgm:t>
    </dgm:pt>
    <dgm:pt modelId="{527C9FFB-E95E-4F4D-9469-51FFDA7E9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DDoS Protection: Azure’s infrastructure provides automatic protection against Distributed Denial of Service (DDoS) attacks.</a:t>
          </a:r>
        </a:p>
      </dgm:t>
    </dgm:pt>
    <dgm:pt modelId="{34A8DC7C-7622-4494-B64C-EB27C0B1C75E}" type="parTrans" cxnId="{A5F03CAE-8613-4FEC-B0F1-F2B4699EB625}">
      <dgm:prSet/>
      <dgm:spPr/>
      <dgm:t>
        <a:bodyPr/>
        <a:lstStyle/>
        <a:p>
          <a:endParaRPr lang="en-US"/>
        </a:p>
      </dgm:t>
    </dgm:pt>
    <dgm:pt modelId="{B060F229-5757-4B3E-99CE-DFE6518C7567}" type="sibTrans" cxnId="{A5F03CAE-8613-4FEC-B0F1-F2B4699EB625}">
      <dgm:prSet/>
      <dgm:spPr/>
      <dgm:t>
        <a:bodyPr/>
        <a:lstStyle/>
        <a:p>
          <a:endParaRPr lang="en-US"/>
        </a:p>
      </dgm:t>
    </dgm:pt>
    <dgm:pt modelId="{B185C8AC-B9E0-429A-AAF7-C8AAB69D94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IP Address Restrictions: Configure IP restrictions to allow or block traffic.</a:t>
          </a:r>
        </a:p>
      </dgm:t>
    </dgm:pt>
    <dgm:pt modelId="{7454CD16-3FA0-426D-A448-0D1A6892028E}" type="parTrans" cxnId="{2CB885FE-6D54-4221-BCBD-4D03497E288B}">
      <dgm:prSet/>
      <dgm:spPr/>
      <dgm:t>
        <a:bodyPr/>
        <a:lstStyle/>
        <a:p>
          <a:endParaRPr lang="en-US"/>
        </a:p>
      </dgm:t>
    </dgm:pt>
    <dgm:pt modelId="{5A22AFB7-E91E-45C6-A134-01EF192016EB}" type="sibTrans" cxnId="{2CB885FE-6D54-4221-BCBD-4D03497E288B}">
      <dgm:prSet/>
      <dgm:spPr/>
      <dgm:t>
        <a:bodyPr/>
        <a:lstStyle/>
        <a:p>
          <a:endParaRPr lang="en-US"/>
        </a:p>
      </dgm:t>
    </dgm:pt>
    <dgm:pt modelId="{0B18133B-8F71-4EDA-AE90-3D995A6D2EB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Identity and Access Control:</a:t>
          </a:r>
        </a:p>
      </dgm:t>
    </dgm:pt>
    <dgm:pt modelId="{EE1162D1-F7F3-47DE-B004-BBC05456AD95}" type="parTrans" cxnId="{F96034BB-5540-41ED-98CC-BC6600E32BEE}">
      <dgm:prSet/>
      <dgm:spPr/>
      <dgm:t>
        <a:bodyPr/>
        <a:lstStyle/>
        <a:p>
          <a:endParaRPr lang="en-US"/>
        </a:p>
      </dgm:t>
    </dgm:pt>
    <dgm:pt modelId="{9C98EBA5-35FF-496A-A907-026D733E4E2B}" type="sibTrans" cxnId="{F96034BB-5540-41ED-98CC-BC6600E32BEE}">
      <dgm:prSet/>
      <dgm:spPr/>
      <dgm:t>
        <a:bodyPr/>
        <a:lstStyle/>
        <a:p>
          <a:endParaRPr lang="en-US"/>
        </a:p>
      </dgm:t>
    </dgm:pt>
    <dgm:pt modelId="{F9F54E46-551F-4EC8-8BFA-F4AF3DB6CA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with Microsoft Entra ID for secure authentication (OAuth, SAML, OpenID Connect).</a:t>
          </a:r>
        </a:p>
      </dgm:t>
    </dgm:pt>
    <dgm:pt modelId="{DA30A530-1A45-4535-AABA-7C19BC3F7389}" type="parTrans" cxnId="{E81EE0EF-30AA-44EE-ADCD-76D2440F5FFE}">
      <dgm:prSet/>
      <dgm:spPr/>
      <dgm:t>
        <a:bodyPr/>
        <a:lstStyle/>
        <a:p>
          <a:endParaRPr lang="en-US"/>
        </a:p>
      </dgm:t>
    </dgm:pt>
    <dgm:pt modelId="{E4B6518F-C06F-4F59-9A9D-4513FBB78038}" type="sibTrans" cxnId="{E81EE0EF-30AA-44EE-ADCD-76D2440F5FFE}">
      <dgm:prSet/>
      <dgm:spPr/>
      <dgm:t>
        <a:bodyPr/>
        <a:lstStyle/>
        <a:p>
          <a:endParaRPr lang="en-US"/>
        </a:p>
      </dgm:t>
    </dgm:pt>
    <dgm:pt modelId="{23EE8703-0B33-4D82-BB38-C84D9B1988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Managed identities: Use built-in managed service identities to access Azure resources securely.</a:t>
          </a:r>
        </a:p>
      </dgm:t>
    </dgm:pt>
    <dgm:pt modelId="{E27F039F-4499-41B0-BD8C-1CAC62647419}" type="parTrans" cxnId="{F9F80F57-4566-47F1-B104-D8B18ED2735E}">
      <dgm:prSet/>
      <dgm:spPr/>
      <dgm:t>
        <a:bodyPr/>
        <a:lstStyle/>
        <a:p>
          <a:endParaRPr lang="en-US"/>
        </a:p>
      </dgm:t>
    </dgm:pt>
    <dgm:pt modelId="{B0072AF8-6DDD-4572-9089-3A2928F2378F}" type="sibTrans" cxnId="{F9F80F57-4566-47F1-B104-D8B18ED2735E}">
      <dgm:prSet/>
      <dgm:spPr/>
      <dgm:t>
        <a:bodyPr/>
        <a:lstStyle/>
        <a:p>
          <a:endParaRPr lang="en-US"/>
        </a:p>
      </dgm:t>
    </dgm:pt>
    <dgm:pt modelId="{40C25FF7-8A93-4E93-A8F4-3131EF50A66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Compliance Certifications:</a:t>
          </a:r>
        </a:p>
      </dgm:t>
    </dgm:pt>
    <dgm:pt modelId="{E02E2CFB-1FF7-4026-8B85-38A72564D7BF}" type="parTrans" cxnId="{91983F4D-9385-45AA-AAD8-926B3628D747}">
      <dgm:prSet/>
      <dgm:spPr/>
      <dgm:t>
        <a:bodyPr/>
        <a:lstStyle/>
        <a:p>
          <a:endParaRPr lang="en-US"/>
        </a:p>
      </dgm:t>
    </dgm:pt>
    <dgm:pt modelId="{A269DE05-257C-4107-8087-717978A4803C}" type="sibTrans" cxnId="{91983F4D-9385-45AA-AAD8-926B3628D747}">
      <dgm:prSet/>
      <dgm:spPr/>
      <dgm:t>
        <a:bodyPr/>
        <a:lstStyle/>
        <a:p>
          <a:endParaRPr lang="en-US"/>
        </a:p>
      </dgm:t>
    </dgm:pt>
    <dgm:pt modelId="{158C5191-B7A0-4FE6-A0DE-B1617F6F4C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Meets multiple global compliance standards, including HIPAA, GDPR, ISO, and SOC.</a:t>
          </a:r>
        </a:p>
      </dgm:t>
    </dgm:pt>
    <dgm:pt modelId="{24E1D56C-A49F-42CC-85A6-DC9AA1091E56}" type="parTrans" cxnId="{0F6453B7-B008-478C-B0FF-0368B95F5349}">
      <dgm:prSet/>
      <dgm:spPr/>
      <dgm:t>
        <a:bodyPr/>
        <a:lstStyle/>
        <a:p>
          <a:endParaRPr lang="en-US"/>
        </a:p>
      </dgm:t>
    </dgm:pt>
    <dgm:pt modelId="{5FEA2FD6-E5D2-4398-A0C2-EC4DEB4CE0FE}" type="sibTrans" cxnId="{0F6453B7-B008-478C-B0FF-0368B95F5349}">
      <dgm:prSet/>
      <dgm:spPr/>
      <dgm:t>
        <a:bodyPr/>
        <a:lstStyle/>
        <a:p>
          <a:endParaRPr lang="en-US"/>
        </a:p>
      </dgm:t>
    </dgm:pt>
    <dgm:pt modelId="{674C34F1-C2D1-4236-BA3B-80519009B638}" type="pres">
      <dgm:prSet presAssocID="{913523D1-E1B4-4CD8-9592-3357F9BD3820}" presName="root" presStyleCnt="0">
        <dgm:presLayoutVars>
          <dgm:dir/>
          <dgm:resizeHandles val="exact"/>
        </dgm:presLayoutVars>
      </dgm:prSet>
      <dgm:spPr/>
    </dgm:pt>
    <dgm:pt modelId="{57D961BD-53EC-4F13-B626-EB9434224192}" type="pres">
      <dgm:prSet presAssocID="{4A8A5D1A-80F8-4B81-BEF3-32B195C2CB41}" presName="compNode" presStyleCnt="0"/>
      <dgm:spPr/>
    </dgm:pt>
    <dgm:pt modelId="{6716ED0C-9C31-4F56-AD80-541DDDCD568B}" type="pres">
      <dgm:prSet presAssocID="{4A8A5D1A-80F8-4B81-BEF3-32B195C2CB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A609EE1-FD96-4F22-A33E-06983BE34A7D}" type="pres">
      <dgm:prSet presAssocID="{4A8A5D1A-80F8-4B81-BEF3-32B195C2CB41}" presName="iconSpace" presStyleCnt="0"/>
      <dgm:spPr/>
    </dgm:pt>
    <dgm:pt modelId="{1A64A8D9-2C2E-4846-80AA-E2ACA9DACD58}" type="pres">
      <dgm:prSet presAssocID="{4A8A5D1A-80F8-4B81-BEF3-32B195C2CB41}" presName="parTx" presStyleLbl="revTx" presStyleIdx="0" presStyleCnt="6">
        <dgm:presLayoutVars>
          <dgm:chMax val="0"/>
          <dgm:chPref val="0"/>
        </dgm:presLayoutVars>
      </dgm:prSet>
      <dgm:spPr/>
    </dgm:pt>
    <dgm:pt modelId="{D6BEEE1E-3CD1-492D-94EE-0BE6A77AADF9}" type="pres">
      <dgm:prSet presAssocID="{4A8A5D1A-80F8-4B81-BEF3-32B195C2CB41}" presName="txSpace" presStyleCnt="0"/>
      <dgm:spPr/>
    </dgm:pt>
    <dgm:pt modelId="{B8D37A7F-9967-4486-8740-0665418A2D86}" type="pres">
      <dgm:prSet presAssocID="{4A8A5D1A-80F8-4B81-BEF3-32B195C2CB41}" presName="desTx" presStyleLbl="revTx" presStyleIdx="1" presStyleCnt="6">
        <dgm:presLayoutVars/>
      </dgm:prSet>
      <dgm:spPr/>
    </dgm:pt>
    <dgm:pt modelId="{3DD4D11A-C99C-4D68-B163-70528B790C5F}" type="pres">
      <dgm:prSet presAssocID="{8377E207-740C-456D-9224-CFD4048ED888}" presName="sibTrans" presStyleCnt="0"/>
      <dgm:spPr/>
    </dgm:pt>
    <dgm:pt modelId="{BCB91FAE-CD6E-41BC-883D-0BA223B42490}" type="pres">
      <dgm:prSet presAssocID="{0B18133B-8F71-4EDA-AE90-3D995A6D2EB1}" presName="compNode" presStyleCnt="0"/>
      <dgm:spPr/>
    </dgm:pt>
    <dgm:pt modelId="{C44FEBCB-506F-46D3-961B-DC53A6759278}" type="pres">
      <dgm:prSet presAssocID="{0B18133B-8F71-4EDA-AE90-3D995A6D2E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F0E8E60-16BC-4312-952B-69E7AD6A82C8}" type="pres">
      <dgm:prSet presAssocID="{0B18133B-8F71-4EDA-AE90-3D995A6D2EB1}" presName="iconSpace" presStyleCnt="0"/>
      <dgm:spPr/>
    </dgm:pt>
    <dgm:pt modelId="{1F93056C-B703-46DA-B64C-8555CD3E2850}" type="pres">
      <dgm:prSet presAssocID="{0B18133B-8F71-4EDA-AE90-3D995A6D2EB1}" presName="parTx" presStyleLbl="revTx" presStyleIdx="2" presStyleCnt="6">
        <dgm:presLayoutVars>
          <dgm:chMax val="0"/>
          <dgm:chPref val="0"/>
        </dgm:presLayoutVars>
      </dgm:prSet>
      <dgm:spPr/>
    </dgm:pt>
    <dgm:pt modelId="{2F0B4C34-69CE-4C89-B9D2-F9850366D137}" type="pres">
      <dgm:prSet presAssocID="{0B18133B-8F71-4EDA-AE90-3D995A6D2EB1}" presName="txSpace" presStyleCnt="0"/>
      <dgm:spPr/>
    </dgm:pt>
    <dgm:pt modelId="{96D56801-8798-44A4-98A7-ADA54ADD8BAF}" type="pres">
      <dgm:prSet presAssocID="{0B18133B-8F71-4EDA-AE90-3D995A6D2EB1}" presName="desTx" presStyleLbl="revTx" presStyleIdx="3" presStyleCnt="6">
        <dgm:presLayoutVars/>
      </dgm:prSet>
      <dgm:spPr/>
    </dgm:pt>
    <dgm:pt modelId="{4E034599-EDCD-4263-8BC7-6C82CC7A2AD0}" type="pres">
      <dgm:prSet presAssocID="{9C98EBA5-35FF-496A-A907-026D733E4E2B}" presName="sibTrans" presStyleCnt="0"/>
      <dgm:spPr/>
    </dgm:pt>
    <dgm:pt modelId="{A88CA3F2-DD10-443C-8705-D33CAC256990}" type="pres">
      <dgm:prSet presAssocID="{40C25FF7-8A93-4E93-A8F4-3131EF50A661}" presName="compNode" presStyleCnt="0"/>
      <dgm:spPr/>
    </dgm:pt>
    <dgm:pt modelId="{9031AD7F-61DC-4894-9E1F-8140C91FCB9E}" type="pres">
      <dgm:prSet presAssocID="{40C25FF7-8A93-4E93-A8F4-3131EF50A6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754E909-6DAE-4E99-A5DC-E3A5ADF4DAF9}" type="pres">
      <dgm:prSet presAssocID="{40C25FF7-8A93-4E93-A8F4-3131EF50A661}" presName="iconSpace" presStyleCnt="0"/>
      <dgm:spPr/>
    </dgm:pt>
    <dgm:pt modelId="{683CAE8D-FA1F-4C91-880A-06F6F8A89083}" type="pres">
      <dgm:prSet presAssocID="{40C25FF7-8A93-4E93-A8F4-3131EF50A661}" presName="parTx" presStyleLbl="revTx" presStyleIdx="4" presStyleCnt="6">
        <dgm:presLayoutVars>
          <dgm:chMax val="0"/>
          <dgm:chPref val="0"/>
        </dgm:presLayoutVars>
      </dgm:prSet>
      <dgm:spPr/>
    </dgm:pt>
    <dgm:pt modelId="{FA496298-AEA7-4C7D-A24E-5EFF3EAB1C5B}" type="pres">
      <dgm:prSet presAssocID="{40C25FF7-8A93-4E93-A8F4-3131EF50A661}" presName="txSpace" presStyleCnt="0"/>
      <dgm:spPr/>
    </dgm:pt>
    <dgm:pt modelId="{156F48A8-F0BA-439F-B3D5-AD87C01B8482}" type="pres">
      <dgm:prSet presAssocID="{40C25FF7-8A93-4E93-A8F4-3131EF50A661}" presName="desTx" presStyleLbl="revTx" presStyleIdx="5" presStyleCnt="6">
        <dgm:presLayoutVars/>
      </dgm:prSet>
      <dgm:spPr/>
    </dgm:pt>
  </dgm:ptLst>
  <dgm:cxnLst>
    <dgm:cxn modelId="{FBB11B09-B265-4AA1-B636-3F39E13511C6}" type="presOf" srcId="{4A8A5D1A-80F8-4B81-BEF3-32B195C2CB41}" destId="{1A64A8D9-2C2E-4846-80AA-E2ACA9DACD58}" srcOrd="0" destOrd="0" presId="urn:microsoft.com/office/officeart/2018/5/layout/CenteredIconLabelDescriptionList"/>
    <dgm:cxn modelId="{5EE33818-4B01-4187-AD7E-3135743D2707}" type="presOf" srcId="{527C9FFB-E95E-4F4D-9469-51FFDA7E94BA}" destId="{B8D37A7F-9967-4486-8740-0665418A2D86}" srcOrd="0" destOrd="1" presId="urn:microsoft.com/office/officeart/2018/5/layout/CenteredIconLabelDescriptionList"/>
    <dgm:cxn modelId="{EA32C569-0930-4C75-86C9-79B75473D44A}" type="presOf" srcId="{23EE8703-0B33-4D82-BB38-C84D9B1988E9}" destId="{96D56801-8798-44A4-98A7-ADA54ADD8BAF}" srcOrd="0" destOrd="1" presId="urn:microsoft.com/office/officeart/2018/5/layout/CenteredIconLabelDescriptionList"/>
    <dgm:cxn modelId="{9640444B-4EE6-49D1-9A4C-925EBC909CA0}" type="presOf" srcId="{B185C8AC-B9E0-429A-AAF7-C8AAB69D942C}" destId="{B8D37A7F-9967-4486-8740-0665418A2D86}" srcOrd="0" destOrd="2" presId="urn:microsoft.com/office/officeart/2018/5/layout/CenteredIconLabelDescriptionList"/>
    <dgm:cxn modelId="{91983F4D-9385-45AA-AAD8-926B3628D747}" srcId="{913523D1-E1B4-4CD8-9592-3357F9BD3820}" destId="{40C25FF7-8A93-4E93-A8F4-3131EF50A661}" srcOrd="2" destOrd="0" parTransId="{E02E2CFB-1FF7-4026-8B85-38A72564D7BF}" sibTransId="{A269DE05-257C-4107-8087-717978A4803C}"/>
    <dgm:cxn modelId="{D32A0D55-77FD-4658-B782-678D105A515C}" type="presOf" srcId="{913523D1-E1B4-4CD8-9592-3357F9BD3820}" destId="{674C34F1-C2D1-4236-BA3B-80519009B638}" srcOrd="0" destOrd="0" presId="urn:microsoft.com/office/officeart/2018/5/layout/CenteredIconLabelDescriptionList"/>
    <dgm:cxn modelId="{F9F80F57-4566-47F1-B104-D8B18ED2735E}" srcId="{0B18133B-8F71-4EDA-AE90-3D995A6D2EB1}" destId="{23EE8703-0B33-4D82-BB38-C84D9B1988E9}" srcOrd="1" destOrd="0" parTransId="{E27F039F-4499-41B0-BD8C-1CAC62647419}" sibTransId="{B0072AF8-6DDD-4572-9089-3A2928F2378F}"/>
    <dgm:cxn modelId="{F0CEBD77-0DBB-481D-B2BC-CB89506B77E3}" type="presOf" srcId="{0B18133B-8F71-4EDA-AE90-3D995A6D2EB1}" destId="{1F93056C-B703-46DA-B64C-8555CD3E2850}" srcOrd="0" destOrd="0" presId="urn:microsoft.com/office/officeart/2018/5/layout/CenteredIconLabelDescriptionList"/>
    <dgm:cxn modelId="{5EE5E27B-74A4-49BD-8D8D-C58317C2E3C7}" type="presOf" srcId="{F9F54E46-551F-4EC8-8BFA-F4AF3DB6CA98}" destId="{96D56801-8798-44A4-98A7-ADA54ADD8BAF}" srcOrd="0" destOrd="0" presId="urn:microsoft.com/office/officeart/2018/5/layout/CenteredIconLabelDescriptionList"/>
    <dgm:cxn modelId="{62DE5194-51A2-432A-A0EE-55813BB9F629}" type="presOf" srcId="{C3529FF1-0C03-43EA-B755-ACF3DB6E69EA}" destId="{B8D37A7F-9967-4486-8740-0665418A2D86}" srcOrd="0" destOrd="0" presId="urn:microsoft.com/office/officeart/2018/5/layout/CenteredIconLabelDescriptionList"/>
    <dgm:cxn modelId="{A129B8A1-0325-495D-AD46-070CF31F6818}" type="presOf" srcId="{40C25FF7-8A93-4E93-A8F4-3131EF50A661}" destId="{683CAE8D-FA1F-4C91-880A-06F6F8A89083}" srcOrd="0" destOrd="0" presId="urn:microsoft.com/office/officeart/2018/5/layout/CenteredIconLabelDescriptionList"/>
    <dgm:cxn modelId="{A5F03CAE-8613-4FEC-B0F1-F2B4699EB625}" srcId="{4A8A5D1A-80F8-4B81-BEF3-32B195C2CB41}" destId="{527C9FFB-E95E-4F4D-9469-51FFDA7E94BA}" srcOrd="1" destOrd="0" parTransId="{34A8DC7C-7622-4494-B64C-EB27C0B1C75E}" sibTransId="{B060F229-5757-4B3E-99CE-DFE6518C7567}"/>
    <dgm:cxn modelId="{0F6453B7-B008-478C-B0FF-0368B95F5349}" srcId="{40C25FF7-8A93-4E93-A8F4-3131EF50A661}" destId="{158C5191-B7A0-4FE6-A0DE-B1617F6F4C05}" srcOrd="0" destOrd="0" parTransId="{24E1D56C-A49F-42CC-85A6-DC9AA1091E56}" sibTransId="{5FEA2FD6-E5D2-4398-A0C2-EC4DEB4CE0FE}"/>
    <dgm:cxn modelId="{F96034BB-5540-41ED-98CC-BC6600E32BEE}" srcId="{913523D1-E1B4-4CD8-9592-3357F9BD3820}" destId="{0B18133B-8F71-4EDA-AE90-3D995A6D2EB1}" srcOrd="1" destOrd="0" parTransId="{EE1162D1-F7F3-47DE-B004-BBC05456AD95}" sibTransId="{9C98EBA5-35FF-496A-A907-026D733E4E2B}"/>
    <dgm:cxn modelId="{574C81E7-6239-4543-AD9D-FC2C6F53AA91}" srcId="{913523D1-E1B4-4CD8-9592-3357F9BD3820}" destId="{4A8A5D1A-80F8-4B81-BEF3-32B195C2CB41}" srcOrd="0" destOrd="0" parTransId="{1DD39E9E-0D94-406F-AC86-1D101886D5CE}" sibTransId="{8377E207-740C-456D-9224-CFD4048ED888}"/>
    <dgm:cxn modelId="{782460EB-1AA2-4941-B36B-6C75C1F5D497}" type="presOf" srcId="{158C5191-B7A0-4FE6-A0DE-B1617F6F4C05}" destId="{156F48A8-F0BA-439F-B3D5-AD87C01B8482}" srcOrd="0" destOrd="0" presId="urn:microsoft.com/office/officeart/2018/5/layout/CenteredIconLabelDescriptionList"/>
    <dgm:cxn modelId="{E81EE0EF-30AA-44EE-ADCD-76D2440F5FFE}" srcId="{0B18133B-8F71-4EDA-AE90-3D995A6D2EB1}" destId="{F9F54E46-551F-4EC8-8BFA-F4AF3DB6CA98}" srcOrd="0" destOrd="0" parTransId="{DA30A530-1A45-4535-AABA-7C19BC3F7389}" sibTransId="{E4B6518F-C06F-4F59-9A9D-4513FBB78038}"/>
    <dgm:cxn modelId="{C6E0EFFC-DF69-45CB-ABDF-988B1D1E8A72}" srcId="{4A8A5D1A-80F8-4B81-BEF3-32B195C2CB41}" destId="{C3529FF1-0C03-43EA-B755-ACF3DB6E69EA}" srcOrd="0" destOrd="0" parTransId="{6FD5C0E8-47B2-42D8-9D87-97BFF505A938}" sibTransId="{DC950158-E539-41A6-A51D-5044C7050F31}"/>
    <dgm:cxn modelId="{2CB885FE-6D54-4221-BCBD-4D03497E288B}" srcId="{4A8A5D1A-80F8-4B81-BEF3-32B195C2CB41}" destId="{B185C8AC-B9E0-429A-AAF7-C8AAB69D942C}" srcOrd="2" destOrd="0" parTransId="{7454CD16-3FA0-426D-A448-0D1A6892028E}" sibTransId="{5A22AFB7-E91E-45C6-A134-01EF192016EB}"/>
    <dgm:cxn modelId="{F00412DF-46EF-497A-9978-84F228AA7D66}" type="presParOf" srcId="{674C34F1-C2D1-4236-BA3B-80519009B638}" destId="{57D961BD-53EC-4F13-B626-EB9434224192}" srcOrd="0" destOrd="0" presId="urn:microsoft.com/office/officeart/2018/5/layout/CenteredIconLabelDescriptionList"/>
    <dgm:cxn modelId="{6A68F23E-A69E-4E28-A71A-09F8AE4CE101}" type="presParOf" srcId="{57D961BD-53EC-4F13-B626-EB9434224192}" destId="{6716ED0C-9C31-4F56-AD80-541DDDCD568B}" srcOrd="0" destOrd="0" presId="urn:microsoft.com/office/officeart/2018/5/layout/CenteredIconLabelDescriptionList"/>
    <dgm:cxn modelId="{638C14FA-DA7D-4FE3-B289-5F8F06528C83}" type="presParOf" srcId="{57D961BD-53EC-4F13-B626-EB9434224192}" destId="{AA609EE1-FD96-4F22-A33E-06983BE34A7D}" srcOrd="1" destOrd="0" presId="urn:microsoft.com/office/officeart/2018/5/layout/CenteredIconLabelDescriptionList"/>
    <dgm:cxn modelId="{8811009C-C3DC-4052-A5BD-92556EA70276}" type="presParOf" srcId="{57D961BD-53EC-4F13-B626-EB9434224192}" destId="{1A64A8D9-2C2E-4846-80AA-E2ACA9DACD58}" srcOrd="2" destOrd="0" presId="urn:microsoft.com/office/officeart/2018/5/layout/CenteredIconLabelDescriptionList"/>
    <dgm:cxn modelId="{AB39B820-7EE9-4CDD-AA5F-3E40BFC4F34C}" type="presParOf" srcId="{57D961BD-53EC-4F13-B626-EB9434224192}" destId="{D6BEEE1E-3CD1-492D-94EE-0BE6A77AADF9}" srcOrd="3" destOrd="0" presId="urn:microsoft.com/office/officeart/2018/5/layout/CenteredIconLabelDescriptionList"/>
    <dgm:cxn modelId="{5E038DF0-D70F-42BE-8550-92F7E5BE6193}" type="presParOf" srcId="{57D961BD-53EC-4F13-B626-EB9434224192}" destId="{B8D37A7F-9967-4486-8740-0665418A2D86}" srcOrd="4" destOrd="0" presId="urn:microsoft.com/office/officeart/2018/5/layout/CenteredIconLabelDescriptionList"/>
    <dgm:cxn modelId="{84C0BBF7-FCAF-41CE-AC31-25A1CC68B95D}" type="presParOf" srcId="{674C34F1-C2D1-4236-BA3B-80519009B638}" destId="{3DD4D11A-C99C-4D68-B163-70528B790C5F}" srcOrd="1" destOrd="0" presId="urn:microsoft.com/office/officeart/2018/5/layout/CenteredIconLabelDescriptionList"/>
    <dgm:cxn modelId="{EBB9B79F-8A41-4BB2-89DD-131D8257DE70}" type="presParOf" srcId="{674C34F1-C2D1-4236-BA3B-80519009B638}" destId="{BCB91FAE-CD6E-41BC-883D-0BA223B42490}" srcOrd="2" destOrd="0" presId="urn:microsoft.com/office/officeart/2018/5/layout/CenteredIconLabelDescriptionList"/>
    <dgm:cxn modelId="{22180390-1447-47D7-A15D-517A28C60E8E}" type="presParOf" srcId="{BCB91FAE-CD6E-41BC-883D-0BA223B42490}" destId="{C44FEBCB-506F-46D3-961B-DC53A6759278}" srcOrd="0" destOrd="0" presId="urn:microsoft.com/office/officeart/2018/5/layout/CenteredIconLabelDescriptionList"/>
    <dgm:cxn modelId="{832100A3-5845-41A5-A836-D9BDB05479E4}" type="presParOf" srcId="{BCB91FAE-CD6E-41BC-883D-0BA223B42490}" destId="{FF0E8E60-16BC-4312-952B-69E7AD6A82C8}" srcOrd="1" destOrd="0" presId="urn:microsoft.com/office/officeart/2018/5/layout/CenteredIconLabelDescriptionList"/>
    <dgm:cxn modelId="{93372702-11AD-4A70-8DB1-09E97C276868}" type="presParOf" srcId="{BCB91FAE-CD6E-41BC-883D-0BA223B42490}" destId="{1F93056C-B703-46DA-B64C-8555CD3E2850}" srcOrd="2" destOrd="0" presId="urn:microsoft.com/office/officeart/2018/5/layout/CenteredIconLabelDescriptionList"/>
    <dgm:cxn modelId="{EC6BD3B7-514C-4E4D-93C0-EF6BAB46A190}" type="presParOf" srcId="{BCB91FAE-CD6E-41BC-883D-0BA223B42490}" destId="{2F0B4C34-69CE-4C89-B9D2-F9850366D137}" srcOrd="3" destOrd="0" presId="urn:microsoft.com/office/officeart/2018/5/layout/CenteredIconLabelDescriptionList"/>
    <dgm:cxn modelId="{F7516689-92AE-49E1-AC4C-B0E7A9A569BD}" type="presParOf" srcId="{BCB91FAE-CD6E-41BC-883D-0BA223B42490}" destId="{96D56801-8798-44A4-98A7-ADA54ADD8BAF}" srcOrd="4" destOrd="0" presId="urn:microsoft.com/office/officeart/2018/5/layout/CenteredIconLabelDescriptionList"/>
    <dgm:cxn modelId="{F73DB10B-4BCA-428A-AC6A-F1AFD2B34AE9}" type="presParOf" srcId="{674C34F1-C2D1-4236-BA3B-80519009B638}" destId="{4E034599-EDCD-4263-8BC7-6C82CC7A2AD0}" srcOrd="3" destOrd="0" presId="urn:microsoft.com/office/officeart/2018/5/layout/CenteredIconLabelDescriptionList"/>
    <dgm:cxn modelId="{C3AA04B8-FEE0-4029-BE5A-1F2AD4ADE9E6}" type="presParOf" srcId="{674C34F1-C2D1-4236-BA3B-80519009B638}" destId="{A88CA3F2-DD10-443C-8705-D33CAC256990}" srcOrd="4" destOrd="0" presId="urn:microsoft.com/office/officeart/2018/5/layout/CenteredIconLabelDescriptionList"/>
    <dgm:cxn modelId="{C34902F6-BF0B-460E-A55D-722C182F0461}" type="presParOf" srcId="{A88CA3F2-DD10-443C-8705-D33CAC256990}" destId="{9031AD7F-61DC-4894-9E1F-8140C91FCB9E}" srcOrd="0" destOrd="0" presId="urn:microsoft.com/office/officeart/2018/5/layout/CenteredIconLabelDescriptionList"/>
    <dgm:cxn modelId="{99F445DC-1B41-47E3-9F0A-66050757880F}" type="presParOf" srcId="{A88CA3F2-DD10-443C-8705-D33CAC256990}" destId="{7754E909-6DAE-4E99-A5DC-E3A5ADF4DAF9}" srcOrd="1" destOrd="0" presId="urn:microsoft.com/office/officeart/2018/5/layout/CenteredIconLabelDescriptionList"/>
    <dgm:cxn modelId="{CC1748C6-78FF-4B5A-AE06-E8DAEB447E21}" type="presParOf" srcId="{A88CA3F2-DD10-443C-8705-D33CAC256990}" destId="{683CAE8D-FA1F-4C91-880A-06F6F8A89083}" srcOrd="2" destOrd="0" presId="urn:microsoft.com/office/officeart/2018/5/layout/CenteredIconLabelDescriptionList"/>
    <dgm:cxn modelId="{4D5FF5D6-17D1-4EE1-BC30-DCF2FC4465FB}" type="presParOf" srcId="{A88CA3F2-DD10-443C-8705-D33CAC256990}" destId="{FA496298-AEA7-4C7D-A24E-5EFF3EAB1C5B}" srcOrd="3" destOrd="0" presId="urn:microsoft.com/office/officeart/2018/5/layout/CenteredIconLabelDescriptionList"/>
    <dgm:cxn modelId="{08D81BDD-BE3A-4B1F-958A-96306F8753B4}" type="presParOf" srcId="{A88CA3F2-DD10-443C-8705-D33CAC256990}" destId="{156F48A8-F0BA-439F-B3D5-AD87C01B84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C9E664E-EFEB-43C0-9206-38E5C644C352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C48F4E-5292-4E58-B844-C844FD12A486}">
      <dgm:prSet/>
      <dgm:spPr/>
      <dgm:t>
        <a:bodyPr/>
        <a:lstStyle/>
        <a:p>
          <a:r>
            <a:rPr lang="en-US"/>
            <a:t>Connect</a:t>
          </a:r>
        </a:p>
      </dgm:t>
    </dgm:pt>
    <dgm:pt modelId="{45286DAB-9F6F-43FB-90DC-4E1F1492A430}" type="parTrans" cxnId="{70374429-E98F-4543-A50E-91BB24E98CAF}">
      <dgm:prSet/>
      <dgm:spPr/>
      <dgm:t>
        <a:bodyPr/>
        <a:lstStyle/>
        <a:p>
          <a:endParaRPr lang="en-US"/>
        </a:p>
      </dgm:t>
    </dgm:pt>
    <dgm:pt modelId="{3E1CDC2A-7CAB-41AF-A122-F57CEE066370}" type="sibTrans" cxnId="{70374429-E98F-4543-A50E-91BB24E98CAF}">
      <dgm:prSet/>
      <dgm:spPr/>
      <dgm:t>
        <a:bodyPr/>
        <a:lstStyle/>
        <a:p>
          <a:endParaRPr lang="en-US"/>
        </a:p>
      </dgm:t>
    </dgm:pt>
    <dgm:pt modelId="{8B9B28CA-33D5-4CF6-A979-DC1840DA5322}">
      <dgm:prSet/>
      <dgm:spPr/>
      <dgm:t>
        <a:bodyPr/>
        <a:lstStyle/>
        <a:p>
          <a:r>
            <a:rPr lang="en-US"/>
            <a:t>Hybrid Connections: Securely connect your Azure apps to on-premise resources, databases, or VMs without complex VPN configurations.</a:t>
          </a:r>
        </a:p>
      </dgm:t>
    </dgm:pt>
    <dgm:pt modelId="{B0031C3C-BCF5-487F-9889-1C2B45973BCB}" type="parTrans" cxnId="{A492AC72-1297-45EB-828C-5D1CD33F3242}">
      <dgm:prSet/>
      <dgm:spPr/>
      <dgm:t>
        <a:bodyPr/>
        <a:lstStyle/>
        <a:p>
          <a:endParaRPr lang="en-US"/>
        </a:p>
      </dgm:t>
    </dgm:pt>
    <dgm:pt modelId="{9FDFF7C5-A4FF-4D24-AA3E-6AEEB62BBB32}" type="sibTrans" cxnId="{A492AC72-1297-45EB-828C-5D1CD33F3242}">
      <dgm:prSet/>
      <dgm:spPr/>
      <dgm:t>
        <a:bodyPr/>
        <a:lstStyle/>
        <a:p>
          <a:endParaRPr lang="en-US"/>
        </a:p>
      </dgm:t>
    </dgm:pt>
    <dgm:pt modelId="{FC51057F-CDC4-4FF6-8D1E-463D8666EF14}">
      <dgm:prSet/>
      <dgm:spPr/>
      <dgm:t>
        <a:bodyPr/>
        <a:lstStyle/>
        <a:p>
          <a:r>
            <a:rPr lang="en-US"/>
            <a:t>Integrate</a:t>
          </a:r>
        </a:p>
      </dgm:t>
    </dgm:pt>
    <dgm:pt modelId="{100447B3-0F3A-4BB4-9F60-5ABE663E509A}" type="parTrans" cxnId="{7DC5CA30-830E-4067-B783-71371F74492A}">
      <dgm:prSet/>
      <dgm:spPr/>
      <dgm:t>
        <a:bodyPr/>
        <a:lstStyle/>
        <a:p>
          <a:endParaRPr lang="en-US"/>
        </a:p>
      </dgm:t>
    </dgm:pt>
    <dgm:pt modelId="{33D0010C-28F8-416B-B28B-76E627331CF6}" type="sibTrans" cxnId="{7DC5CA30-830E-4067-B783-71371F74492A}">
      <dgm:prSet/>
      <dgm:spPr/>
      <dgm:t>
        <a:bodyPr/>
        <a:lstStyle/>
        <a:p>
          <a:endParaRPr lang="en-US"/>
        </a:p>
      </dgm:t>
    </dgm:pt>
    <dgm:pt modelId="{B9892E82-8C11-448B-B350-A86EFE21E2CC}">
      <dgm:prSet/>
      <dgm:spPr/>
      <dgm:t>
        <a:bodyPr/>
        <a:lstStyle/>
        <a:p>
          <a:r>
            <a:rPr lang="en-US"/>
            <a:t>Virtual Network (VNet) Integration: Integrate your app with an Azure VNet for secure private network access.</a:t>
          </a:r>
        </a:p>
      </dgm:t>
    </dgm:pt>
    <dgm:pt modelId="{DDF12382-DB95-4E66-A4C5-9337E56A399F}" type="parTrans" cxnId="{37976EA6-0490-4397-8E9C-3DC512973486}">
      <dgm:prSet/>
      <dgm:spPr/>
      <dgm:t>
        <a:bodyPr/>
        <a:lstStyle/>
        <a:p>
          <a:endParaRPr lang="en-US"/>
        </a:p>
      </dgm:t>
    </dgm:pt>
    <dgm:pt modelId="{7DC5C920-F476-4AB2-A65F-A110FD8DC1E3}" type="sibTrans" cxnId="{37976EA6-0490-4397-8E9C-3DC512973486}">
      <dgm:prSet/>
      <dgm:spPr/>
      <dgm:t>
        <a:bodyPr/>
        <a:lstStyle/>
        <a:p>
          <a:endParaRPr lang="en-US"/>
        </a:p>
      </dgm:t>
    </dgm:pt>
    <dgm:pt modelId="{52424A63-9188-403C-B4CB-3C83203CD262}">
      <dgm:prSet/>
      <dgm:spPr/>
      <dgm:t>
        <a:bodyPr/>
        <a:lstStyle/>
        <a:p>
          <a:r>
            <a:rPr lang="en-US"/>
            <a:t>Secure</a:t>
          </a:r>
        </a:p>
      </dgm:t>
    </dgm:pt>
    <dgm:pt modelId="{8B578F9D-F8D5-4D53-9547-88D7CAF72FDA}" type="parTrans" cxnId="{6DACABF8-DCE4-4BBA-917A-9FB623AE8DB2}">
      <dgm:prSet/>
      <dgm:spPr/>
      <dgm:t>
        <a:bodyPr/>
        <a:lstStyle/>
        <a:p>
          <a:endParaRPr lang="en-US"/>
        </a:p>
      </dgm:t>
    </dgm:pt>
    <dgm:pt modelId="{3446D646-EC28-489B-BEA3-22176C5B7E4E}" type="sibTrans" cxnId="{6DACABF8-DCE4-4BBA-917A-9FB623AE8DB2}">
      <dgm:prSet/>
      <dgm:spPr/>
      <dgm:t>
        <a:bodyPr/>
        <a:lstStyle/>
        <a:p>
          <a:endParaRPr lang="en-US"/>
        </a:p>
      </dgm:t>
    </dgm:pt>
    <dgm:pt modelId="{63C06145-913B-4F44-938B-FB8C00017A2C}">
      <dgm:prSet/>
      <dgm:spPr/>
      <dgm:t>
        <a:bodyPr/>
        <a:lstStyle/>
        <a:p>
          <a:r>
            <a:rPr lang="en-US"/>
            <a:t>Private Endpoints: Secure access to your app service with private endpoints, keeping traffic within the Azure network.</a:t>
          </a:r>
        </a:p>
      </dgm:t>
    </dgm:pt>
    <dgm:pt modelId="{9086D181-0375-4DCE-936E-9BD171EA27E4}" type="parTrans" cxnId="{953C3C13-81E0-4547-86C4-9FFEF1DB2C3B}">
      <dgm:prSet/>
      <dgm:spPr/>
      <dgm:t>
        <a:bodyPr/>
        <a:lstStyle/>
        <a:p>
          <a:endParaRPr lang="en-US"/>
        </a:p>
      </dgm:t>
    </dgm:pt>
    <dgm:pt modelId="{2DB61843-0C3E-413D-9270-DF6D61BE0B45}" type="sibTrans" cxnId="{953C3C13-81E0-4547-86C4-9FFEF1DB2C3B}">
      <dgm:prSet/>
      <dgm:spPr/>
      <dgm:t>
        <a:bodyPr/>
        <a:lstStyle/>
        <a:p>
          <a:endParaRPr lang="en-US"/>
        </a:p>
      </dgm:t>
    </dgm:pt>
    <dgm:pt modelId="{04EBA7F5-68D0-40B9-A85D-70BEC671A61F}" type="pres">
      <dgm:prSet presAssocID="{DC9E664E-EFEB-43C0-9206-38E5C644C352}" presName="Name0" presStyleCnt="0">
        <dgm:presLayoutVars>
          <dgm:dir/>
          <dgm:animLvl val="lvl"/>
          <dgm:resizeHandles val="exact"/>
        </dgm:presLayoutVars>
      </dgm:prSet>
      <dgm:spPr/>
    </dgm:pt>
    <dgm:pt modelId="{9E3C060B-C84D-46BD-ADDE-FA87F8914986}" type="pres">
      <dgm:prSet presAssocID="{C3C48F4E-5292-4E58-B844-C844FD12A486}" presName="composite" presStyleCnt="0"/>
      <dgm:spPr/>
    </dgm:pt>
    <dgm:pt modelId="{A406EE11-1F57-4E53-B5E4-6F4CDF67E8A1}" type="pres">
      <dgm:prSet presAssocID="{C3C48F4E-5292-4E58-B844-C844FD12A486}" presName="parTx" presStyleLbl="alignNode1" presStyleIdx="0" presStyleCnt="3">
        <dgm:presLayoutVars>
          <dgm:chMax val="0"/>
          <dgm:chPref val="0"/>
        </dgm:presLayoutVars>
      </dgm:prSet>
      <dgm:spPr/>
    </dgm:pt>
    <dgm:pt modelId="{9AF12D53-BA7B-4F53-BBA9-DC674AFCD2AC}" type="pres">
      <dgm:prSet presAssocID="{C3C48F4E-5292-4E58-B844-C844FD12A486}" presName="desTx" presStyleLbl="alignAccFollowNode1" presStyleIdx="0" presStyleCnt="3">
        <dgm:presLayoutVars/>
      </dgm:prSet>
      <dgm:spPr/>
    </dgm:pt>
    <dgm:pt modelId="{A97ABD6C-9D6E-4C57-A4AC-E02222BFCA1D}" type="pres">
      <dgm:prSet presAssocID="{3E1CDC2A-7CAB-41AF-A122-F57CEE066370}" presName="space" presStyleCnt="0"/>
      <dgm:spPr/>
    </dgm:pt>
    <dgm:pt modelId="{65E4344C-864E-4EC6-89EF-CD9C8A3C8EC2}" type="pres">
      <dgm:prSet presAssocID="{FC51057F-CDC4-4FF6-8D1E-463D8666EF14}" presName="composite" presStyleCnt="0"/>
      <dgm:spPr/>
    </dgm:pt>
    <dgm:pt modelId="{9DCDBD2D-01CD-4E10-A065-1B5C68C41F5A}" type="pres">
      <dgm:prSet presAssocID="{FC51057F-CDC4-4FF6-8D1E-463D8666EF14}" presName="parTx" presStyleLbl="alignNode1" presStyleIdx="1" presStyleCnt="3">
        <dgm:presLayoutVars>
          <dgm:chMax val="0"/>
          <dgm:chPref val="0"/>
        </dgm:presLayoutVars>
      </dgm:prSet>
      <dgm:spPr/>
    </dgm:pt>
    <dgm:pt modelId="{6BF9FBD3-33A2-49C3-8FB1-B8E1E1972547}" type="pres">
      <dgm:prSet presAssocID="{FC51057F-CDC4-4FF6-8D1E-463D8666EF14}" presName="desTx" presStyleLbl="alignAccFollowNode1" presStyleIdx="1" presStyleCnt="3">
        <dgm:presLayoutVars/>
      </dgm:prSet>
      <dgm:spPr/>
    </dgm:pt>
    <dgm:pt modelId="{9834845D-8EA8-4AB7-BC90-E92BB84B5157}" type="pres">
      <dgm:prSet presAssocID="{33D0010C-28F8-416B-B28B-76E627331CF6}" presName="space" presStyleCnt="0"/>
      <dgm:spPr/>
    </dgm:pt>
    <dgm:pt modelId="{0D321953-1C72-43C8-B9E2-B105B4E97A1B}" type="pres">
      <dgm:prSet presAssocID="{52424A63-9188-403C-B4CB-3C83203CD262}" presName="composite" presStyleCnt="0"/>
      <dgm:spPr/>
    </dgm:pt>
    <dgm:pt modelId="{D70E7D78-8B9E-424A-A107-F13114F5DC3F}" type="pres">
      <dgm:prSet presAssocID="{52424A63-9188-403C-B4CB-3C83203CD262}" presName="parTx" presStyleLbl="alignNode1" presStyleIdx="2" presStyleCnt="3">
        <dgm:presLayoutVars>
          <dgm:chMax val="0"/>
          <dgm:chPref val="0"/>
        </dgm:presLayoutVars>
      </dgm:prSet>
      <dgm:spPr/>
    </dgm:pt>
    <dgm:pt modelId="{37151C1F-E1C8-4B1F-9508-CC1A329A25EB}" type="pres">
      <dgm:prSet presAssocID="{52424A63-9188-403C-B4CB-3C83203CD262}" presName="desTx" presStyleLbl="alignAccFollowNode1" presStyleIdx="2" presStyleCnt="3">
        <dgm:presLayoutVars/>
      </dgm:prSet>
      <dgm:spPr/>
    </dgm:pt>
  </dgm:ptLst>
  <dgm:cxnLst>
    <dgm:cxn modelId="{953C3C13-81E0-4547-86C4-9FFEF1DB2C3B}" srcId="{52424A63-9188-403C-B4CB-3C83203CD262}" destId="{63C06145-913B-4F44-938B-FB8C00017A2C}" srcOrd="0" destOrd="0" parTransId="{9086D181-0375-4DCE-936E-9BD171EA27E4}" sibTransId="{2DB61843-0C3E-413D-9270-DF6D61BE0B45}"/>
    <dgm:cxn modelId="{70374429-E98F-4543-A50E-91BB24E98CAF}" srcId="{DC9E664E-EFEB-43C0-9206-38E5C644C352}" destId="{C3C48F4E-5292-4E58-B844-C844FD12A486}" srcOrd="0" destOrd="0" parTransId="{45286DAB-9F6F-43FB-90DC-4E1F1492A430}" sibTransId="{3E1CDC2A-7CAB-41AF-A122-F57CEE066370}"/>
    <dgm:cxn modelId="{7DC5CA30-830E-4067-B783-71371F74492A}" srcId="{DC9E664E-EFEB-43C0-9206-38E5C644C352}" destId="{FC51057F-CDC4-4FF6-8D1E-463D8666EF14}" srcOrd="1" destOrd="0" parTransId="{100447B3-0F3A-4BB4-9F60-5ABE663E509A}" sibTransId="{33D0010C-28F8-416B-B28B-76E627331CF6}"/>
    <dgm:cxn modelId="{FF18D335-214D-4362-B164-258923DB2F80}" type="presOf" srcId="{8B9B28CA-33D5-4CF6-A979-DC1840DA5322}" destId="{9AF12D53-BA7B-4F53-BBA9-DC674AFCD2AC}" srcOrd="0" destOrd="0" presId="urn:microsoft.com/office/officeart/2016/7/layout/HorizontalActionList"/>
    <dgm:cxn modelId="{ADACC85F-4565-4FB6-948A-ABD696DA3F03}" type="presOf" srcId="{C3C48F4E-5292-4E58-B844-C844FD12A486}" destId="{A406EE11-1F57-4E53-B5E4-6F4CDF67E8A1}" srcOrd="0" destOrd="0" presId="urn:microsoft.com/office/officeart/2016/7/layout/HorizontalActionList"/>
    <dgm:cxn modelId="{2F15B34C-2DDE-40CF-B10C-1CB108B0601D}" type="presOf" srcId="{63C06145-913B-4F44-938B-FB8C00017A2C}" destId="{37151C1F-E1C8-4B1F-9508-CC1A329A25EB}" srcOrd="0" destOrd="0" presId="urn:microsoft.com/office/officeart/2016/7/layout/HorizontalActionList"/>
    <dgm:cxn modelId="{A492AC72-1297-45EB-828C-5D1CD33F3242}" srcId="{C3C48F4E-5292-4E58-B844-C844FD12A486}" destId="{8B9B28CA-33D5-4CF6-A979-DC1840DA5322}" srcOrd="0" destOrd="0" parTransId="{B0031C3C-BCF5-487F-9889-1C2B45973BCB}" sibTransId="{9FDFF7C5-A4FF-4D24-AA3E-6AEEB62BBB32}"/>
    <dgm:cxn modelId="{0302C156-1CD9-431C-A0D6-A58483D62A49}" type="presOf" srcId="{B9892E82-8C11-448B-B350-A86EFE21E2CC}" destId="{6BF9FBD3-33A2-49C3-8FB1-B8E1E1972547}" srcOrd="0" destOrd="0" presId="urn:microsoft.com/office/officeart/2016/7/layout/HorizontalActionList"/>
    <dgm:cxn modelId="{37976EA6-0490-4397-8E9C-3DC512973486}" srcId="{FC51057F-CDC4-4FF6-8D1E-463D8666EF14}" destId="{B9892E82-8C11-448B-B350-A86EFE21E2CC}" srcOrd="0" destOrd="0" parTransId="{DDF12382-DB95-4E66-A4C5-9337E56A399F}" sibTransId="{7DC5C920-F476-4AB2-A65F-A110FD8DC1E3}"/>
    <dgm:cxn modelId="{9F8B19C1-E333-48A3-8548-717510DD6241}" type="presOf" srcId="{DC9E664E-EFEB-43C0-9206-38E5C644C352}" destId="{04EBA7F5-68D0-40B9-A85D-70BEC671A61F}" srcOrd="0" destOrd="0" presId="urn:microsoft.com/office/officeart/2016/7/layout/HorizontalActionList"/>
    <dgm:cxn modelId="{0E929DE4-6C94-4491-8569-B903181688BF}" type="presOf" srcId="{52424A63-9188-403C-B4CB-3C83203CD262}" destId="{D70E7D78-8B9E-424A-A107-F13114F5DC3F}" srcOrd="0" destOrd="0" presId="urn:microsoft.com/office/officeart/2016/7/layout/HorizontalActionList"/>
    <dgm:cxn modelId="{715E84EF-299A-47DD-B8D0-7AEE585D8258}" type="presOf" srcId="{FC51057F-CDC4-4FF6-8D1E-463D8666EF14}" destId="{9DCDBD2D-01CD-4E10-A065-1B5C68C41F5A}" srcOrd="0" destOrd="0" presId="urn:microsoft.com/office/officeart/2016/7/layout/HorizontalActionList"/>
    <dgm:cxn modelId="{6DACABF8-DCE4-4BBA-917A-9FB623AE8DB2}" srcId="{DC9E664E-EFEB-43C0-9206-38E5C644C352}" destId="{52424A63-9188-403C-B4CB-3C83203CD262}" srcOrd="2" destOrd="0" parTransId="{8B578F9D-F8D5-4D53-9547-88D7CAF72FDA}" sibTransId="{3446D646-EC28-489B-BEA3-22176C5B7E4E}"/>
    <dgm:cxn modelId="{42EA7BE8-B205-43E3-9D6F-743E97FCA36A}" type="presParOf" srcId="{04EBA7F5-68D0-40B9-A85D-70BEC671A61F}" destId="{9E3C060B-C84D-46BD-ADDE-FA87F8914986}" srcOrd="0" destOrd="0" presId="urn:microsoft.com/office/officeart/2016/7/layout/HorizontalActionList"/>
    <dgm:cxn modelId="{FCF6B333-F289-4FE6-A8A1-CF4629C096E9}" type="presParOf" srcId="{9E3C060B-C84D-46BD-ADDE-FA87F8914986}" destId="{A406EE11-1F57-4E53-B5E4-6F4CDF67E8A1}" srcOrd="0" destOrd="0" presId="urn:microsoft.com/office/officeart/2016/7/layout/HorizontalActionList"/>
    <dgm:cxn modelId="{B4181CBC-CA63-40E0-8CD6-3BD364C9CECE}" type="presParOf" srcId="{9E3C060B-C84D-46BD-ADDE-FA87F8914986}" destId="{9AF12D53-BA7B-4F53-BBA9-DC674AFCD2AC}" srcOrd="1" destOrd="0" presId="urn:microsoft.com/office/officeart/2016/7/layout/HorizontalActionList"/>
    <dgm:cxn modelId="{4D3B603B-6F19-478F-BD80-E13537BDCC75}" type="presParOf" srcId="{04EBA7F5-68D0-40B9-A85D-70BEC671A61F}" destId="{A97ABD6C-9D6E-4C57-A4AC-E02222BFCA1D}" srcOrd="1" destOrd="0" presId="urn:microsoft.com/office/officeart/2016/7/layout/HorizontalActionList"/>
    <dgm:cxn modelId="{87D08926-E29E-438C-8F69-B8DA379249DE}" type="presParOf" srcId="{04EBA7F5-68D0-40B9-A85D-70BEC671A61F}" destId="{65E4344C-864E-4EC6-89EF-CD9C8A3C8EC2}" srcOrd="2" destOrd="0" presId="urn:microsoft.com/office/officeart/2016/7/layout/HorizontalActionList"/>
    <dgm:cxn modelId="{C0B7F554-607C-4FB1-829E-87E7E988A8DD}" type="presParOf" srcId="{65E4344C-864E-4EC6-89EF-CD9C8A3C8EC2}" destId="{9DCDBD2D-01CD-4E10-A065-1B5C68C41F5A}" srcOrd="0" destOrd="0" presId="urn:microsoft.com/office/officeart/2016/7/layout/HorizontalActionList"/>
    <dgm:cxn modelId="{B54911BD-76D5-49AE-A6C8-54FB4C418704}" type="presParOf" srcId="{65E4344C-864E-4EC6-89EF-CD9C8A3C8EC2}" destId="{6BF9FBD3-33A2-49C3-8FB1-B8E1E1972547}" srcOrd="1" destOrd="0" presId="urn:microsoft.com/office/officeart/2016/7/layout/HorizontalActionList"/>
    <dgm:cxn modelId="{293548E4-3B17-443D-9FC6-57254ACEE11C}" type="presParOf" srcId="{04EBA7F5-68D0-40B9-A85D-70BEC671A61F}" destId="{9834845D-8EA8-4AB7-BC90-E92BB84B5157}" srcOrd="3" destOrd="0" presId="urn:microsoft.com/office/officeart/2016/7/layout/HorizontalActionList"/>
    <dgm:cxn modelId="{B603ABA8-45F6-4FC2-BDCC-DA4B7BF67321}" type="presParOf" srcId="{04EBA7F5-68D0-40B9-A85D-70BEC671A61F}" destId="{0D321953-1C72-43C8-B9E2-B105B4E97A1B}" srcOrd="4" destOrd="0" presId="urn:microsoft.com/office/officeart/2016/7/layout/HorizontalActionList"/>
    <dgm:cxn modelId="{BC5F1C8F-9F84-4C37-B3AB-E2A55C4FC55F}" type="presParOf" srcId="{0D321953-1C72-43C8-B9E2-B105B4E97A1B}" destId="{D70E7D78-8B9E-424A-A107-F13114F5DC3F}" srcOrd="0" destOrd="0" presId="urn:microsoft.com/office/officeart/2016/7/layout/HorizontalActionList"/>
    <dgm:cxn modelId="{A58FF344-BC89-492E-A53C-0C3CF1B34895}" type="presParOf" srcId="{0D321953-1C72-43C8-B9E2-B105B4E97A1B}" destId="{37151C1F-E1C8-4B1F-9508-CC1A329A25E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A7AC761-F755-425C-BBF0-4458519173ED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2B62BA-E8C3-469C-B50C-53723AAEEC78}">
      <dgm:prSet/>
      <dgm:spPr/>
      <dgm:t>
        <a:bodyPr/>
        <a:lstStyle/>
        <a:p>
          <a:r>
            <a:rPr lang="en-US"/>
            <a:t>Stateful Workflows: Maintains state across function executions.</a:t>
          </a:r>
        </a:p>
      </dgm:t>
    </dgm:pt>
    <dgm:pt modelId="{C47D9C4F-887F-425A-8926-1418B648A727}" type="parTrans" cxnId="{755927AB-7E86-47FF-911A-903B5B3C75FA}">
      <dgm:prSet/>
      <dgm:spPr/>
      <dgm:t>
        <a:bodyPr/>
        <a:lstStyle/>
        <a:p>
          <a:endParaRPr lang="en-US"/>
        </a:p>
      </dgm:t>
    </dgm:pt>
    <dgm:pt modelId="{C85C856B-B913-438C-A75A-D231921D77B2}" type="sibTrans" cxnId="{755927AB-7E86-47FF-911A-903B5B3C75FA}">
      <dgm:prSet/>
      <dgm:spPr/>
      <dgm:t>
        <a:bodyPr/>
        <a:lstStyle/>
        <a:p>
          <a:endParaRPr lang="en-US"/>
        </a:p>
      </dgm:t>
    </dgm:pt>
    <dgm:pt modelId="{8B9EA23B-A835-404B-B9FA-79B440F7931E}">
      <dgm:prSet/>
      <dgm:spPr/>
      <dgm:t>
        <a:bodyPr/>
        <a:lstStyle/>
        <a:p>
          <a:r>
            <a:rPr lang="en-US"/>
            <a:t>Complex Workflow Handling: Automate scenarios like approval workflows or waiting for external events.</a:t>
          </a:r>
        </a:p>
      </dgm:t>
    </dgm:pt>
    <dgm:pt modelId="{A94E9B89-AD88-4A18-8385-3DE96CFEAEF7}" type="parTrans" cxnId="{19990742-70A5-4E63-BA51-3E3F5C7689B0}">
      <dgm:prSet/>
      <dgm:spPr/>
      <dgm:t>
        <a:bodyPr/>
        <a:lstStyle/>
        <a:p>
          <a:endParaRPr lang="en-US"/>
        </a:p>
      </dgm:t>
    </dgm:pt>
    <dgm:pt modelId="{C7A2CA51-54C7-4ABE-B4E6-833C0E08B8B7}" type="sibTrans" cxnId="{19990742-70A5-4E63-BA51-3E3F5C7689B0}">
      <dgm:prSet/>
      <dgm:spPr/>
      <dgm:t>
        <a:bodyPr/>
        <a:lstStyle/>
        <a:p>
          <a:endParaRPr lang="en-US"/>
        </a:p>
      </dgm:t>
    </dgm:pt>
    <dgm:pt modelId="{7E3D106F-38F9-4984-8CA2-E793BAA3D46F}">
      <dgm:prSet/>
      <dgm:spPr/>
      <dgm:t>
        <a:bodyPr/>
        <a:lstStyle/>
        <a:p>
          <a:r>
            <a:rPr lang="en-US"/>
            <a:t>Reduced Infrastructure Maintenance: Focus on developing logic instead of managing infrastructure.</a:t>
          </a:r>
        </a:p>
      </dgm:t>
    </dgm:pt>
    <dgm:pt modelId="{74C35282-84B3-48BA-8AF4-A58D268A2179}" type="parTrans" cxnId="{15B379E1-FB3A-4704-9049-157C3243E2C0}">
      <dgm:prSet/>
      <dgm:spPr/>
      <dgm:t>
        <a:bodyPr/>
        <a:lstStyle/>
        <a:p>
          <a:endParaRPr lang="en-US"/>
        </a:p>
      </dgm:t>
    </dgm:pt>
    <dgm:pt modelId="{35780B74-96BA-4DBB-81BC-4068C915C1BF}" type="sibTrans" cxnId="{15B379E1-FB3A-4704-9049-157C3243E2C0}">
      <dgm:prSet/>
      <dgm:spPr/>
      <dgm:t>
        <a:bodyPr/>
        <a:lstStyle/>
        <a:p>
          <a:endParaRPr lang="en-US"/>
        </a:p>
      </dgm:t>
    </dgm:pt>
    <dgm:pt modelId="{EB7D8D25-7C7A-47E1-8175-4347DC1D8B54}">
      <dgm:prSet/>
      <dgm:spPr/>
      <dgm:t>
        <a:bodyPr/>
        <a:lstStyle/>
        <a:p>
          <a:r>
            <a:rPr lang="en-US"/>
            <a:t>Cost Efficiency: Pay only when function apps are running.</a:t>
          </a:r>
        </a:p>
      </dgm:t>
    </dgm:pt>
    <dgm:pt modelId="{1526114F-0B58-41DD-BEE5-F044FE012EBC}" type="parTrans" cxnId="{52E35E8F-8DAD-4EED-AC60-6C4843475C12}">
      <dgm:prSet/>
      <dgm:spPr/>
      <dgm:t>
        <a:bodyPr/>
        <a:lstStyle/>
        <a:p>
          <a:endParaRPr lang="en-US"/>
        </a:p>
      </dgm:t>
    </dgm:pt>
    <dgm:pt modelId="{AA8C955F-18B2-4275-AE9B-272280CD3AD6}" type="sibTrans" cxnId="{52E35E8F-8DAD-4EED-AC60-6C4843475C12}">
      <dgm:prSet/>
      <dgm:spPr/>
      <dgm:t>
        <a:bodyPr/>
        <a:lstStyle/>
        <a:p>
          <a:endParaRPr lang="en-US"/>
        </a:p>
      </dgm:t>
    </dgm:pt>
    <dgm:pt modelId="{2BA54E1E-E0E5-4652-880F-7E7705467707}">
      <dgm:prSet/>
      <dgm:spPr/>
      <dgm:t>
        <a:bodyPr/>
        <a:lstStyle/>
        <a:p>
          <a:r>
            <a:rPr lang="en-US"/>
            <a:t>Integration Flexibility: Easily integrates with other Azure services and APIs.</a:t>
          </a:r>
        </a:p>
      </dgm:t>
    </dgm:pt>
    <dgm:pt modelId="{0330A8F9-8A8F-4F3C-AE0F-E1AFB086BDDB}" type="parTrans" cxnId="{4FBDC764-EBC8-4D75-B3EE-FAEFD43E70EA}">
      <dgm:prSet/>
      <dgm:spPr/>
      <dgm:t>
        <a:bodyPr/>
        <a:lstStyle/>
        <a:p>
          <a:endParaRPr lang="en-US"/>
        </a:p>
      </dgm:t>
    </dgm:pt>
    <dgm:pt modelId="{8425BFC8-CAAB-4F38-B5AA-D42BEBEEE000}" type="sibTrans" cxnId="{4FBDC764-EBC8-4D75-B3EE-FAEFD43E70EA}">
      <dgm:prSet/>
      <dgm:spPr/>
      <dgm:t>
        <a:bodyPr/>
        <a:lstStyle/>
        <a:p>
          <a:endParaRPr lang="en-US"/>
        </a:p>
      </dgm:t>
    </dgm:pt>
    <dgm:pt modelId="{BA2EDB00-1B25-45D7-AE51-BA553DC1AB18}" type="pres">
      <dgm:prSet presAssocID="{2A7AC761-F755-425C-BBF0-4458519173ED}" presName="vert0" presStyleCnt="0">
        <dgm:presLayoutVars>
          <dgm:dir/>
          <dgm:animOne val="branch"/>
          <dgm:animLvl val="lvl"/>
        </dgm:presLayoutVars>
      </dgm:prSet>
      <dgm:spPr/>
    </dgm:pt>
    <dgm:pt modelId="{360B59AA-60D1-438F-9585-B0488EB92D65}" type="pres">
      <dgm:prSet presAssocID="{472B62BA-E8C3-469C-B50C-53723AAEEC78}" presName="thickLine" presStyleLbl="alignNode1" presStyleIdx="0" presStyleCnt="5"/>
      <dgm:spPr/>
    </dgm:pt>
    <dgm:pt modelId="{7135FF1A-CB52-459C-9418-E878FE773006}" type="pres">
      <dgm:prSet presAssocID="{472B62BA-E8C3-469C-B50C-53723AAEEC78}" presName="horz1" presStyleCnt="0"/>
      <dgm:spPr/>
    </dgm:pt>
    <dgm:pt modelId="{C37E1962-DA2B-461D-835D-8AB06413A133}" type="pres">
      <dgm:prSet presAssocID="{472B62BA-E8C3-469C-B50C-53723AAEEC78}" presName="tx1" presStyleLbl="revTx" presStyleIdx="0" presStyleCnt="5"/>
      <dgm:spPr/>
    </dgm:pt>
    <dgm:pt modelId="{5FE4F2BC-C170-40B0-A382-D630FEF9C5C4}" type="pres">
      <dgm:prSet presAssocID="{472B62BA-E8C3-469C-B50C-53723AAEEC78}" presName="vert1" presStyleCnt="0"/>
      <dgm:spPr/>
    </dgm:pt>
    <dgm:pt modelId="{B7E14B51-8142-4E24-8B13-F159321EED71}" type="pres">
      <dgm:prSet presAssocID="{8B9EA23B-A835-404B-B9FA-79B440F7931E}" presName="thickLine" presStyleLbl="alignNode1" presStyleIdx="1" presStyleCnt="5"/>
      <dgm:spPr/>
    </dgm:pt>
    <dgm:pt modelId="{74B9708B-87FF-4343-B869-A46D0E45796A}" type="pres">
      <dgm:prSet presAssocID="{8B9EA23B-A835-404B-B9FA-79B440F7931E}" presName="horz1" presStyleCnt="0"/>
      <dgm:spPr/>
    </dgm:pt>
    <dgm:pt modelId="{CD1793E7-87ED-4694-9858-FC5822FF6A41}" type="pres">
      <dgm:prSet presAssocID="{8B9EA23B-A835-404B-B9FA-79B440F7931E}" presName="tx1" presStyleLbl="revTx" presStyleIdx="1" presStyleCnt="5"/>
      <dgm:spPr/>
    </dgm:pt>
    <dgm:pt modelId="{A39E4F72-E68B-4FAE-B774-2490856FCBA1}" type="pres">
      <dgm:prSet presAssocID="{8B9EA23B-A835-404B-B9FA-79B440F7931E}" presName="vert1" presStyleCnt="0"/>
      <dgm:spPr/>
    </dgm:pt>
    <dgm:pt modelId="{55C6695B-C82F-4EE0-8055-FDB71075B5E7}" type="pres">
      <dgm:prSet presAssocID="{7E3D106F-38F9-4984-8CA2-E793BAA3D46F}" presName="thickLine" presStyleLbl="alignNode1" presStyleIdx="2" presStyleCnt="5"/>
      <dgm:spPr/>
    </dgm:pt>
    <dgm:pt modelId="{63B707B8-EDA0-4F75-A413-C3F7DFAADE97}" type="pres">
      <dgm:prSet presAssocID="{7E3D106F-38F9-4984-8CA2-E793BAA3D46F}" presName="horz1" presStyleCnt="0"/>
      <dgm:spPr/>
    </dgm:pt>
    <dgm:pt modelId="{B67CD85E-21BF-4B13-B1C5-FE93F1289C27}" type="pres">
      <dgm:prSet presAssocID="{7E3D106F-38F9-4984-8CA2-E793BAA3D46F}" presName="tx1" presStyleLbl="revTx" presStyleIdx="2" presStyleCnt="5"/>
      <dgm:spPr/>
    </dgm:pt>
    <dgm:pt modelId="{8967A276-C074-473F-8E24-F3F317BE4F6B}" type="pres">
      <dgm:prSet presAssocID="{7E3D106F-38F9-4984-8CA2-E793BAA3D46F}" presName="vert1" presStyleCnt="0"/>
      <dgm:spPr/>
    </dgm:pt>
    <dgm:pt modelId="{8EA850E8-CD6A-428C-AA0F-52DCD419DDEE}" type="pres">
      <dgm:prSet presAssocID="{EB7D8D25-7C7A-47E1-8175-4347DC1D8B54}" presName="thickLine" presStyleLbl="alignNode1" presStyleIdx="3" presStyleCnt="5"/>
      <dgm:spPr/>
    </dgm:pt>
    <dgm:pt modelId="{8E715595-53F9-44C9-A487-4344D239CCB6}" type="pres">
      <dgm:prSet presAssocID="{EB7D8D25-7C7A-47E1-8175-4347DC1D8B54}" presName="horz1" presStyleCnt="0"/>
      <dgm:spPr/>
    </dgm:pt>
    <dgm:pt modelId="{03F8AA41-48EB-4811-89AE-C57FDB897711}" type="pres">
      <dgm:prSet presAssocID="{EB7D8D25-7C7A-47E1-8175-4347DC1D8B54}" presName="tx1" presStyleLbl="revTx" presStyleIdx="3" presStyleCnt="5"/>
      <dgm:spPr/>
    </dgm:pt>
    <dgm:pt modelId="{5FC972CD-6127-433F-84C5-7C013ED0F7B8}" type="pres">
      <dgm:prSet presAssocID="{EB7D8D25-7C7A-47E1-8175-4347DC1D8B54}" presName="vert1" presStyleCnt="0"/>
      <dgm:spPr/>
    </dgm:pt>
    <dgm:pt modelId="{C6F3E1D2-6F10-4DCD-A7FA-29DBB60BDC8D}" type="pres">
      <dgm:prSet presAssocID="{2BA54E1E-E0E5-4652-880F-7E7705467707}" presName="thickLine" presStyleLbl="alignNode1" presStyleIdx="4" presStyleCnt="5"/>
      <dgm:spPr/>
    </dgm:pt>
    <dgm:pt modelId="{BEC9A6DD-9024-4A12-AF39-435848495258}" type="pres">
      <dgm:prSet presAssocID="{2BA54E1E-E0E5-4652-880F-7E7705467707}" presName="horz1" presStyleCnt="0"/>
      <dgm:spPr/>
    </dgm:pt>
    <dgm:pt modelId="{439AAC92-5553-4D70-BC7E-202402B60328}" type="pres">
      <dgm:prSet presAssocID="{2BA54E1E-E0E5-4652-880F-7E7705467707}" presName="tx1" presStyleLbl="revTx" presStyleIdx="4" presStyleCnt="5"/>
      <dgm:spPr/>
    </dgm:pt>
    <dgm:pt modelId="{75E9664A-0C29-4C0B-B309-ABFA7B4335CD}" type="pres">
      <dgm:prSet presAssocID="{2BA54E1E-E0E5-4652-880F-7E7705467707}" presName="vert1" presStyleCnt="0"/>
      <dgm:spPr/>
    </dgm:pt>
  </dgm:ptLst>
  <dgm:cxnLst>
    <dgm:cxn modelId="{BFDEC60D-EDA0-43B6-9E75-66D2D7301CD9}" type="presOf" srcId="{472B62BA-E8C3-469C-B50C-53723AAEEC78}" destId="{C37E1962-DA2B-461D-835D-8AB06413A133}" srcOrd="0" destOrd="0" presId="urn:microsoft.com/office/officeart/2008/layout/LinedList"/>
    <dgm:cxn modelId="{933EFA1A-144C-4B39-8B19-EA82F9F07A26}" type="presOf" srcId="{2A7AC761-F755-425C-BBF0-4458519173ED}" destId="{BA2EDB00-1B25-45D7-AE51-BA553DC1AB18}" srcOrd="0" destOrd="0" presId="urn:microsoft.com/office/officeart/2008/layout/LinedList"/>
    <dgm:cxn modelId="{19990742-70A5-4E63-BA51-3E3F5C7689B0}" srcId="{2A7AC761-F755-425C-BBF0-4458519173ED}" destId="{8B9EA23B-A835-404B-B9FA-79B440F7931E}" srcOrd="1" destOrd="0" parTransId="{A94E9B89-AD88-4A18-8385-3DE96CFEAEF7}" sibTransId="{C7A2CA51-54C7-4ABE-B4E6-833C0E08B8B7}"/>
    <dgm:cxn modelId="{4FBDC764-EBC8-4D75-B3EE-FAEFD43E70EA}" srcId="{2A7AC761-F755-425C-BBF0-4458519173ED}" destId="{2BA54E1E-E0E5-4652-880F-7E7705467707}" srcOrd="4" destOrd="0" parTransId="{0330A8F9-8A8F-4F3C-AE0F-E1AFB086BDDB}" sibTransId="{8425BFC8-CAAB-4F38-B5AA-D42BEBEEE000}"/>
    <dgm:cxn modelId="{61E3E086-11E5-419C-8D2A-BC0075AA3E8F}" type="presOf" srcId="{2BA54E1E-E0E5-4652-880F-7E7705467707}" destId="{439AAC92-5553-4D70-BC7E-202402B60328}" srcOrd="0" destOrd="0" presId="urn:microsoft.com/office/officeart/2008/layout/LinedList"/>
    <dgm:cxn modelId="{52E35E8F-8DAD-4EED-AC60-6C4843475C12}" srcId="{2A7AC761-F755-425C-BBF0-4458519173ED}" destId="{EB7D8D25-7C7A-47E1-8175-4347DC1D8B54}" srcOrd="3" destOrd="0" parTransId="{1526114F-0B58-41DD-BEE5-F044FE012EBC}" sibTransId="{AA8C955F-18B2-4275-AE9B-272280CD3AD6}"/>
    <dgm:cxn modelId="{9BEEAD93-2DD1-4C71-900B-262660F59391}" type="presOf" srcId="{8B9EA23B-A835-404B-B9FA-79B440F7931E}" destId="{CD1793E7-87ED-4694-9858-FC5822FF6A41}" srcOrd="0" destOrd="0" presId="urn:microsoft.com/office/officeart/2008/layout/LinedList"/>
    <dgm:cxn modelId="{755927AB-7E86-47FF-911A-903B5B3C75FA}" srcId="{2A7AC761-F755-425C-BBF0-4458519173ED}" destId="{472B62BA-E8C3-469C-B50C-53723AAEEC78}" srcOrd="0" destOrd="0" parTransId="{C47D9C4F-887F-425A-8926-1418B648A727}" sibTransId="{C85C856B-B913-438C-A75A-D231921D77B2}"/>
    <dgm:cxn modelId="{913CACC1-362F-4982-B2AC-B87A05A859E0}" type="presOf" srcId="{EB7D8D25-7C7A-47E1-8175-4347DC1D8B54}" destId="{03F8AA41-48EB-4811-89AE-C57FDB897711}" srcOrd="0" destOrd="0" presId="urn:microsoft.com/office/officeart/2008/layout/LinedList"/>
    <dgm:cxn modelId="{DE1FFDDF-1245-4B0E-8FF6-A5E0C80F028E}" type="presOf" srcId="{7E3D106F-38F9-4984-8CA2-E793BAA3D46F}" destId="{B67CD85E-21BF-4B13-B1C5-FE93F1289C27}" srcOrd="0" destOrd="0" presId="urn:microsoft.com/office/officeart/2008/layout/LinedList"/>
    <dgm:cxn modelId="{15B379E1-FB3A-4704-9049-157C3243E2C0}" srcId="{2A7AC761-F755-425C-BBF0-4458519173ED}" destId="{7E3D106F-38F9-4984-8CA2-E793BAA3D46F}" srcOrd="2" destOrd="0" parTransId="{74C35282-84B3-48BA-8AF4-A58D268A2179}" sibTransId="{35780B74-96BA-4DBB-81BC-4068C915C1BF}"/>
    <dgm:cxn modelId="{4BF5217C-8DAC-4D5F-9133-1B6991944767}" type="presParOf" srcId="{BA2EDB00-1B25-45D7-AE51-BA553DC1AB18}" destId="{360B59AA-60D1-438F-9585-B0488EB92D65}" srcOrd="0" destOrd="0" presId="urn:microsoft.com/office/officeart/2008/layout/LinedList"/>
    <dgm:cxn modelId="{CBB734DB-4D1C-4065-9DD6-07DA991A683E}" type="presParOf" srcId="{BA2EDB00-1B25-45D7-AE51-BA553DC1AB18}" destId="{7135FF1A-CB52-459C-9418-E878FE773006}" srcOrd="1" destOrd="0" presId="urn:microsoft.com/office/officeart/2008/layout/LinedList"/>
    <dgm:cxn modelId="{C79A92EB-4375-46AA-A3D3-89616F7D2879}" type="presParOf" srcId="{7135FF1A-CB52-459C-9418-E878FE773006}" destId="{C37E1962-DA2B-461D-835D-8AB06413A133}" srcOrd="0" destOrd="0" presId="urn:microsoft.com/office/officeart/2008/layout/LinedList"/>
    <dgm:cxn modelId="{D967B3DF-92DC-4C04-A255-DDC60492DBA9}" type="presParOf" srcId="{7135FF1A-CB52-459C-9418-E878FE773006}" destId="{5FE4F2BC-C170-40B0-A382-D630FEF9C5C4}" srcOrd="1" destOrd="0" presId="urn:microsoft.com/office/officeart/2008/layout/LinedList"/>
    <dgm:cxn modelId="{63F6FD3F-E205-4AE7-B8D0-BF46EAF71B1E}" type="presParOf" srcId="{BA2EDB00-1B25-45D7-AE51-BA553DC1AB18}" destId="{B7E14B51-8142-4E24-8B13-F159321EED71}" srcOrd="2" destOrd="0" presId="urn:microsoft.com/office/officeart/2008/layout/LinedList"/>
    <dgm:cxn modelId="{85549046-DFD1-48BE-9AEE-DC50248B76AD}" type="presParOf" srcId="{BA2EDB00-1B25-45D7-AE51-BA553DC1AB18}" destId="{74B9708B-87FF-4343-B869-A46D0E45796A}" srcOrd="3" destOrd="0" presId="urn:microsoft.com/office/officeart/2008/layout/LinedList"/>
    <dgm:cxn modelId="{D8B5515B-C23E-4186-BEDF-C4443C60C8F8}" type="presParOf" srcId="{74B9708B-87FF-4343-B869-A46D0E45796A}" destId="{CD1793E7-87ED-4694-9858-FC5822FF6A41}" srcOrd="0" destOrd="0" presId="urn:microsoft.com/office/officeart/2008/layout/LinedList"/>
    <dgm:cxn modelId="{20E46BAD-CA0F-40E2-9BD5-EE03C26319D3}" type="presParOf" srcId="{74B9708B-87FF-4343-B869-A46D0E45796A}" destId="{A39E4F72-E68B-4FAE-B774-2490856FCBA1}" srcOrd="1" destOrd="0" presId="urn:microsoft.com/office/officeart/2008/layout/LinedList"/>
    <dgm:cxn modelId="{252065F9-10EE-4F7E-9081-047650E86479}" type="presParOf" srcId="{BA2EDB00-1B25-45D7-AE51-BA553DC1AB18}" destId="{55C6695B-C82F-4EE0-8055-FDB71075B5E7}" srcOrd="4" destOrd="0" presId="urn:microsoft.com/office/officeart/2008/layout/LinedList"/>
    <dgm:cxn modelId="{DEBAB814-7EE1-48EC-A123-4F599D762B29}" type="presParOf" srcId="{BA2EDB00-1B25-45D7-AE51-BA553DC1AB18}" destId="{63B707B8-EDA0-4F75-A413-C3F7DFAADE97}" srcOrd="5" destOrd="0" presId="urn:microsoft.com/office/officeart/2008/layout/LinedList"/>
    <dgm:cxn modelId="{AC2437DD-8A83-40A9-9BE2-92F0D7E619FE}" type="presParOf" srcId="{63B707B8-EDA0-4F75-A413-C3F7DFAADE97}" destId="{B67CD85E-21BF-4B13-B1C5-FE93F1289C27}" srcOrd="0" destOrd="0" presId="urn:microsoft.com/office/officeart/2008/layout/LinedList"/>
    <dgm:cxn modelId="{6ECEA072-CEA8-44E2-8045-9BEB614E0ECA}" type="presParOf" srcId="{63B707B8-EDA0-4F75-A413-C3F7DFAADE97}" destId="{8967A276-C074-473F-8E24-F3F317BE4F6B}" srcOrd="1" destOrd="0" presId="urn:microsoft.com/office/officeart/2008/layout/LinedList"/>
    <dgm:cxn modelId="{FDD9A9D5-22E3-4272-87CC-C6B845D3C20C}" type="presParOf" srcId="{BA2EDB00-1B25-45D7-AE51-BA553DC1AB18}" destId="{8EA850E8-CD6A-428C-AA0F-52DCD419DDEE}" srcOrd="6" destOrd="0" presId="urn:microsoft.com/office/officeart/2008/layout/LinedList"/>
    <dgm:cxn modelId="{AF6E3D62-B502-4A52-AAC5-A20FF5CD2DF4}" type="presParOf" srcId="{BA2EDB00-1B25-45D7-AE51-BA553DC1AB18}" destId="{8E715595-53F9-44C9-A487-4344D239CCB6}" srcOrd="7" destOrd="0" presId="urn:microsoft.com/office/officeart/2008/layout/LinedList"/>
    <dgm:cxn modelId="{B32A9209-0DB2-4518-AADE-DEFEB47F1A0C}" type="presParOf" srcId="{8E715595-53F9-44C9-A487-4344D239CCB6}" destId="{03F8AA41-48EB-4811-89AE-C57FDB897711}" srcOrd="0" destOrd="0" presId="urn:microsoft.com/office/officeart/2008/layout/LinedList"/>
    <dgm:cxn modelId="{5BF87610-D629-452D-9B4B-258A00B825DC}" type="presParOf" srcId="{8E715595-53F9-44C9-A487-4344D239CCB6}" destId="{5FC972CD-6127-433F-84C5-7C013ED0F7B8}" srcOrd="1" destOrd="0" presId="urn:microsoft.com/office/officeart/2008/layout/LinedList"/>
    <dgm:cxn modelId="{C256FE2C-0E3E-4DED-84A0-D9D1819F97D2}" type="presParOf" srcId="{BA2EDB00-1B25-45D7-AE51-BA553DC1AB18}" destId="{C6F3E1D2-6F10-4DCD-A7FA-29DBB60BDC8D}" srcOrd="8" destOrd="0" presId="urn:microsoft.com/office/officeart/2008/layout/LinedList"/>
    <dgm:cxn modelId="{0CC7A25A-28DD-434B-AC53-C6426605593B}" type="presParOf" srcId="{BA2EDB00-1B25-45D7-AE51-BA553DC1AB18}" destId="{BEC9A6DD-9024-4A12-AF39-435848495258}" srcOrd="9" destOrd="0" presId="urn:microsoft.com/office/officeart/2008/layout/LinedList"/>
    <dgm:cxn modelId="{3A6818C9-D1B7-4D0E-B7B8-011854A65F2B}" type="presParOf" srcId="{BEC9A6DD-9024-4A12-AF39-435848495258}" destId="{439AAC92-5553-4D70-BC7E-202402B60328}" srcOrd="0" destOrd="0" presId="urn:microsoft.com/office/officeart/2008/layout/LinedList"/>
    <dgm:cxn modelId="{84DACAD4-7538-4A4D-9B58-BBD4D27866A4}" type="presParOf" srcId="{BEC9A6DD-9024-4A12-AF39-435848495258}" destId="{75E9664A-0C29-4C0B-B309-ABFA7B4335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7BEDBF2-3CC3-4861-9125-FFF55BBE460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586D6D-92E4-4091-A7DF-8234149FD869}">
      <dgm:prSet/>
      <dgm:spPr/>
      <dgm:t>
        <a:bodyPr/>
        <a:lstStyle/>
        <a:p>
          <a:r>
            <a:rPr lang="en-US"/>
            <a:t>Function: Start orchestration by triggering an orchestrator function.</a:t>
          </a:r>
        </a:p>
      </dgm:t>
    </dgm:pt>
    <dgm:pt modelId="{5374E9F4-02B2-4DD8-92B2-EBC009CBAFD6}" type="parTrans" cxnId="{BA2D28CE-021F-43EF-9375-F7857501FABF}">
      <dgm:prSet/>
      <dgm:spPr/>
      <dgm:t>
        <a:bodyPr/>
        <a:lstStyle/>
        <a:p>
          <a:endParaRPr lang="en-US"/>
        </a:p>
      </dgm:t>
    </dgm:pt>
    <dgm:pt modelId="{F4D1953B-6D11-466B-9F37-5EB260AEE8E5}" type="sibTrans" cxnId="{BA2D28CE-021F-43EF-9375-F7857501FABF}">
      <dgm:prSet/>
      <dgm:spPr/>
      <dgm:t>
        <a:bodyPr/>
        <a:lstStyle/>
        <a:p>
          <a:endParaRPr lang="en-US"/>
        </a:p>
      </dgm:t>
    </dgm:pt>
    <dgm:pt modelId="{599C0D0B-02F8-4E45-8873-32FA5448C133}">
      <dgm:prSet/>
      <dgm:spPr/>
      <dgm:t>
        <a:bodyPr/>
        <a:lstStyle/>
        <a:p>
          <a:r>
            <a:rPr lang="en-US" dirty="0"/>
            <a:t>Example: Triggered by HTTP, Blob storage, or Queue messages.</a:t>
          </a:r>
        </a:p>
      </dgm:t>
    </dgm:pt>
    <dgm:pt modelId="{C707F8C5-ED9F-4941-960F-BC74740C9D7A}" type="parTrans" cxnId="{D941A4B8-D5F3-4E25-AF57-278387F0BE0A}">
      <dgm:prSet/>
      <dgm:spPr/>
      <dgm:t>
        <a:bodyPr/>
        <a:lstStyle/>
        <a:p>
          <a:endParaRPr lang="en-US"/>
        </a:p>
      </dgm:t>
    </dgm:pt>
    <dgm:pt modelId="{58107E22-0251-4F49-94B2-3699B4C23B9D}" type="sibTrans" cxnId="{D941A4B8-D5F3-4E25-AF57-278387F0BE0A}">
      <dgm:prSet/>
      <dgm:spPr/>
      <dgm:t>
        <a:bodyPr/>
        <a:lstStyle/>
        <a:p>
          <a:endParaRPr lang="en-US"/>
        </a:p>
      </dgm:t>
    </dgm:pt>
    <dgm:pt modelId="{5A9F68C5-3910-4A26-B9E5-F73050844748}">
      <dgm:prSet/>
      <dgm:spPr/>
      <dgm:t>
        <a:bodyPr/>
        <a:lstStyle/>
        <a:p>
          <a:r>
            <a:rPr lang="en-US"/>
            <a:t>Example Code:</a:t>
          </a:r>
        </a:p>
      </dgm:t>
    </dgm:pt>
    <dgm:pt modelId="{9838CAEB-3219-4411-830E-50964E9CB5B5}" type="parTrans" cxnId="{A8160DFD-D9E1-4230-9E5F-92151C393171}">
      <dgm:prSet/>
      <dgm:spPr/>
      <dgm:t>
        <a:bodyPr/>
        <a:lstStyle/>
        <a:p>
          <a:endParaRPr lang="en-US"/>
        </a:p>
      </dgm:t>
    </dgm:pt>
    <dgm:pt modelId="{B4E244FF-9EA7-4D8C-BF03-F4BE19F2248F}" type="sibTrans" cxnId="{A8160DFD-D9E1-4230-9E5F-92151C393171}">
      <dgm:prSet/>
      <dgm:spPr/>
      <dgm:t>
        <a:bodyPr/>
        <a:lstStyle/>
        <a:p>
          <a:endParaRPr lang="en-US"/>
        </a:p>
      </dgm:t>
    </dgm:pt>
    <dgm:pt modelId="{213B7B4C-8489-435E-A430-ACF8E2DD61DA}">
      <dgm:prSet/>
      <dgm:spPr/>
      <dgm:t>
        <a:bodyPr/>
        <a:lstStyle/>
        <a:p>
          <a:pPr>
            <a:buNone/>
          </a:pPr>
          <a:r>
            <a:rPr lang="en-US" dirty="0"/>
            <a:t>[</a:t>
          </a:r>
          <a:r>
            <a:rPr lang="en-US" dirty="0" err="1"/>
            <a:t>FunctionName</a:t>
          </a:r>
          <a:r>
            <a:rPr lang="en-US" dirty="0"/>
            <a:t>("</a:t>
          </a:r>
          <a:r>
            <a:rPr lang="en-US" dirty="0" err="1"/>
            <a:t>BlobTriggerStart</a:t>
          </a:r>
          <a:r>
            <a:rPr lang="en-US" dirty="0"/>
            <a:t>")]</a:t>
          </a:r>
        </a:p>
      </dgm:t>
    </dgm:pt>
    <dgm:pt modelId="{9691A197-BA2D-4CA4-B4D6-EB1CD3C69284}" type="parTrans" cxnId="{9DEF8CAE-8EB5-4B55-A29A-18F5A55AEC48}">
      <dgm:prSet/>
      <dgm:spPr/>
      <dgm:t>
        <a:bodyPr/>
        <a:lstStyle/>
        <a:p>
          <a:endParaRPr lang="en-US"/>
        </a:p>
      </dgm:t>
    </dgm:pt>
    <dgm:pt modelId="{3EDDAA27-C17D-423C-BC0A-DD916965F207}" type="sibTrans" cxnId="{9DEF8CAE-8EB5-4B55-A29A-18F5A55AEC48}">
      <dgm:prSet/>
      <dgm:spPr/>
      <dgm:t>
        <a:bodyPr/>
        <a:lstStyle/>
        <a:p>
          <a:endParaRPr lang="en-US"/>
        </a:p>
      </dgm:t>
    </dgm:pt>
    <dgm:pt modelId="{FAB74753-291A-4312-B8C8-4E463722F551}">
      <dgm:prSet/>
      <dgm:spPr/>
      <dgm:t>
        <a:bodyPr/>
        <a:lstStyle/>
        <a:p>
          <a:pPr>
            <a:buNone/>
          </a:pPr>
          <a:r>
            <a:rPr lang="en-US" dirty="0"/>
            <a:t>public static async Task </a:t>
          </a:r>
          <a:r>
            <a:rPr lang="en-US" dirty="0" err="1"/>
            <a:t>BlobTriggerClientFunction</a:t>
          </a:r>
          <a:r>
            <a:rPr lang="en-US" dirty="0"/>
            <a:t>(</a:t>
          </a:r>
        </a:p>
      </dgm:t>
    </dgm:pt>
    <dgm:pt modelId="{EF69082D-F072-417F-8E3C-ECE485EB59AF}" type="parTrans" cxnId="{B01253F6-97E1-4388-BB08-E32B2FC8968F}">
      <dgm:prSet/>
      <dgm:spPr/>
      <dgm:t>
        <a:bodyPr/>
        <a:lstStyle/>
        <a:p>
          <a:endParaRPr lang="en-US"/>
        </a:p>
      </dgm:t>
    </dgm:pt>
    <dgm:pt modelId="{696ECB42-E5F5-4597-BA31-E72C22A15F85}" type="sibTrans" cxnId="{B01253F6-97E1-4388-BB08-E32B2FC8968F}">
      <dgm:prSet/>
      <dgm:spPr/>
      <dgm:t>
        <a:bodyPr/>
        <a:lstStyle/>
        <a:p>
          <a:endParaRPr lang="en-US"/>
        </a:p>
      </dgm:t>
    </dgm:pt>
    <dgm:pt modelId="{A3067E7A-0F77-44AB-A785-45B09F686376}">
      <dgm:prSet/>
      <dgm:spPr/>
      <dgm:t>
        <a:bodyPr/>
        <a:lstStyle/>
        <a:p>
          <a:pPr>
            <a:buNone/>
          </a:pPr>
          <a:r>
            <a:rPr lang="en-US" dirty="0"/>
            <a:t>[</a:t>
          </a:r>
          <a:r>
            <a:rPr lang="en-US" dirty="0" err="1"/>
            <a:t>BlobTrigger</a:t>
          </a:r>
          <a:r>
            <a:rPr lang="en-US" dirty="0"/>
            <a:t>("</a:t>
          </a:r>
          <a:r>
            <a:rPr lang="en-US" dirty="0" err="1"/>
            <a:t>photoscontainer</a:t>
          </a:r>
          <a:r>
            <a:rPr lang="en-US" dirty="0"/>
            <a:t>/{name}", Connection ="</a:t>
          </a:r>
          <a:r>
            <a:rPr lang="en-US" dirty="0" err="1"/>
            <a:t>StorageConnectionString</a:t>
          </a:r>
          <a:r>
            <a:rPr lang="en-US" dirty="0"/>
            <a:t>")]</a:t>
          </a:r>
        </a:p>
      </dgm:t>
    </dgm:pt>
    <dgm:pt modelId="{8308A94E-FC27-40D3-8064-B10D3C7A1773}" type="parTrans" cxnId="{6C7AEF94-6FD2-48CC-85AF-5F632A80CD12}">
      <dgm:prSet/>
      <dgm:spPr/>
      <dgm:t>
        <a:bodyPr/>
        <a:lstStyle/>
        <a:p>
          <a:endParaRPr lang="en-US"/>
        </a:p>
      </dgm:t>
    </dgm:pt>
    <dgm:pt modelId="{25E7B044-367C-4292-9343-67AA2436B61C}" type="sibTrans" cxnId="{6C7AEF94-6FD2-48CC-85AF-5F632A80CD12}">
      <dgm:prSet/>
      <dgm:spPr/>
      <dgm:t>
        <a:bodyPr/>
        <a:lstStyle/>
        <a:p>
          <a:endParaRPr lang="en-US"/>
        </a:p>
      </dgm:t>
    </dgm:pt>
    <dgm:pt modelId="{A1682E25-1460-4EFB-9004-411AECDEB65D}">
      <dgm:prSet/>
      <dgm:spPr/>
      <dgm:t>
        <a:bodyPr/>
        <a:lstStyle/>
        <a:p>
          <a:pPr>
            <a:buNone/>
          </a:pPr>
          <a:r>
            <a:rPr lang="en-US" dirty="0" err="1"/>
            <a:t>CloudBlockBlob</a:t>
          </a:r>
          <a:r>
            <a:rPr lang="en-US" dirty="0"/>
            <a:t> </a:t>
          </a:r>
          <a:r>
            <a:rPr lang="en-US" dirty="0" err="1"/>
            <a:t>myBlob</a:t>
          </a:r>
          <a:r>
            <a:rPr lang="en-US" dirty="0"/>
            <a:t>, string name,</a:t>
          </a:r>
        </a:p>
      </dgm:t>
    </dgm:pt>
    <dgm:pt modelId="{8C994327-1F32-4438-9805-B3C674D568EF}" type="parTrans" cxnId="{1B054414-5555-420A-9357-34B191CC8155}">
      <dgm:prSet/>
      <dgm:spPr/>
      <dgm:t>
        <a:bodyPr/>
        <a:lstStyle/>
        <a:p>
          <a:endParaRPr lang="en-US"/>
        </a:p>
      </dgm:t>
    </dgm:pt>
    <dgm:pt modelId="{3A540BF8-7A09-4AC0-B25A-E96C5066921C}" type="sibTrans" cxnId="{1B054414-5555-420A-9357-34B191CC8155}">
      <dgm:prSet/>
      <dgm:spPr/>
      <dgm:t>
        <a:bodyPr/>
        <a:lstStyle/>
        <a:p>
          <a:endParaRPr lang="en-US"/>
        </a:p>
      </dgm:t>
    </dgm:pt>
    <dgm:pt modelId="{ECD7FB1B-58AD-4689-AC5E-5C8B1C63CF01}">
      <dgm:prSet/>
      <dgm:spPr/>
      <dgm:t>
        <a:bodyPr/>
        <a:lstStyle/>
        <a:p>
          <a:pPr>
            <a:buNone/>
          </a:pPr>
          <a:r>
            <a:rPr lang="en-US" dirty="0" err="1"/>
            <a:t>ILogger</a:t>
          </a:r>
          <a:r>
            <a:rPr lang="en-US" dirty="0"/>
            <a:t> log, [</a:t>
          </a:r>
          <a:r>
            <a:rPr lang="en-US" dirty="0" err="1"/>
            <a:t>DurableClient</a:t>
          </a:r>
          <a:r>
            <a:rPr lang="en-US" dirty="0"/>
            <a:t>] </a:t>
          </a:r>
          <a:r>
            <a:rPr lang="en-US" dirty="0" err="1"/>
            <a:t>IDurableOrchestrationClient</a:t>
          </a:r>
          <a:r>
            <a:rPr lang="en-US" dirty="0"/>
            <a:t> starter)</a:t>
          </a:r>
        </a:p>
      </dgm:t>
    </dgm:pt>
    <dgm:pt modelId="{2ABD1469-DEF7-4600-B749-21B50AB810C2}" type="parTrans" cxnId="{A3F883A3-9AEF-48DF-BCB0-B8D6E3CC4656}">
      <dgm:prSet/>
      <dgm:spPr/>
      <dgm:t>
        <a:bodyPr/>
        <a:lstStyle/>
        <a:p>
          <a:endParaRPr lang="en-US"/>
        </a:p>
      </dgm:t>
    </dgm:pt>
    <dgm:pt modelId="{2A09972F-25DC-4275-BC30-BD4AFE1B3FA6}" type="sibTrans" cxnId="{A3F883A3-9AEF-48DF-BCB0-B8D6E3CC4656}">
      <dgm:prSet/>
      <dgm:spPr/>
      <dgm:t>
        <a:bodyPr/>
        <a:lstStyle/>
        <a:p>
          <a:endParaRPr lang="en-US"/>
        </a:p>
      </dgm:t>
    </dgm:pt>
    <dgm:pt modelId="{D9C0C2F3-6C2C-42FC-83A7-84C4E364C256}">
      <dgm:prSet/>
      <dgm:spPr/>
      <dgm:t>
        <a:bodyPr/>
        <a:lstStyle/>
        <a:p>
          <a:pPr>
            <a:buNone/>
          </a:pPr>
          <a:r>
            <a:rPr lang="en-US" dirty="0"/>
            <a:t>{</a:t>
          </a:r>
        </a:p>
      </dgm:t>
    </dgm:pt>
    <dgm:pt modelId="{5A65465B-1B38-443D-AD29-05D374DF35DC}" type="parTrans" cxnId="{3FF8ADA0-BB36-4E13-8BEC-B40077DCA3D7}">
      <dgm:prSet/>
      <dgm:spPr/>
      <dgm:t>
        <a:bodyPr/>
        <a:lstStyle/>
        <a:p>
          <a:endParaRPr lang="en-US"/>
        </a:p>
      </dgm:t>
    </dgm:pt>
    <dgm:pt modelId="{B97881A8-3074-49E3-BA88-11AE5D91D699}" type="sibTrans" cxnId="{3FF8ADA0-BB36-4E13-8BEC-B40077DCA3D7}">
      <dgm:prSet/>
      <dgm:spPr/>
      <dgm:t>
        <a:bodyPr/>
        <a:lstStyle/>
        <a:p>
          <a:endParaRPr lang="en-US"/>
        </a:p>
      </dgm:t>
    </dgm:pt>
    <dgm:pt modelId="{39524027-F77E-44C4-8D65-ECF3D3C79689}">
      <dgm:prSet/>
      <dgm:spPr/>
      <dgm:t>
        <a:bodyPr/>
        <a:lstStyle/>
        <a:p>
          <a:pPr>
            <a:buNone/>
          </a:pPr>
          <a:r>
            <a:rPr lang="en-US" dirty="0"/>
            <a:t>// Function logic</a:t>
          </a:r>
        </a:p>
      </dgm:t>
    </dgm:pt>
    <dgm:pt modelId="{5B65DF3E-3B67-467D-A1D2-58FEDCE21283}" type="parTrans" cxnId="{C6F1C293-8C92-4E22-A87E-5DA2510F2479}">
      <dgm:prSet/>
      <dgm:spPr/>
      <dgm:t>
        <a:bodyPr/>
        <a:lstStyle/>
        <a:p>
          <a:endParaRPr lang="en-US"/>
        </a:p>
      </dgm:t>
    </dgm:pt>
    <dgm:pt modelId="{BEDFE50B-7A92-4BD7-9ADF-D19935FD72E8}" type="sibTrans" cxnId="{C6F1C293-8C92-4E22-A87E-5DA2510F2479}">
      <dgm:prSet/>
      <dgm:spPr/>
      <dgm:t>
        <a:bodyPr/>
        <a:lstStyle/>
        <a:p>
          <a:endParaRPr lang="en-US"/>
        </a:p>
      </dgm:t>
    </dgm:pt>
    <dgm:pt modelId="{83AD3BB0-1AAB-49FE-9614-DB064BD80E40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020C9E7F-B8EF-4CC3-B8C9-43A2326CD120}" type="parTrans" cxnId="{A82D3B09-B035-40A4-9D04-731788EE89FA}">
      <dgm:prSet/>
      <dgm:spPr/>
      <dgm:t>
        <a:bodyPr/>
        <a:lstStyle/>
        <a:p>
          <a:endParaRPr lang="en-US"/>
        </a:p>
      </dgm:t>
    </dgm:pt>
    <dgm:pt modelId="{73C57848-A2E2-441C-A99F-3A117A36BEB7}" type="sibTrans" cxnId="{A82D3B09-B035-40A4-9D04-731788EE89FA}">
      <dgm:prSet/>
      <dgm:spPr/>
      <dgm:t>
        <a:bodyPr/>
        <a:lstStyle/>
        <a:p>
          <a:endParaRPr lang="en-US"/>
        </a:p>
      </dgm:t>
    </dgm:pt>
    <dgm:pt modelId="{7C3FA74D-36EA-4713-AF81-DCCC048A138B}" type="pres">
      <dgm:prSet presAssocID="{A7BEDBF2-3CC3-4861-9125-FFF55BBE460E}" presName="linear" presStyleCnt="0">
        <dgm:presLayoutVars>
          <dgm:dir/>
          <dgm:animLvl val="lvl"/>
          <dgm:resizeHandles val="exact"/>
        </dgm:presLayoutVars>
      </dgm:prSet>
      <dgm:spPr/>
    </dgm:pt>
    <dgm:pt modelId="{E8B3D673-E8D0-4B39-A7F5-B9C3BED081C4}" type="pres">
      <dgm:prSet presAssocID="{85586D6D-92E4-4091-A7DF-8234149FD869}" presName="parentLin" presStyleCnt="0"/>
      <dgm:spPr/>
    </dgm:pt>
    <dgm:pt modelId="{8FE5C2B6-7505-482C-B2F0-AA599351134F}" type="pres">
      <dgm:prSet presAssocID="{85586D6D-92E4-4091-A7DF-8234149FD869}" presName="parentLeftMargin" presStyleLbl="node1" presStyleIdx="0" presStyleCnt="3"/>
      <dgm:spPr/>
    </dgm:pt>
    <dgm:pt modelId="{275F9FE6-0288-485C-8F0B-67EC7917E313}" type="pres">
      <dgm:prSet presAssocID="{85586D6D-92E4-4091-A7DF-8234149FD8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D916D5-ED57-4E34-BC75-37CB177054CC}" type="pres">
      <dgm:prSet presAssocID="{85586D6D-92E4-4091-A7DF-8234149FD869}" presName="negativeSpace" presStyleCnt="0"/>
      <dgm:spPr/>
    </dgm:pt>
    <dgm:pt modelId="{A8AAC866-2098-41BD-A616-35DB2BB5689B}" type="pres">
      <dgm:prSet presAssocID="{85586D6D-92E4-4091-A7DF-8234149FD869}" presName="childText" presStyleLbl="conFgAcc1" presStyleIdx="0" presStyleCnt="3">
        <dgm:presLayoutVars>
          <dgm:bulletEnabled val="1"/>
        </dgm:presLayoutVars>
      </dgm:prSet>
      <dgm:spPr/>
    </dgm:pt>
    <dgm:pt modelId="{D447CA49-13F1-4528-9A33-9CE75D427B65}" type="pres">
      <dgm:prSet presAssocID="{F4D1953B-6D11-466B-9F37-5EB260AEE8E5}" presName="spaceBetweenRectangles" presStyleCnt="0"/>
      <dgm:spPr/>
    </dgm:pt>
    <dgm:pt modelId="{F4FBB0B6-90B0-46AB-807D-951CB09F64B7}" type="pres">
      <dgm:prSet presAssocID="{599C0D0B-02F8-4E45-8873-32FA5448C133}" presName="parentLin" presStyleCnt="0"/>
      <dgm:spPr/>
    </dgm:pt>
    <dgm:pt modelId="{DF431CC5-6FF6-4AD6-A485-6D3BD72E10FE}" type="pres">
      <dgm:prSet presAssocID="{599C0D0B-02F8-4E45-8873-32FA5448C133}" presName="parentLeftMargin" presStyleLbl="node1" presStyleIdx="0" presStyleCnt="3"/>
      <dgm:spPr/>
    </dgm:pt>
    <dgm:pt modelId="{C225B05A-6275-4670-B8F9-CABF53A6562F}" type="pres">
      <dgm:prSet presAssocID="{599C0D0B-02F8-4E45-8873-32FA5448C1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0338B5-8D33-46BB-B7FD-F5E0C1F0296E}" type="pres">
      <dgm:prSet presAssocID="{599C0D0B-02F8-4E45-8873-32FA5448C133}" presName="negativeSpace" presStyleCnt="0"/>
      <dgm:spPr/>
    </dgm:pt>
    <dgm:pt modelId="{BA1F1032-EB34-4EAD-A631-B57643388412}" type="pres">
      <dgm:prSet presAssocID="{599C0D0B-02F8-4E45-8873-32FA5448C133}" presName="childText" presStyleLbl="conFgAcc1" presStyleIdx="1" presStyleCnt="3">
        <dgm:presLayoutVars>
          <dgm:bulletEnabled val="1"/>
        </dgm:presLayoutVars>
      </dgm:prSet>
      <dgm:spPr/>
    </dgm:pt>
    <dgm:pt modelId="{5DF8C592-1F8E-4A74-92F4-01336D042459}" type="pres">
      <dgm:prSet presAssocID="{58107E22-0251-4F49-94B2-3699B4C23B9D}" presName="spaceBetweenRectangles" presStyleCnt="0"/>
      <dgm:spPr/>
    </dgm:pt>
    <dgm:pt modelId="{E2E70D0C-FC26-4B86-AB71-EBC76831B5D3}" type="pres">
      <dgm:prSet presAssocID="{5A9F68C5-3910-4A26-B9E5-F73050844748}" presName="parentLin" presStyleCnt="0"/>
      <dgm:spPr/>
    </dgm:pt>
    <dgm:pt modelId="{FEF97376-23E7-4383-89EE-AE44DCD827CE}" type="pres">
      <dgm:prSet presAssocID="{5A9F68C5-3910-4A26-B9E5-F73050844748}" presName="parentLeftMargin" presStyleLbl="node1" presStyleIdx="1" presStyleCnt="3"/>
      <dgm:spPr/>
    </dgm:pt>
    <dgm:pt modelId="{CE2E9937-E9C7-4E94-A362-AE5ED49D654F}" type="pres">
      <dgm:prSet presAssocID="{5A9F68C5-3910-4A26-B9E5-F7305084474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15DCA0C-9DFE-4544-B27B-3001633B36EA}" type="pres">
      <dgm:prSet presAssocID="{5A9F68C5-3910-4A26-B9E5-F73050844748}" presName="negativeSpace" presStyleCnt="0"/>
      <dgm:spPr/>
    </dgm:pt>
    <dgm:pt modelId="{06B97FB8-C6D4-490B-8A67-1557353B1661}" type="pres">
      <dgm:prSet presAssocID="{5A9F68C5-3910-4A26-B9E5-F73050844748}" presName="childText" presStyleLbl="conFgAcc1" presStyleIdx="2" presStyleCnt="3" custScaleY="154039">
        <dgm:presLayoutVars>
          <dgm:bulletEnabled val="1"/>
        </dgm:presLayoutVars>
      </dgm:prSet>
      <dgm:spPr/>
    </dgm:pt>
  </dgm:ptLst>
  <dgm:cxnLst>
    <dgm:cxn modelId="{A82D3B09-B035-40A4-9D04-731788EE89FA}" srcId="{5A9F68C5-3910-4A26-B9E5-F73050844748}" destId="{83AD3BB0-1AAB-49FE-9614-DB064BD80E40}" srcOrd="7" destOrd="0" parTransId="{020C9E7F-B8EF-4CC3-B8C9-43A2326CD120}" sibTransId="{73C57848-A2E2-441C-A99F-3A117A36BEB7}"/>
    <dgm:cxn modelId="{DE53510C-0D89-44E4-8832-0E08E18824A0}" type="presOf" srcId="{5A9F68C5-3910-4A26-B9E5-F73050844748}" destId="{CE2E9937-E9C7-4E94-A362-AE5ED49D654F}" srcOrd="1" destOrd="0" presId="urn:microsoft.com/office/officeart/2005/8/layout/list1"/>
    <dgm:cxn modelId="{1B054414-5555-420A-9357-34B191CC8155}" srcId="{5A9F68C5-3910-4A26-B9E5-F73050844748}" destId="{A1682E25-1460-4EFB-9004-411AECDEB65D}" srcOrd="3" destOrd="0" parTransId="{8C994327-1F32-4438-9805-B3C674D568EF}" sibTransId="{3A540BF8-7A09-4AC0-B25A-E96C5066921C}"/>
    <dgm:cxn modelId="{7DD9F323-5D11-4287-9F73-F3A83DE88AA1}" type="presOf" srcId="{5A9F68C5-3910-4A26-B9E5-F73050844748}" destId="{FEF97376-23E7-4383-89EE-AE44DCD827CE}" srcOrd="0" destOrd="0" presId="urn:microsoft.com/office/officeart/2005/8/layout/list1"/>
    <dgm:cxn modelId="{8BFC9125-0E12-46BD-A3E6-7AFA4BD04421}" type="presOf" srcId="{39524027-F77E-44C4-8D65-ECF3D3C79689}" destId="{06B97FB8-C6D4-490B-8A67-1557353B1661}" srcOrd="0" destOrd="6" presId="urn:microsoft.com/office/officeart/2005/8/layout/list1"/>
    <dgm:cxn modelId="{8557D947-413C-4E23-8297-4070D79EFB9B}" type="presOf" srcId="{213B7B4C-8489-435E-A430-ACF8E2DD61DA}" destId="{06B97FB8-C6D4-490B-8A67-1557353B1661}" srcOrd="0" destOrd="0" presId="urn:microsoft.com/office/officeart/2005/8/layout/list1"/>
    <dgm:cxn modelId="{3D9B2868-4603-4682-B0FE-1A190AFE4D8B}" type="presOf" srcId="{85586D6D-92E4-4091-A7DF-8234149FD869}" destId="{8FE5C2B6-7505-482C-B2F0-AA599351134F}" srcOrd="0" destOrd="0" presId="urn:microsoft.com/office/officeart/2005/8/layout/list1"/>
    <dgm:cxn modelId="{56CDEA49-47FA-4B0C-B5CC-5739C8C75CCA}" type="presOf" srcId="{599C0D0B-02F8-4E45-8873-32FA5448C133}" destId="{DF431CC5-6FF6-4AD6-A485-6D3BD72E10FE}" srcOrd="0" destOrd="0" presId="urn:microsoft.com/office/officeart/2005/8/layout/list1"/>
    <dgm:cxn modelId="{5FD45575-9711-4611-8020-A9237DC7A4E1}" type="presOf" srcId="{ECD7FB1B-58AD-4689-AC5E-5C8B1C63CF01}" destId="{06B97FB8-C6D4-490B-8A67-1557353B1661}" srcOrd="0" destOrd="4" presId="urn:microsoft.com/office/officeart/2005/8/layout/list1"/>
    <dgm:cxn modelId="{C6F1C293-8C92-4E22-A87E-5DA2510F2479}" srcId="{5A9F68C5-3910-4A26-B9E5-F73050844748}" destId="{39524027-F77E-44C4-8D65-ECF3D3C79689}" srcOrd="6" destOrd="0" parTransId="{5B65DF3E-3B67-467D-A1D2-58FEDCE21283}" sibTransId="{BEDFE50B-7A92-4BD7-9ADF-D19935FD72E8}"/>
    <dgm:cxn modelId="{6C7AEF94-6FD2-48CC-85AF-5F632A80CD12}" srcId="{5A9F68C5-3910-4A26-B9E5-F73050844748}" destId="{A3067E7A-0F77-44AB-A785-45B09F686376}" srcOrd="2" destOrd="0" parTransId="{8308A94E-FC27-40D3-8064-B10D3C7A1773}" sibTransId="{25E7B044-367C-4292-9343-67AA2436B61C}"/>
    <dgm:cxn modelId="{5950E896-C58D-4706-A99A-710F9D33C63A}" type="presOf" srcId="{A7BEDBF2-3CC3-4861-9125-FFF55BBE460E}" destId="{7C3FA74D-36EA-4713-AF81-DCCC048A138B}" srcOrd="0" destOrd="0" presId="urn:microsoft.com/office/officeart/2005/8/layout/list1"/>
    <dgm:cxn modelId="{2BD2CD98-2D6A-4B10-945B-60B20ADAEEB2}" type="presOf" srcId="{D9C0C2F3-6C2C-42FC-83A7-84C4E364C256}" destId="{06B97FB8-C6D4-490B-8A67-1557353B1661}" srcOrd="0" destOrd="5" presId="urn:microsoft.com/office/officeart/2005/8/layout/list1"/>
    <dgm:cxn modelId="{3FF8ADA0-BB36-4E13-8BEC-B40077DCA3D7}" srcId="{5A9F68C5-3910-4A26-B9E5-F73050844748}" destId="{D9C0C2F3-6C2C-42FC-83A7-84C4E364C256}" srcOrd="5" destOrd="0" parTransId="{5A65465B-1B38-443D-AD29-05D374DF35DC}" sibTransId="{B97881A8-3074-49E3-BA88-11AE5D91D699}"/>
    <dgm:cxn modelId="{723D2EA2-E143-47F9-B08D-51D499D0EF72}" type="presOf" srcId="{85586D6D-92E4-4091-A7DF-8234149FD869}" destId="{275F9FE6-0288-485C-8F0B-67EC7917E313}" srcOrd="1" destOrd="0" presId="urn:microsoft.com/office/officeart/2005/8/layout/list1"/>
    <dgm:cxn modelId="{A3F883A3-9AEF-48DF-BCB0-B8D6E3CC4656}" srcId="{5A9F68C5-3910-4A26-B9E5-F73050844748}" destId="{ECD7FB1B-58AD-4689-AC5E-5C8B1C63CF01}" srcOrd="4" destOrd="0" parTransId="{2ABD1469-DEF7-4600-B749-21B50AB810C2}" sibTransId="{2A09972F-25DC-4275-BC30-BD4AFE1B3FA6}"/>
    <dgm:cxn modelId="{9DEF8CAE-8EB5-4B55-A29A-18F5A55AEC48}" srcId="{5A9F68C5-3910-4A26-B9E5-F73050844748}" destId="{213B7B4C-8489-435E-A430-ACF8E2DD61DA}" srcOrd="0" destOrd="0" parTransId="{9691A197-BA2D-4CA4-B4D6-EB1CD3C69284}" sibTransId="{3EDDAA27-C17D-423C-BC0A-DD916965F207}"/>
    <dgm:cxn modelId="{AA59F5B7-4CF2-4DF9-88F2-490D3CF7F4BB}" type="presOf" srcId="{FAB74753-291A-4312-B8C8-4E463722F551}" destId="{06B97FB8-C6D4-490B-8A67-1557353B1661}" srcOrd="0" destOrd="1" presId="urn:microsoft.com/office/officeart/2005/8/layout/list1"/>
    <dgm:cxn modelId="{D941A4B8-D5F3-4E25-AF57-278387F0BE0A}" srcId="{A7BEDBF2-3CC3-4861-9125-FFF55BBE460E}" destId="{599C0D0B-02F8-4E45-8873-32FA5448C133}" srcOrd="1" destOrd="0" parTransId="{C707F8C5-ED9F-4941-960F-BC74740C9D7A}" sibTransId="{58107E22-0251-4F49-94B2-3699B4C23B9D}"/>
    <dgm:cxn modelId="{BA2D28CE-021F-43EF-9375-F7857501FABF}" srcId="{A7BEDBF2-3CC3-4861-9125-FFF55BBE460E}" destId="{85586D6D-92E4-4091-A7DF-8234149FD869}" srcOrd="0" destOrd="0" parTransId="{5374E9F4-02B2-4DD8-92B2-EBC009CBAFD6}" sibTransId="{F4D1953B-6D11-466B-9F37-5EB260AEE8E5}"/>
    <dgm:cxn modelId="{6AAB22D4-CFF3-4770-8528-27AAEEDCACE7}" type="presOf" srcId="{A3067E7A-0F77-44AB-A785-45B09F686376}" destId="{06B97FB8-C6D4-490B-8A67-1557353B1661}" srcOrd="0" destOrd="2" presId="urn:microsoft.com/office/officeart/2005/8/layout/list1"/>
    <dgm:cxn modelId="{30F501E0-A498-40E1-9D7A-6934DFF41172}" type="presOf" srcId="{599C0D0B-02F8-4E45-8873-32FA5448C133}" destId="{C225B05A-6275-4670-B8F9-CABF53A6562F}" srcOrd="1" destOrd="0" presId="urn:microsoft.com/office/officeart/2005/8/layout/list1"/>
    <dgm:cxn modelId="{F9DA08EC-2FF6-4521-993B-0C8D198045AC}" type="presOf" srcId="{A1682E25-1460-4EFB-9004-411AECDEB65D}" destId="{06B97FB8-C6D4-490B-8A67-1557353B1661}" srcOrd="0" destOrd="3" presId="urn:microsoft.com/office/officeart/2005/8/layout/list1"/>
    <dgm:cxn modelId="{DF4B89EE-25FB-4F4E-95BD-32A94F2B8629}" type="presOf" srcId="{83AD3BB0-1AAB-49FE-9614-DB064BD80E40}" destId="{06B97FB8-C6D4-490B-8A67-1557353B1661}" srcOrd="0" destOrd="7" presId="urn:microsoft.com/office/officeart/2005/8/layout/list1"/>
    <dgm:cxn modelId="{B01253F6-97E1-4388-BB08-E32B2FC8968F}" srcId="{5A9F68C5-3910-4A26-B9E5-F73050844748}" destId="{FAB74753-291A-4312-B8C8-4E463722F551}" srcOrd="1" destOrd="0" parTransId="{EF69082D-F072-417F-8E3C-ECE485EB59AF}" sibTransId="{696ECB42-E5F5-4597-BA31-E72C22A15F85}"/>
    <dgm:cxn modelId="{A8160DFD-D9E1-4230-9E5F-92151C393171}" srcId="{A7BEDBF2-3CC3-4861-9125-FFF55BBE460E}" destId="{5A9F68C5-3910-4A26-B9E5-F73050844748}" srcOrd="2" destOrd="0" parTransId="{9838CAEB-3219-4411-830E-50964E9CB5B5}" sibTransId="{B4E244FF-9EA7-4D8C-BF03-F4BE19F2248F}"/>
    <dgm:cxn modelId="{C2506209-C2E4-45D0-B38F-2D4755AC02B0}" type="presParOf" srcId="{7C3FA74D-36EA-4713-AF81-DCCC048A138B}" destId="{E8B3D673-E8D0-4B39-A7F5-B9C3BED081C4}" srcOrd="0" destOrd="0" presId="urn:microsoft.com/office/officeart/2005/8/layout/list1"/>
    <dgm:cxn modelId="{47449ABA-746A-46FC-8B10-F93E2FF29204}" type="presParOf" srcId="{E8B3D673-E8D0-4B39-A7F5-B9C3BED081C4}" destId="{8FE5C2B6-7505-482C-B2F0-AA599351134F}" srcOrd="0" destOrd="0" presId="urn:microsoft.com/office/officeart/2005/8/layout/list1"/>
    <dgm:cxn modelId="{BA0C2041-BCD5-49ED-BF7E-3614EDF964CF}" type="presParOf" srcId="{E8B3D673-E8D0-4B39-A7F5-B9C3BED081C4}" destId="{275F9FE6-0288-485C-8F0B-67EC7917E313}" srcOrd="1" destOrd="0" presId="urn:microsoft.com/office/officeart/2005/8/layout/list1"/>
    <dgm:cxn modelId="{541AC21A-3E00-4DA8-B7FE-6C61946FD204}" type="presParOf" srcId="{7C3FA74D-36EA-4713-AF81-DCCC048A138B}" destId="{93D916D5-ED57-4E34-BC75-37CB177054CC}" srcOrd="1" destOrd="0" presId="urn:microsoft.com/office/officeart/2005/8/layout/list1"/>
    <dgm:cxn modelId="{F5176607-688D-4EF6-9786-D647976B9F91}" type="presParOf" srcId="{7C3FA74D-36EA-4713-AF81-DCCC048A138B}" destId="{A8AAC866-2098-41BD-A616-35DB2BB5689B}" srcOrd="2" destOrd="0" presId="urn:microsoft.com/office/officeart/2005/8/layout/list1"/>
    <dgm:cxn modelId="{9E50B2F3-6F5A-4304-B75A-A752AE155DE3}" type="presParOf" srcId="{7C3FA74D-36EA-4713-AF81-DCCC048A138B}" destId="{D447CA49-13F1-4528-9A33-9CE75D427B65}" srcOrd="3" destOrd="0" presId="urn:microsoft.com/office/officeart/2005/8/layout/list1"/>
    <dgm:cxn modelId="{8A9C0412-B0DD-459A-B6D3-7E0F0D397486}" type="presParOf" srcId="{7C3FA74D-36EA-4713-AF81-DCCC048A138B}" destId="{F4FBB0B6-90B0-46AB-807D-951CB09F64B7}" srcOrd="4" destOrd="0" presId="urn:microsoft.com/office/officeart/2005/8/layout/list1"/>
    <dgm:cxn modelId="{77F24869-D6B6-4A42-A9F5-D561B46CBE9A}" type="presParOf" srcId="{F4FBB0B6-90B0-46AB-807D-951CB09F64B7}" destId="{DF431CC5-6FF6-4AD6-A485-6D3BD72E10FE}" srcOrd="0" destOrd="0" presId="urn:microsoft.com/office/officeart/2005/8/layout/list1"/>
    <dgm:cxn modelId="{F8C8B4CE-82EB-4F66-8A06-BC282714D782}" type="presParOf" srcId="{F4FBB0B6-90B0-46AB-807D-951CB09F64B7}" destId="{C225B05A-6275-4670-B8F9-CABF53A6562F}" srcOrd="1" destOrd="0" presId="urn:microsoft.com/office/officeart/2005/8/layout/list1"/>
    <dgm:cxn modelId="{29BA54A2-AA4C-4506-8C6C-2484E9E9BCED}" type="presParOf" srcId="{7C3FA74D-36EA-4713-AF81-DCCC048A138B}" destId="{0C0338B5-8D33-46BB-B7FD-F5E0C1F0296E}" srcOrd="5" destOrd="0" presId="urn:microsoft.com/office/officeart/2005/8/layout/list1"/>
    <dgm:cxn modelId="{13F2C870-859A-4A01-B2FD-53D586469B87}" type="presParOf" srcId="{7C3FA74D-36EA-4713-AF81-DCCC048A138B}" destId="{BA1F1032-EB34-4EAD-A631-B57643388412}" srcOrd="6" destOrd="0" presId="urn:microsoft.com/office/officeart/2005/8/layout/list1"/>
    <dgm:cxn modelId="{FA4957C1-EAFC-409B-9741-8B0C362E8993}" type="presParOf" srcId="{7C3FA74D-36EA-4713-AF81-DCCC048A138B}" destId="{5DF8C592-1F8E-4A74-92F4-01336D042459}" srcOrd="7" destOrd="0" presId="urn:microsoft.com/office/officeart/2005/8/layout/list1"/>
    <dgm:cxn modelId="{D66858B0-4CDB-4910-BD40-5899C5BFE725}" type="presParOf" srcId="{7C3FA74D-36EA-4713-AF81-DCCC048A138B}" destId="{E2E70D0C-FC26-4B86-AB71-EBC76831B5D3}" srcOrd="8" destOrd="0" presId="urn:microsoft.com/office/officeart/2005/8/layout/list1"/>
    <dgm:cxn modelId="{F093C137-B830-44ED-AD66-F282D94BE3DF}" type="presParOf" srcId="{E2E70D0C-FC26-4B86-AB71-EBC76831B5D3}" destId="{FEF97376-23E7-4383-89EE-AE44DCD827CE}" srcOrd="0" destOrd="0" presId="urn:microsoft.com/office/officeart/2005/8/layout/list1"/>
    <dgm:cxn modelId="{74F76A39-52A9-467A-BF61-DA6A59966795}" type="presParOf" srcId="{E2E70D0C-FC26-4B86-AB71-EBC76831B5D3}" destId="{CE2E9937-E9C7-4E94-A362-AE5ED49D654F}" srcOrd="1" destOrd="0" presId="urn:microsoft.com/office/officeart/2005/8/layout/list1"/>
    <dgm:cxn modelId="{CF3950D8-2674-4D96-9224-29ACBF33DF9D}" type="presParOf" srcId="{7C3FA74D-36EA-4713-AF81-DCCC048A138B}" destId="{815DCA0C-9DFE-4544-B27B-3001633B36EA}" srcOrd="9" destOrd="0" presId="urn:microsoft.com/office/officeart/2005/8/layout/list1"/>
    <dgm:cxn modelId="{91F814A3-D46E-4F43-85E3-32B849A81B17}" type="presParOf" srcId="{7C3FA74D-36EA-4713-AF81-DCCC048A138B}" destId="{06B97FB8-C6D4-490B-8A67-1557353B166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D4A4218B-5BAA-4FFC-8835-3DB29901DBD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9958D5-B1A0-4E1A-95C4-751272DEE2D8}">
      <dgm:prSet/>
      <dgm:spPr/>
      <dgm:t>
        <a:bodyPr/>
        <a:lstStyle/>
        <a:p>
          <a:r>
            <a:rPr lang="en-US"/>
            <a:t>Role: Defines the sequence of tasks and workflow.</a:t>
          </a:r>
        </a:p>
      </dgm:t>
    </dgm:pt>
    <dgm:pt modelId="{EA18195A-F879-4B24-BA0C-94EA8C45B471}" type="parTrans" cxnId="{1F1AB1C2-04AC-40CC-986E-8F1FDF840223}">
      <dgm:prSet/>
      <dgm:spPr/>
      <dgm:t>
        <a:bodyPr/>
        <a:lstStyle/>
        <a:p>
          <a:endParaRPr lang="en-US"/>
        </a:p>
      </dgm:t>
    </dgm:pt>
    <dgm:pt modelId="{E38FE7A0-F28E-42C3-9B62-E6B1937BBD15}" type="sibTrans" cxnId="{1F1AB1C2-04AC-40CC-986E-8F1FDF840223}">
      <dgm:prSet/>
      <dgm:spPr/>
      <dgm:t>
        <a:bodyPr/>
        <a:lstStyle/>
        <a:p>
          <a:endParaRPr lang="en-US"/>
        </a:p>
      </dgm:t>
    </dgm:pt>
    <dgm:pt modelId="{20557E55-FECD-469F-A0E9-EF9F884723C0}">
      <dgm:prSet/>
      <dgm:spPr/>
      <dgm:t>
        <a:bodyPr/>
        <a:lstStyle/>
        <a:p>
          <a:r>
            <a:rPr lang="en-US"/>
            <a:t>Characteristics: Must be deterministic.</a:t>
          </a:r>
        </a:p>
      </dgm:t>
    </dgm:pt>
    <dgm:pt modelId="{1510D570-5CA1-438B-927C-D9A2943CEBB7}" type="parTrans" cxnId="{A1808B21-BBC4-452B-8E88-86996F3F3030}">
      <dgm:prSet/>
      <dgm:spPr/>
      <dgm:t>
        <a:bodyPr/>
        <a:lstStyle/>
        <a:p>
          <a:endParaRPr lang="en-US"/>
        </a:p>
      </dgm:t>
    </dgm:pt>
    <dgm:pt modelId="{AC1D85B4-5220-42E1-BD51-AA079224FCE5}" type="sibTrans" cxnId="{A1808B21-BBC4-452B-8E88-86996F3F3030}">
      <dgm:prSet/>
      <dgm:spPr/>
      <dgm:t>
        <a:bodyPr/>
        <a:lstStyle/>
        <a:p>
          <a:endParaRPr lang="en-US"/>
        </a:p>
      </dgm:t>
    </dgm:pt>
    <dgm:pt modelId="{99FBDD1C-5D81-4F38-9407-B236097A5F0E}">
      <dgm:prSet/>
      <dgm:spPr/>
      <dgm:t>
        <a:bodyPr/>
        <a:lstStyle/>
        <a:p>
          <a:r>
            <a:rPr lang="en-US"/>
            <a:t>Tasks: Can include activity functions, sub-orchestrations, and external events.</a:t>
          </a:r>
        </a:p>
      </dgm:t>
    </dgm:pt>
    <dgm:pt modelId="{A15618AF-67C9-4A5C-940D-D881AD8CCD0E}" type="parTrans" cxnId="{E26B962B-C4B0-4064-9DEA-FED38941C82C}">
      <dgm:prSet/>
      <dgm:spPr/>
      <dgm:t>
        <a:bodyPr/>
        <a:lstStyle/>
        <a:p>
          <a:endParaRPr lang="en-US"/>
        </a:p>
      </dgm:t>
    </dgm:pt>
    <dgm:pt modelId="{1268EC03-079F-4D31-B30D-B46ADDF3D7C4}" type="sibTrans" cxnId="{E26B962B-C4B0-4064-9DEA-FED38941C82C}">
      <dgm:prSet/>
      <dgm:spPr/>
      <dgm:t>
        <a:bodyPr/>
        <a:lstStyle/>
        <a:p>
          <a:endParaRPr lang="en-US"/>
        </a:p>
      </dgm:t>
    </dgm:pt>
    <dgm:pt modelId="{6B921F70-41F6-4146-BFA0-538DF8FF47F8}">
      <dgm:prSet/>
      <dgm:spPr/>
      <dgm:t>
        <a:bodyPr/>
        <a:lstStyle/>
        <a:p>
          <a:r>
            <a:rPr lang="en-US"/>
            <a:t>Example Code:</a:t>
          </a:r>
        </a:p>
      </dgm:t>
    </dgm:pt>
    <dgm:pt modelId="{82FCCA19-AD49-4139-977D-BD96806C613D}" type="parTrans" cxnId="{274C937D-38A5-4361-A8C6-24A9EF49AB48}">
      <dgm:prSet/>
      <dgm:spPr/>
      <dgm:t>
        <a:bodyPr/>
        <a:lstStyle/>
        <a:p>
          <a:endParaRPr lang="en-US"/>
        </a:p>
      </dgm:t>
    </dgm:pt>
    <dgm:pt modelId="{9D8F94C5-7046-4F52-B36D-A8190E2B59DA}" type="sibTrans" cxnId="{274C937D-38A5-4361-A8C6-24A9EF49AB48}">
      <dgm:prSet/>
      <dgm:spPr/>
      <dgm:t>
        <a:bodyPr/>
        <a:lstStyle/>
        <a:p>
          <a:endParaRPr lang="en-US"/>
        </a:p>
      </dgm:t>
    </dgm:pt>
    <dgm:pt modelId="{BD60C2D9-6F3C-4C60-B683-CF3F83A8A66D}">
      <dgm:prSet/>
      <dgm:spPr/>
      <dgm:t>
        <a:bodyPr/>
        <a:lstStyle/>
        <a:p>
          <a:pPr>
            <a:buNone/>
          </a:pPr>
          <a:r>
            <a:rPr lang="en-US" dirty="0"/>
            <a:t>[</a:t>
          </a:r>
          <a:r>
            <a:rPr lang="en-US" dirty="0" err="1"/>
            <a:t>FunctionName</a:t>
          </a:r>
          <a:r>
            <a:rPr lang="en-US" dirty="0"/>
            <a:t>("</a:t>
          </a:r>
          <a:r>
            <a:rPr lang="en-US" dirty="0" err="1"/>
            <a:t>StorageOrchestrator</a:t>
          </a:r>
          <a:r>
            <a:rPr lang="en-US" dirty="0"/>
            <a:t>")]</a:t>
          </a:r>
        </a:p>
      </dgm:t>
    </dgm:pt>
    <dgm:pt modelId="{EB3A9847-CA43-46A8-83E2-354C4B5DEEF6}" type="parTrans" cxnId="{913774DE-0495-48C3-B243-B4AB09D461E3}">
      <dgm:prSet/>
      <dgm:spPr/>
      <dgm:t>
        <a:bodyPr/>
        <a:lstStyle/>
        <a:p>
          <a:endParaRPr lang="en-US"/>
        </a:p>
      </dgm:t>
    </dgm:pt>
    <dgm:pt modelId="{140252F9-2BDD-435C-AD89-988B05D5BCF8}" type="sibTrans" cxnId="{913774DE-0495-48C3-B243-B4AB09D461E3}">
      <dgm:prSet/>
      <dgm:spPr/>
      <dgm:t>
        <a:bodyPr/>
        <a:lstStyle/>
        <a:p>
          <a:endParaRPr lang="en-US"/>
        </a:p>
      </dgm:t>
    </dgm:pt>
    <dgm:pt modelId="{16B3D6DE-537C-4520-B8C6-1B5347FB3A63}">
      <dgm:prSet/>
      <dgm:spPr/>
      <dgm:t>
        <a:bodyPr/>
        <a:lstStyle/>
        <a:p>
          <a:pPr>
            <a:buNone/>
          </a:pPr>
          <a:r>
            <a:rPr lang="en-US" dirty="0"/>
            <a:t>public static async Task&lt;string&gt; </a:t>
          </a:r>
          <a:r>
            <a:rPr lang="en-US" dirty="0" err="1"/>
            <a:t>RunOrchestrator</a:t>
          </a:r>
          <a:r>
            <a:rPr lang="en-US" dirty="0"/>
            <a:t>(</a:t>
          </a:r>
        </a:p>
      </dgm:t>
    </dgm:pt>
    <dgm:pt modelId="{8A8BF11E-5C12-4D9D-B1A9-7693F401793F}" type="parTrans" cxnId="{890FA517-1145-4C59-9938-16755AD5FB54}">
      <dgm:prSet/>
      <dgm:spPr/>
      <dgm:t>
        <a:bodyPr/>
        <a:lstStyle/>
        <a:p>
          <a:endParaRPr lang="en-US"/>
        </a:p>
      </dgm:t>
    </dgm:pt>
    <dgm:pt modelId="{96EA9F37-603F-4D97-ADB2-98217959FEA6}" type="sibTrans" cxnId="{890FA517-1145-4C59-9938-16755AD5FB54}">
      <dgm:prSet/>
      <dgm:spPr/>
      <dgm:t>
        <a:bodyPr/>
        <a:lstStyle/>
        <a:p>
          <a:endParaRPr lang="en-US"/>
        </a:p>
      </dgm:t>
    </dgm:pt>
    <dgm:pt modelId="{0B966030-7DE0-4968-B0AA-0A4A6DC53B47}">
      <dgm:prSet/>
      <dgm:spPr/>
      <dgm:t>
        <a:bodyPr/>
        <a:lstStyle/>
        <a:p>
          <a:pPr>
            <a:buNone/>
          </a:pPr>
          <a:r>
            <a:rPr lang="en-US" dirty="0"/>
            <a:t>[</a:t>
          </a:r>
          <a:r>
            <a:rPr lang="en-US" dirty="0" err="1"/>
            <a:t>OrchestrationTrigger</a:t>
          </a:r>
          <a:r>
            <a:rPr lang="en-US" dirty="0"/>
            <a:t>] </a:t>
          </a:r>
          <a:r>
            <a:rPr lang="en-US" dirty="0" err="1"/>
            <a:t>IDurableOrchestrationContext</a:t>
          </a:r>
          <a:r>
            <a:rPr lang="en-US" dirty="0"/>
            <a:t> context, </a:t>
          </a:r>
          <a:r>
            <a:rPr lang="en-US" dirty="0" err="1"/>
            <a:t>ILogger</a:t>
          </a:r>
          <a:r>
            <a:rPr lang="en-US" dirty="0"/>
            <a:t> log)</a:t>
          </a:r>
        </a:p>
      </dgm:t>
    </dgm:pt>
    <dgm:pt modelId="{3AD40303-0C22-4666-A4CE-AFE777823981}" type="parTrans" cxnId="{1F0268EF-DAB2-4CD1-B2EE-8DEB09005749}">
      <dgm:prSet/>
      <dgm:spPr/>
      <dgm:t>
        <a:bodyPr/>
        <a:lstStyle/>
        <a:p>
          <a:endParaRPr lang="en-US"/>
        </a:p>
      </dgm:t>
    </dgm:pt>
    <dgm:pt modelId="{4F666B49-091E-419A-9A1B-98724CE24A48}" type="sibTrans" cxnId="{1F0268EF-DAB2-4CD1-B2EE-8DEB09005749}">
      <dgm:prSet/>
      <dgm:spPr/>
      <dgm:t>
        <a:bodyPr/>
        <a:lstStyle/>
        <a:p>
          <a:endParaRPr lang="en-US"/>
        </a:p>
      </dgm:t>
    </dgm:pt>
    <dgm:pt modelId="{E1E836DB-7DCE-4BEE-BF9D-729E0396DE72}">
      <dgm:prSet/>
      <dgm:spPr/>
      <dgm:t>
        <a:bodyPr/>
        <a:lstStyle/>
        <a:p>
          <a:pPr>
            <a:buNone/>
          </a:pPr>
          <a:r>
            <a:rPr lang="en-US" dirty="0"/>
            <a:t>{</a:t>
          </a:r>
        </a:p>
      </dgm:t>
    </dgm:pt>
    <dgm:pt modelId="{831D1DEA-71F9-40F8-AC79-EAA96F41275E}" type="parTrans" cxnId="{19F060CF-BDDB-4756-801B-4695D97BAF97}">
      <dgm:prSet/>
      <dgm:spPr/>
      <dgm:t>
        <a:bodyPr/>
        <a:lstStyle/>
        <a:p>
          <a:endParaRPr lang="en-US"/>
        </a:p>
      </dgm:t>
    </dgm:pt>
    <dgm:pt modelId="{3348344A-FFD3-409C-8AEE-D4BCB9582397}" type="sibTrans" cxnId="{19F060CF-BDDB-4756-801B-4695D97BAF97}">
      <dgm:prSet/>
      <dgm:spPr/>
      <dgm:t>
        <a:bodyPr/>
        <a:lstStyle/>
        <a:p>
          <a:endParaRPr lang="en-US"/>
        </a:p>
      </dgm:t>
    </dgm:pt>
    <dgm:pt modelId="{62D100A3-1F2F-495C-B7D6-0E1A16E87583}">
      <dgm:prSet/>
      <dgm:spPr/>
      <dgm:t>
        <a:bodyPr/>
        <a:lstStyle/>
        <a:p>
          <a:pPr>
            <a:buNone/>
          </a:pPr>
          <a:r>
            <a:rPr lang="en-US" dirty="0"/>
            <a:t>// Function logic</a:t>
          </a:r>
        </a:p>
      </dgm:t>
    </dgm:pt>
    <dgm:pt modelId="{9EB3B2E5-14F5-4ACF-A7C2-BC95790794A1}" type="parTrans" cxnId="{8D5DD031-9337-455B-A2EB-7BE4F617A1E5}">
      <dgm:prSet/>
      <dgm:spPr/>
      <dgm:t>
        <a:bodyPr/>
        <a:lstStyle/>
        <a:p>
          <a:endParaRPr lang="en-US"/>
        </a:p>
      </dgm:t>
    </dgm:pt>
    <dgm:pt modelId="{48A34405-4CD7-44C1-B7D9-4238D936D1EC}" type="sibTrans" cxnId="{8D5DD031-9337-455B-A2EB-7BE4F617A1E5}">
      <dgm:prSet/>
      <dgm:spPr/>
      <dgm:t>
        <a:bodyPr/>
        <a:lstStyle/>
        <a:p>
          <a:endParaRPr lang="en-US"/>
        </a:p>
      </dgm:t>
    </dgm:pt>
    <dgm:pt modelId="{2B0292E3-99BC-48DE-93DC-3DD2E62858F2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F0013ED6-BC53-48BE-8694-1D9F0B30D17C}" type="parTrans" cxnId="{235DF747-86CE-4AB5-BBE7-B0065DC9D43D}">
      <dgm:prSet/>
      <dgm:spPr/>
      <dgm:t>
        <a:bodyPr/>
        <a:lstStyle/>
        <a:p>
          <a:endParaRPr lang="en-US"/>
        </a:p>
      </dgm:t>
    </dgm:pt>
    <dgm:pt modelId="{02AD2105-4E88-4416-8A8E-957AC4C1D8BA}" type="sibTrans" cxnId="{235DF747-86CE-4AB5-BBE7-B0065DC9D43D}">
      <dgm:prSet/>
      <dgm:spPr/>
      <dgm:t>
        <a:bodyPr/>
        <a:lstStyle/>
        <a:p>
          <a:endParaRPr lang="en-US"/>
        </a:p>
      </dgm:t>
    </dgm:pt>
    <dgm:pt modelId="{0654E275-30EB-4017-9688-8C0CB17EAC66}" type="pres">
      <dgm:prSet presAssocID="{D4A4218B-5BAA-4FFC-8835-3DB29901DBD3}" presName="linear" presStyleCnt="0">
        <dgm:presLayoutVars>
          <dgm:animLvl val="lvl"/>
          <dgm:resizeHandles val="exact"/>
        </dgm:presLayoutVars>
      </dgm:prSet>
      <dgm:spPr/>
    </dgm:pt>
    <dgm:pt modelId="{F9AD1B7F-85EE-4F57-9237-CE260248F4E0}" type="pres">
      <dgm:prSet presAssocID="{4F9958D5-B1A0-4E1A-95C4-751272DEE2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CEB3AF-258F-4F59-8201-F5770D3E023D}" type="pres">
      <dgm:prSet presAssocID="{E38FE7A0-F28E-42C3-9B62-E6B1937BBD15}" presName="spacer" presStyleCnt="0"/>
      <dgm:spPr/>
    </dgm:pt>
    <dgm:pt modelId="{49242B9B-3348-4E2E-8828-62248E1D4AA0}" type="pres">
      <dgm:prSet presAssocID="{20557E55-FECD-469F-A0E9-EF9F884723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980859-1506-489C-B913-E9ED2A2EF9B3}" type="pres">
      <dgm:prSet presAssocID="{AC1D85B4-5220-42E1-BD51-AA079224FCE5}" presName="spacer" presStyleCnt="0"/>
      <dgm:spPr/>
    </dgm:pt>
    <dgm:pt modelId="{6B81E89E-00F8-4997-86B4-B72691073DE5}" type="pres">
      <dgm:prSet presAssocID="{99FBDD1C-5D81-4F38-9407-B236097A5F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0CE43CB-73EA-4F4A-A486-E8BDB5670518}" type="pres">
      <dgm:prSet presAssocID="{1268EC03-079F-4D31-B30D-B46ADDF3D7C4}" presName="spacer" presStyleCnt="0"/>
      <dgm:spPr/>
    </dgm:pt>
    <dgm:pt modelId="{63207EC5-44CF-461D-AD62-B99C7D10C0F5}" type="pres">
      <dgm:prSet presAssocID="{6B921F70-41F6-4146-BFA0-538DF8FF47F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E8F0C81-A0AB-4A05-A609-E6FB9378731E}" type="pres">
      <dgm:prSet presAssocID="{6B921F70-41F6-4146-BFA0-538DF8FF47F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0FA517-1145-4C59-9938-16755AD5FB54}" srcId="{6B921F70-41F6-4146-BFA0-538DF8FF47F8}" destId="{16B3D6DE-537C-4520-B8C6-1B5347FB3A63}" srcOrd="1" destOrd="0" parTransId="{8A8BF11E-5C12-4D9D-B1A9-7693F401793F}" sibTransId="{96EA9F37-603F-4D97-ADB2-98217959FEA6}"/>
    <dgm:cxn modelId="{A1808B21-BBC4-452B-8E88-86996F3F3030}" srcId="{D4A4218B-5BAA-4FFC-8835-3DB29901DBD3}" destId="{20557E55-FECD-469F-A0E9-EF9F884723C0}" srcOrd="1" destOrd="0" parTransId="{1510D570-5CA1-438B-927C-D9A2943CEBB7}" sibTransId="{AC1D85B4-5220-42E1-BD51-AA079224FCE5}"/>
    <dgm:cxn modelId="{E26B962B-C4B0-4064-9DEA-FED38941C82C}" srcId="{D4A4218B-5BAA-4FFC-8835-3DB29901DBD3}" destId="{99FBDD1C-5D81-4F38-9407-B236097A5F0E}" srcOrd="2" destOrd="0" parTransId="{A15618AF-67C9-4A5C-940D-D881AD8CCD0E}" sibTransId="{1268EC03-079F-4D31-B30D-B46ADDF3D7C4}"/>
    <dgm:cxn modelId="{BE3F4A31-0076-4F4A-B432-DD384B257138}" type="presOf" srcId="{0B966030-7DE0-4968-B0AA-0A4A6DC53B47}" destId="{BE8F0C81-A0AB-4A05-A609-E6FB9378731E}" srcOrd="0" destOrd="2" presId="urn:microsoft.com/office/officeart/2005/8/layout/vList2"/>
    <dgm:cxn modelId="{8D5DD031-9337-455B-A2EB-7BE4F617A1E5}" srcId="{6B921F70-41F6-4146-BFA0-538DF8FF47F8}" destId="{62D100A3-1F2F-495C-B7D6-0E1A16E87583}" srcOrd="4" destOrd="0" parTransId="{9EB3B2E5-14F5-4ACF-A7C2-BC95790794A1}" sibTransId="{48A34405-4CD7-44C1-B7D9-4238D936D1EC}"/>
    <dgm:cxn modelId="{4CD2BB3C-5A50-461E-BB52-54BD3550677E}" type="presOf" srcId="{E1E836DB-7DCE-4BEE-BF9D-729E0396DE72}" destId="{BE8F0C81-A0AB-4A05-A609-E6FB9378731E}" srcOrd="0" destOrd="3" presId="urn:microsoft.com/office/officeart/2005/8/layout/vList2"/>
    <dgm:cxn modelId="{8A9C103D-D7FD-43DB-AB19-92108D8B3EF0}" type="presOf" srcId="{20557E55-FECD-469F-A0E9-EF9F884723C0}" destId="{49242B9B-3348-4E2E-8828-62248E1D4AA0}" srcOrd="0" destOrd="0" presId="urn:microsoft.com/office/officeart/2005/8/layout/vList2"/>
    <dgm:cxn modelId="{D4B14A5D-6F2C-4F35-8AB2-41849EE1F0A2}" type="presOf" srcId="{62D100A3-1F2F-495C-B7D6-0E1A16E87583}" destId="{BE8F0C81-A0AB-4A05-A609-E6FB9378731E}" srcOrd="0" destOrd="4" presId="urn:microsoft.com/office/officeart/2005/8/layout/vList2"/>
    <dgm:cxn modelId="{2FE49A63-1EA3-49CB-A022-F1BFC90BB8C8}" type="presOf" srcId="{4F9958D5-B1A0-4E1A-95C4-751272DEE2D8}" destId="{F9AD1B7F-85EE-4F57-9237-CE260248F4E0}" srcOrd="0" destOrd="0" presId="urn:microsoft.com/office/officeart/2005/8/layout/vList2"/>
    <dgm:cxn modelId="{235DF747-86CE-4AB5-BBE7-B0065DC9D43D}" srcId="{6B921F70-41F6-4146-BFA0-538DF8FF47F8}" destId="{2B0292E3-99BC-48DE-93DC-3DD2E62858F2}" srcOrd="5" destOrd="0" parTransId="{F0013ED6-BC53-48BE-8694-1D9F0B30D17C}" sibTransId="{02AD2105-4E88-4416-8A8E-957AC4C1D8BA}"/>
    <dgm:cxn modelId="{839F0649-7473-441E-8D23-127509B4BBAF}" type="presOf" srcId="{2B0292E3-99BC-48DE-93DC-3DD2E62858F2}" destId="{BE8F0C81-A0AB-4A05-A609-E6FB9378731E}" srcOrd="0" destOrd="5" presId="urn:microsoft.com/office/officeart/2005/8/layout/vList2"/>
    <dgm:cxn modelId="{274C937D-38A5-4361-A8C6-24A9EF49AB48}" srcId="{D4A4218B-5BAA-4FFC-8835-3DB29901DBD3}" destId="{6B921F70-41F6-4146-BFA0-538DF8FF47F8}" srcOrd="3" destOrd="0" parTransId="{82FCCA19-AD49-4139-977D-BD96806C613D}" sibTransId="{9D8F94C5-7046-4F52-B36D-A8190E2B59DA}"/>
    <dgm:cxn modelId="{4CD92B91-99A2-4B4F-91E6-0070AAD9036E}" type="presOf" srcId="{D4A4218B-5BAA-4FFC-8835-3DB29901DBD3}" destId="{0654E275-30EB-4017-9688-8C0CB17EAC66}" srcOrd="0" destOrd="0" presId="urn:microsoft.com/office/officeart/2005/8/layout/vList2"/>
    <dgm:cxn modelId="{5B6087C1-E773-422D-9AFB-BD5F7F264B66}" type="presOf" srcId="{BD60C2D9-6F3C-4C60-B683-CF3F83A8A66D}" destId="{BE8F0C81-A0AB-4A05-A609-E6FB9378731E}" srcOrd="0" destOrd="0" presId="urn:microsoft.com/office/officeart/2005/8/layout/vList2"/>
    <dgm:cxn modelId="{1F1AB1C2-04AC-40CC-986E-8F1FDF840223}" srcId="{D4A4218B-5BAA-4FFC-8835-3DB29901DBD3}" destId="{4F9958D5-B1A0-4E1A-95C4-751272DEE2D8}" srcOrd="0" destOrd="0" parTransId="{EA18195A-F879-4B24-BA0C-94EA8C45B471}" sibTransId="{E38FE7A0-F28E-42C3-9B62-E6B1937BBD15}"/>
    <dgm:cxn modelId="{19F060CF-BDDB-4756-801B-4695D97BAF97}" srcId="{6B921F70-41F6-4146-BFA0-538DF8FF47F8}" destId="{E1E836DB-7DCE-4BEE-BF9D-729E0396DE72}" srcOrd="3" destOrd="0" parTransId="{831D1DEA-71F9-40F8-AC79-EAA96F41275E}" sibTransId="{3348344A-FFD3-409C-8AEE-D4BCB9582397}"/>
    <dgm:cxn modelId="{C40D2FD1-9D08-4F1E-A67B-8F4F8DFC5409}" type="presOf" srcId="{6B921F70-41F6-4146-BFA0-538DF8FF47F8}" destId="{63207EC5-44CF-461D-AD62-B99C7D10C0F5}" srcOrd="0" destOrd="0" presId="urn:microsoft.com/office/officeart/2005/8/layout/vList2"/>
    <dgm:cxn modelId="{883778DA-C538-4AD5-A32B-66E70EF3807A}" type="presOf" srcId="{16B3D6DE-537C-4520-B8C6-1B5347FB3A63}" destId="{BE8F0C81-A0AB-4A05-A609-E6FB9378731E}" srcOrd="0" destOrd="1" presId="urn:microsoft.com/office/officeart/2005/8/layout/vList2"/>
    <dgm:cxn modelId="{913774DE-0495-48C3-B243-B4AB09D461E3}" srcId="{6B921F70-41F6-4146-BFA0-538DF8FF47F8}" destId="{BD60C2D9-6F3C-4C60-B683-CF3F83A8A66D}" srcOrd="0" destOrd="0" parTransId="{EB3A9847-CA43-46A8-83E2-354C4B5DEEF6}" sibTransId="{140252F9-2BDD-435C-AD89-988B05D5BCF8}"/>
    <dgm:cxn modelId="{823B12E6-442A-4FA8-B346-44B1BCDF34FD}" type="presOf" srcId="{99FBDD1C-5D81-4F38-9407-B236097A5F0E}" destId="{6B81E89E-00F8-4997-86B4-B72691073DE5}" srcOrd="0" destOrd="0" presId="urn:microsoft.com/office/officeart/2005/8/layout/vList2"/>
    <dgm:cxn modelId="{1F0268EF-DAB2-4CD1-B2EE-8DEB09005749}" srcId="{6B921F70-41F6-4146-BFA0-538DF8FF47F8}" destId="{0B966030-7DE0-4968-B0AA-0A4A6DC53B47}" srcOrd="2" destOrd="0" parTransId="{3AD40303-0C22-4666-A4CE-AFE777823981}" sibTransId="{4F666B49-091E-419A-9A1B-98724CE24A48}"/>
    <dgm:cxn modelId="{B8C9B713-4E02-48DB-BDD0-CA4624C3831B}" type="presParOf" srcId="{0654E275-30EB-4017-9688-8C0CB17EAC66}" destId="{F9AD1B7F-85EE-4F57-9237-CE260248F4E0}" srcOrd="0" destOrd="0" presId="urn:microsoft.com/office/officeart/2005/8/layout/vList2"/>
    <dgm:cxn modelId="{A606B1DD-F93C-469C-882C-0D5DF29D201B}" type="presParOf" srcId="{0654E275-30EB-4017-9688-8C0CB17EAC66}" destId="{4DCEB3AF-258F-4F59-8201-F5770D3E023D}" srcOrd="1" destOrd="0" presId="urn:microsoft.com/office/officeart/2005/8/layout/vList2"/>
    <dgm:cxn modelId="{6F54CB6C-CC51-4C2E-8304-B318C43AA44B}" type="presParOf" srcId="{0654E275-30EB-4017-9688-8C0CB17EAC66}" destId="{49242B9B-3348-4E2E-8828-62248E1D4AA0}" srcOrd="2" destOrd="0" presId="urn:microsoft.com/office/officeart/2005/8/layout/vList2"/>
    <dgm:cxn modelId="{E651A831-B87C-455F-9BC6-B6CEBA7E5290}" type="presParOf" srcId="{0654E275-30EB-4017-9688-8C0CB17EAC66}" destId="{5F980859-1506-489C-B913-E9ED2A2EF9B3}" srcOrd="3" destOrd="0" presId="urn:microsoft.com/office/officeart/2005/8/layout/vList2"/>
    <dgm:cxn modelId="{03266BBE-367E-4796-A5AC-089D932FCB46}" type="presParOf" srcId="{0654E275-30EB-4017-9688-8C0CB17EAC66}" destId="{6B81E89E-00F8-4997-86B4-B72691073DE5}" srcOrd="4" destOrd="0" presId="urn:microsoft.com/office/officeart/2005/8/layout/vList2"/>
    <dgm:cxn modelId="{67D0646D-1796-4EF4-AF62-2D8E7DCE1372}" type="presParOf" srcId="{0654E275-30EB-4017-9688-8C0CB17EAC66}" destId="{C0CE43CB-73EA-4F4A-A486-E8BDB5670518}" srcOrd="5" destOrd="0" presId="urn:microsoft.com/office/officeart/2005/8/layout/vList2"/>
    <dgm:cxn modelId="{ABFCF362-5850-43D8-8F9F-78E52DBACC54}" type="presParOf" srcId="{0654E275-30EB-4017-9688-8C0CB17EAC66}" destId="{63207EC5-44CF-461D-AD62-B99C7D10C0F5}" srcOrd="6" destOrd="0" presId="urn:microsoft.com/office/officeart/2005/8/layout/vList2"/>
    <dgm:cxn modelId="{2F4EDEA3-6AA6-46F7-87F9-699980E327FA}" type="presParOf" srcId="{0654E275-30EB-4017-9688-8C0CB17EAC66}" destId="{BE8F0C81-A0AB-4A05-A609-E6FB9378731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05D5B77-5CAB-4F24-93E9-8AF7A22EB4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0A7D52-6390-49C8-8751-3EF4848373ED}">
      <dgm:prSet/>
      <dgm:spPr/>
      <dgm:t>
        <a:bodyPr/>
        <a:lstStyle/>
        <a:p>
          <a:r>
            <a:rPr lang="en-US"/>
            <a:t>Role: Execute individual tasks within a workflow.</a:t>
          </a:r>
        </a:p>
      </dgm:t>
    </dgm:pt>
    <dgm:pt modelId="{13C391ED-4E1D-4C80-8FEF-58E24BD7D35D}" type="parTrans" cxnId="{177C90C6-3EED-44E4-9BF8-F23E98F9C3B3}">
      <dgm:prSet/>
      <dgm:spPr/>
      <dgm:t>
        <a:bodyPr/>
        <a:lstStyle/>
        <a:p>
          <a:endParaRPr lang="en-US"/>
        </a:p>
      </dgm:t>
    </dgm:pt>
    <dgm:pt modelId="{DF14ECB0-1AAD-4AB3-A3C8-0F7FE8EA6CE9}" type="sibTrans" cxnId="{177C90C6-3EED-44E4-9BF8-F23E98F9C3B3}">
      <dgm:prSet/>
      <dgm:spPr/>
      <dgm:t>
        <a:bodyPr/>
        <a:lstStyle/>
        <a:p>
          <a:endParaRPr lang="en-US"/>
        </a:p>
      </dgm:t>
    </dgm:pt>
    <dgm:pt modelId="{B365780B-F82B-4CA3-9615-BC2548A4248E}">
      <dgm:prSet/>
      <dgm:spPr/>
      <dgm:t>
        <a:bodyPr/>
        <a:lstStyle/>
        <a:p>
          <a:r>
            <a:rPr lang="en-US"/>
            <a:t>Characteristics: Short-lived and specific to a task.</a:t>
          </a:r>
        </a:p>
      </dgm:t>
    </dgm:pt>
    <dgm:pt modelId="{41DAAB05-FCBC-43F3-A2BB-C583579BC4C2}" type="parTrans" cxnId="{3D5A7B1D-5D3F-45CF-A05F-15A3F5384310}">
      <dgm:prSet/>
      <dgm:spPr/>
      <dgm:t>
        <a:bodyPr/>
        <a:lstStyle/>
        <a:p>
          <a:endParaRPr lang="en-US"/>
        </a:p>
      </dgm:t>
    </dgm:pt>
    <dgm:pt modelId="{68574C3C-7B08-4BC2-A35F-EE1588C85630}" type="sibTrans" cxnId="{3D5A7B1D-5D3F-45CF-A05F-15A3F5384310}">
      <dgm:prSet/>
      <dgm:spPr/>
      <dgm:t>
        <a:bodyPr/>
        <a:lstStyle/>
        <a:p>
          <a:endParaRPr lang="en-US"/>
        </a:p>
      </dgm:t>
    </dgm:pt>
    <dgm:pt modelId="{D7BC4597-059C-4A5A-85BE-723BE001DE3C}">
      <dgm:prSet/>
      <dgm:spPr/>
      <dgm:t>
        <a:bodyPr/>
        <a:lstStyle/>
        <a:p>
          <a:r>
            <a:rPr lang="en-US"/>
            <a:t>Usage: Can run in parallel or sequentially.</a:t>
          </a:r>
        </a:p>
      </dgm:t>
    </dgm:pt>
    <dgm:pt modelId="{0D13C893-DDA7-4573-A1A6-F7935638BB22}" type="parTrans" cxnId="{0DAA5467-5C9A-459C-8BC7-0E895FD831B8}">
      <dgm:prSet/>
      <dgm:spPr/>
      <dgm:t>
        <a:bodyPr/>
        <a:lstStyle/>
        <a:p>
          <a:endParaRPr lang="en-US"/>
        </a:p>
      </dgm:t>
    </dgm:pt>
    <dgm:pt modelId="{D27609BA-CDB5-4777-8BDB-F1FD4788D4C9}" type="sibTrans" cxnId="{0DAA5467-5C9A-459C-8BC7-0E895FD831B8}">
      <dgm:prSet/>
      <dgm:spPr/>
      <dgm:t>
        <a:bodyPr/>
        <a:lstStyle/>
        <a:p>
          <a:endParaRPr lang="en-US"/>
        </a:p>
      </dgm:t>
    </dgm:pt>
    <dgm:pt modelId="{625065B7-B059-47D5-935D-8DEB4EE5190D}">
      <dgm:prSet/>
      <dgm:spPr/>
      <dgm:t>
        <a:bodyPr/>
        <a:lstStyle/>
        <a:p>
          <a:r>
            <a:rPr lang="en-US"/>
            <a:t>Example Code:</a:t>
          </a:r>
        </a:p>
      </dgm:t>
    </dgm:pt>
    <dgm:pt modelId="{DC4E5FFE-9DBB-46FA-9F6C-22E7D3CED724}" type="parTrans" cxnId="{5EB2C2BE-E375-4F57-9994-50781F44FA56}">
      <dgm:prSet/>
      <dgm:spPr/>
      <dgm:t>
        <a:bodyPr/>
        <a:lstStyle/>
        <a:p>
          <a:endParaRPr lang="en-US"/>
        </a:p>
      </dgm:t>
    </dgm:pt>
    <dgm:pt modelId="{2EF40989-F8E0-4839-A562-CAB41EDC3BC7}" type="sibTrans" cxnId="{5EB2C2BE-E375-4F57-9994-50781F44FA56}">
      <dgm:prSet/>
      <dgm:spPr/>
      <dgm:t>
        <a:bodyPr/>
        <a:lstStyle/>
        <a:p>
          <a:endParaRPr lang="en-US"/>
        </a:p>
      </dgm:t>
    </dgm:pt>
    <dgm:pt modelId="{E7A82662-0AFA-4EA7-A321-5254E548B9B5}">
      <dgm:prSet/>
      <dgm:spPr/>
      <dgm:t>
        <a:bodyPr/>
        <a:lstStyle/>
        <a:p>
          <a:pPr>
            <a:buNone/>
          </a:pPr>
          <a:r>
            <a:rPr lang="en-US" dirty="0"/>
            <a:t>[</a:t>
          </a:r>
          <a:r>
            <a:rPr lang="en-US" dirty="0" err="1"/>
            <a:t>FunctionName</a:t>
          </a:r>
          <a:r>
            <a:rPr lang="en-US" dirty="0"/>
            <a:t>("</a:t>
          </a:r>
          <a:r>
            <a:rPr lang="en-US" dirty="0" err="1"/>
            <a:t>SendMessageToServiceBusQueue</a:t>
          </a:r>
          <a:r>
            <a:rPr lang="en-US" dirty="0"/>
            <a:t>")]</a:t>
          </a:r>
        </a:p>
      </dgm:t>
    </dgm:pt>
    <dgm:pt modelId="{B8F89D46-C61F-46DF-8EF6-8D93E8282DBE}" type="parTrans" cxnId="{94F5903F-9590-4D4A-8218-FE2F2B885FEB}">
      <dgm:prSet/>
      <dgm:spPr/>
      <dgm:t>
        <a:bodyPr/>
        <a:lstStyle/>
        <a:p>
          <a:endParaRPr lang="en-US"/>
        </a:p>
      </dgm:t>
    </dgm:pt>
    <dgm:pt modelId="{2FAF75A7-168A-400B-86F3-830AB4924A29}" type="sibTrans" cxnId="{94F5903F-9590-4D4A-8218-FE2F2B885FEB}">
      <dgm:prSet/>
      <dgm:spPr/>
      <dgm:t>
        <a:bodyPr/>
        <a:lstStyle/>
        <a:p>
          <a:endParaRPr lang="en-US"/>
        </a:p>
      </dgm:t>
    </dgm:pt>
    <dgm:pt modelId="{46F660C6-70DB-4279-BC74-B76B244FC4B6}">
      <dgm:prSet/>
      <dgm:spPr/>
      <dgm:t>
        <a:bodyPr/>
        <a:lstStyle/>
        <a:p>
          <a:pPr>
            <a:buNone/>
          </a:pPr>
          <a:r>
            <a:rPr lang="en-US" dirty="0"/>
            <a:t>public static async Task&lt;string&gt; </a:t>
          </a:r>
          <a:r>
            <a:rPr lang="en-US" dirty="0" err="1"/>
            <a:t>SendMessageToAzureServiceBusQueueAsync</a:t>
          </a:r>
          <a:r>
            <a:rPr lang="en-US" dirty="0"/>
            <a:t>(</a:t>
          </a:r>
        </a:p>
      </dgm:t>
    </dgm:pt>
    <dgm:pt modelId="{EB910579-0D90-4165-B057-5BF5009EDD83}" type="parTrans" cxnId="{79042E19-A27A-472E-8D65-61E1BD746E28}">
      <dgm:prSet/>
      <dgm:spPr/>
      <dgm:t>
        <a:bodyPr/>
        <a:lstStyle/>
        <a:p>
          <a:endParaRPr lang="en-US"/>
        </a:p>
      </dgm:t>
    </dgm:pt>
    <dgm:pt modelId="{83ACCDF4-C520-40F3-9517-5E6C860A9B2C}" type="sibTrans" cxnId="{79042E19-A27A-472E-8D65-61E1BD746E28}">
      <dgm:prSet/>
      <dgm:spPr/>
      <dgm:t>
        <a:bodyPr/>
        <a:lstStyle/>
        <a:p>
          <a:endParaRPr lang="en-US"/>
        </a:p>
      </dgm:t>
    </dgm:pt>
    <dgm:pt modelId="{2B63B2FC-4ADC-4314-AC8C-4586F6BFAC1C}">
      <dgm:prSet/>
      <dgm:spPr/>
      <dgm:t>
        <a:bodyPr/>
        <a:lstStyle/>
        <a:p>
          <a:pPr>
            <a:buNone/>
          </a:pPr>
          <a:r>
            <a:rPr lang="en-US" dirty="0"/>
            <a:t>[</a:t>
          </a:r>
          <a:r>
            <a:rPr lang="en-US" dirty="0" err="1"/>
            <a:t>ActivityTrigger</a:t>
          </a:r>
          <a:r>
            <a:rPr lang="en-US" dirty="0"/>
            <a:t>] </a:t>
          </a:r>
          <a:r>
            <a:rPr lang="en-US" dirty="0" err="1"/>
            <a:t>CloudBlobItem</a:t>
          </a:r>
          <a:r>
            <a:rPr lang="en-US" dirty="0"/>
            <a:t> </a:t>
          </a:r>
          <a:r>
            <a:rPr lang="en-US" dirty="0" err="1"/>
            <a:t>uploadedBlob</a:t>
          </a:r>
          <a:r>
            <a:rPr lang="en-US" dirty="0"/>
            <a:t>, </a:t>
          </a:r>
          <a:r>
            <a:rPr lang="en-US" dirty="0" err="1"/>
            <a:t>ILogger</a:t>
          </a:r>
          <a:r>
            <a:rPr lang="en-US" dirty="0"/>
            <a:t> log, </a:t>
          </a:r>
          <a:r>
            <a:rPr lang="en-US" dirty="0" err="1"/>
            <a:t>ExecutionContext</a:t>
          </a:r>
          <a:r>
            <a:rPr lang="en-US" dirty="0"/>
            <a:t> </a:t>
          </a:r>
          <a:r>
            <a:rPr lang="en-US" dirty="0" err="1"/>
            <a:t>executionContext</a:t>
          </a:r>
          <a:r>
            <a:rPr lang="en-US" dirty="0"/>
            <a:t>)</a:t>
          </a:r>
        </a:p>
      </dgm:t>
    </dgm:pt>
    <dgm:pt modelId="{9BBD4E1A-BD5B-4E7B-9BD0-FB3DF8D79568}" type="parTrans" cxnId="{52D931F7-AF16-44D1-AB39-BC62B7D69890}">
      <dgm:prSet/>
      <dgm:spPr/>
      <dgm:t>
        <a:bodyPr/>
        <a:lstStyle/>
        <a:p>
          <a:endParaRPr lang="en-US"/>
        </a:p>
      </dgm:t>
    </dgm:pt>
    <dgm:pt modelId="{36CE9A6B-B68A-451D-9F4B-C76B500217CF}" type="sibTrans" cxnId="{52D931F7-AF16-44D1-AB39-BC62B7D69890}">
      <dgm:prSet/>
      <dgm:spPr/>
      <dgm:t>
        <a:bodyPr/>
        <a:lstStyle/>
        <a:p>
          <a:endParaRPr lang="en-US"/>
        </a:p>
      </dgm:t>
    </dgm:pt>
    <dgm:pt modelId="{F65C508A-6D7F-4250-A6F3-020FB366BD44}">
      <dgm:prSet/>
      <dgm:spPr/>
      <dgm:t>
        <a:bodyPr/>
        <a:lstStyle/>
        <a:p>
          <a:pPr>
            <a:buNone/>
          </a:pPr>
          <a:r>
            <a:rPr lang="en-US" dirty="0"/>
            <a:t>{</a:t>
          </a:r>
        </a:p>
      </dgm:t>
    </dgm:pt>
    <dgm:pt modelId="{FEDE4EF7-C1A5-4DE7-80F4-373C0F05C9BB}" type="parTrans" cxnId="{7C5B1102-4DF9-4D79-B40E-8CEF451664CA}">
      <dgm:prSet/>
      <dgm:spPr/>
      <dgm:t>
        <a:bodyPr/>
        <a:lstStyle/>
        <a:p>
          <a:endParaRPr lang="en-US"/>
        </a:p>
      </dgm:t>
    </dgm:pt>
    <dgm:pt modelId="{7CF9F685-E113-4943-95CF-51403558BCA6}" type="sibTrans" cxnId="{7C5B1102-4DF9-4D79-B40E-8CEF451664CA}">
      <dgm:prSet/>
      <dgm:spPr/>
      <dgm:t>
        <a:bodyPr/>
        <a:lstStyle/>
        <a:p>
          <a:endParaRPr lang="en-US"/>
        </a:p>
      </dgm:t>
    </dgm:pt>
    <dgm:pt modelId="{8933C303-4491-4075-88D7-7E12C438382F}">
      <dgm:prSet/>
      <dgm:spPr/>
      <dgm:t>
        <a:bodyPr/>
        <a:lstStyle/>
        <a:p>
          <a:pPr>
            <a:buNone/>
          </a:pPr>
          <a:r>
            <a:rPr lang="en-US"/>
            <a:t>// Function logic</a:t>
          </a:r>
        </a:p>
      </dgm:t>
    </dgm:pt>
    <dgm:pt modelId="{B2CBAF71-C020-4CB1-9B73-87CED7EF625E}" type="parTrans" cxnId="{826A1E07-9405-4060-BB14-80821993C544}">
      <dgm:prSet/>
      <dgm:spPr/>
      <dgm:t>
        <a:bodyPr/>
        <a:lstStyle/>
        <a:p>
          <a:endParaRPr lang="en-US"/>
        </a:p>
      </dgm:t>
    </dgm:pt>
    <dgm:pt modelId="{07D647A1-66C7-4E45-B484-07A468DD143C}" type="sibTrans" cxnId="{826A1E07-9405-4060-BB14-80821993C544}">
      <dgm:prSet/>
      <dgm:spPr/>
      <dgm:t>
        <a:bodyPr/>
        <a:lstStyle/>
        <a:p>
          <a:endParaRPr lang="en-US"/>
        </a:p>
      </dgm:t>
    </dgm:pt>
    <dgm:pt modelId="{B7035F85-EE43-4105-BC77-06C7DD138455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680C85B7-FAFF-4B52-88EB-433ADC82BCF0}" type="parTrans" cxnId="{AB557561-E28F-432D-9E9B-EC00F058B485}">
      <dgm:prSet/>
      <dgm:spPr/>
      <dgm:t>
        <a:bodyPr/>
        <a:lstStyle/>
        <a:p>
          <a:endParaRPr lang="en-US"/>
        </a:p>
      </dgm:t>
    </dgm:pt>
    <dgm:pt modelId="{F0276DC8-70D6-412E-8102-46FCC81D8163}" type="sibTrans" cxnId="{AB557561-E28F-432D-9E9B-EC00F058B485}">
      <dgm:prSet/>
      <dgm:spPr/>
      <dgm:t>
        <a:bodyPr/>
        <a:lstStyle/>
        <a:p>
          <a:endParaRPr lang="en-US"/>
        </a:p>
      </dgm:t>
    </dgm:pt>
    <dgm:pt modelId="{0A26262C-39CF-4ED9-B8C8-5159E20245C3}" type="pres">
      <dgm:prSet presAssocID="{405D5B77-5CAB-4F24-93E9-8AF7A22EB4B3}" presName="linear" presStyleCnt="0">
        <dgm:presLayoutVars>
          <dgm:animLvl val="lvl"/>
          <dgm:resizeHandles val="exact"/>
        </dgm:presLayoutVars>
      </dgm:prSet>
      <dgm:spPr/>
    </dgm:pt>
    <dgm:pt modelId="{DBD4AC10-331E-4FA5-9B1F-7902BE7BC27E}" type="pres">
      <dgm:prSet presAssocID="{FB0A7D52-6390-49C8-8751-3EF4848373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D252AB-8942-4B0D-BDFC-6EF26FAE7A55}" type="pres">
      <dgm:prSet presAssocID="{DF14ECB0-1AAD-4AB3-A3C8-0F7FE8EA6CE9}" presName="spacer" presStyleCnt="0"/>
      <dgm:spPr/>
    </dgm:pt>
    <dgm:pt modelId="{636AE5B9-C7C3-4B66-A0CE-83688E531661}" type="pres">
      <dgm:prSet presAssocID="{B365780B-F82B-4CA3-9615-BC2548A4248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475EE8-17CF-400F-9F7F-0F45DBD2835D}" type="pres">
      <dgm:prSet presAssocID="{68574C3C-7B08-4BC2-A35F-EE1588C85630}" presName="spacer" presStyleCnt="0"/>
      <dgm:spPr/>
    </dgm:pt>
    <dgm:pt modelId="{2B40DF25-61F5-4097-A115-243EFAF913AE}" type="pres">
      <dgm:prSet presAssocID="{D7BC4597-059C-4A5A-85BE-723BE001DE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C9A2D6A-D574-46CE-830F-7837FE51525B}" type="pres">
      <dgm:prSet presAssocID="{D27609BA-CDB5-4777-8BDB-F1FD4788D4C9}" presName="spacer" presStyleCnt="0"/>
      <dgm:spPr/>
    </dgm:pt>
    <dgm:pt modelId="{13E18141-DBC6-4DE4-870C-4A5CE78CBEBC}" type="pres">
      <dgm:prSet presAssocID="{625065B7-B059-47D5-935D-8DEB4EE5190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7D5DAD3-2DCA-458A-B99E-787F01E67601}" type="pres">
      <dgm:prSet presAssocID="{625065B7-B059-47D5-935D-8DEB4EE5190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C5B1102-4DF9-4D79-B40E-8CEF451664CA}" srcId="{625065B7-B059-47D5-935D-8DEB4EE5190D}" destId="{F65C508A-6D7F-4250-A6F3-020FB366BD44}" srcOrd="3" destOrd="0" parTransId="{FEDE4EF7-C1A5-4DE7-80F4-373C0F05C9BB}" sibTransId="{7CF9F685-E113-4943-95CF-51403558BCA6}"/>
    <dgm:cxn modelId="{826A1E07-9405-4060-BB14-80821993C544}" srcId="{625065B7-B059-47D5-935D-8DEB4EE5190D}" destId="{8933C303-4491-4075-88D7-7E12C438382F}" srcOrd="4" destOrd="0" parTransId="{B2CBAF71-C020-4CB1-9B73-87CED7EF625E}" sibTransId="{07D647A1-66C7-4E45-B484-07A468DD143C}"/>
    <dgm:cxn modelId="{5DD9A50A-1F50-48EB-8D40-2083E8E88B4B}" type="presOf" srcId="{405D5B77-5CAB-4F24-93E9-8AF7A22EB4B3}" destId="{0A26262C-39CF-4ED9-B8C8-5159E20245C3}" srcOrd="0" destOrd="0" presId="urn:microsoft.com/office/officeart/2005/8/layout/vList2"/>
    <dgm:cxn modelId="{064DE413-FAA9-4FA7-9019-5155A4507BBF}" type="presOf" srcId="{D7BC4597-059C-4A5A-85BE-723BE001DE3C}" destId="{2B40DF25-61F5-4097-A115-243EFAF913AE}" srcOrd="0" destOrd="0" presId="urn:microsoft.com/office/officeart/2005/8/layout/vList2"/>
    <dgm:cxn modelId="{79042E19-A27A-472E-8D65-61E1BD746E28}" srcId="{625065B7-B059-47D5-935D-8DEB4EE5190D}" destId="{46F660C6-70DB-4279-BC74-B76B244FC4B6}" srcOrd="1" destOrd="0" parTransId="{EB910579-0D90-4165-B057-5BF5009EDD83}" sibTransId="{83ACCDF4-C520-40F3-9517-5E6C860A9B2C}"/>
    <dgm:cxn modelId="{3D5A7B1D-5D3F-45CF-A05F-15A3F5384310}" srcId="{405D5B77-5CAB-4F24-93E9-8AF7A22EB4B3}" destId="{B365780B-F82B-4CA3-9615-BC2548A4248E}" srcOrd="1" destOrd="0" parTransId="{41DAAB05-FCBC-43F3-A2BB-C583579BC4C2}" sibTransId="{68574C3C-7B08-4BC2-A35F-EE1588C85630}"/>
    <dgm:cxn modelId="{A026381F-90A1-4C64-9868-229CE581B6E8}" type="presOf" srcId="{B7035F85-EE43-4105-BC77-06C7DD138455}" destId="{C7D5DAD3-2DCA-458A-B99E-787F01E67601}" srcOrd="0" destOrd="5" presId="urn:microsoft.com/office/officeart/2005/8/layout/vList2"/>
    <dgm:cxn modelId="{4DD2FE3B-4B90-4BAB-B0B7-940C0247C2BD}" type="presOf" srcId="{FB0A7D52-6390-49C8-8751-3EF4848373ED}" destId="{DBD4AC10-331E-4FA5-9B1F-7902BE7BC27E}" srcOrd="0" destOrd="0" presId="urn:microsoft.com/office/officeart/2005/8/layout/vList2"/>
    <dgm:cxn modelId="{94F5903F-9590-4D4A-8218-FE2F2B885FEB}" srcId="{625065B7-B059-47D5-935D-8DEB4EE5190D}" destId="{E7A82662-0AFA-4EA7-A321-5254E548B9B5}" srcOrd="0" destOrd="0" parTransId="{B8F89D46-C61F-46DF-8EF6-8D93E8282DBE}" sibTransId="{2FAF75A7-168A-400B-86F3-830AB4924A29}"/>
    <dgm:cxn modelId="{AB557561-E28F-432D-9E9B-EC00F058B485}" srcId="{625065B7-B059-47D5-935D-8DEB4EE5190D}" destId="{B7035F85-EE43-4105-BC77-06C7DD138455}" srcOrd="5" destOrd="0" parTransId="{680C85B7-FAFF-4B52-88EB-433ADC82BCF0}" sibTransId="{F0276DC8-70D6-412E-8102-46FCC81D8163}"/>
    <dgm:cxn modelId="{0DAA5467-5C9A-459C-8BC7-0E895FD831B8}" srcId="{405D5B77-5CAB-4F24-93E9-8AF7A22EB4B3}" destId="{D7BC4597-059C-4A5A-85BE-723BE001DE3C}" srcOrd="2" destOrd="0" parTransId="{0D13C893-DDA7-4573-A1A6-F7935638BB22}" sibTransId="{D27609BA-CDB5-4777-8BDB-F1FD4788D4C9}"/>
    <dgm:cxn modelId="{0D156655-AEBE-4CCA-8A57-01EC04090C0F}" type="presOf" srcId="{2B63B2FC-4ADC-4314-AC8C-4586F6BFAC1C}" destId="{C7D5DAD3-2DCA-458A-B99E-787F01E67601}" srcOrd="0" destOrd="2" presId="urn:microsoft.com/office/officeart/2005/8/layout/vList2"/>
    <dgm:cxn modelId="{6D88F08D-9AFF-4D21-BD97-F6E713D3F18D}" type="presOf" srcId="{8933C303-4491-4075-88D7-7E12C438382F}" destId="{C7D5DAD3-2DCA-458A-B99E-787F01E67601}" srcOrd="0" destOrd="4" presId="urn:microsoft.com/office/officeart/2005/8/layout/vList2"/>
    <dgm:cxn modelId="{18FF399D-6294-438A-B86F-DD63FA167B91}" type="presOf" srcId="{B365780B-F82B-4CA3-9615-BC2548A4248E}" destId="{636AE5B9-C7C3-4B66-A0CE-83688E531661}" srcOrd="0" destOrd="0" presId="urn:microsoft.com/office/officeart/2005/8/layout/vList2"/>
    <dgm:cxn modelId="{5D2B359E-4EA6-4DA8-A272-8EE441EA6478}" type="presOf" srcId="{E7A82662-0AFA-4EA7-A321-5254E548B9B5}" destId="{C7D5DAD3-2DCA-458A-B99E-787F01E67601}" srcOrd="0" destOrd="0" presId="urn:microsoft.com/office/officeart/2005/8/layout/vList2"/>
    <dgm:cxn modelId="{122D92A6-BCA6-4A08-8568-831B842E35F0}" type="presOf" srcId="{F65C508A-6D7F-4250-A6F3-020FB366BD44}" destId="{C7D5DAD3-2DCA-458A-B99E-787F01E67601}" srcOrd="0" destOrd="3" presId="urn:microsoft.com/office/officeart/2005/8/layout/vList2"/>
    <dgm:cxn modelId="{5EB2C2BE-E375-4F57-9994-50781F44FA56}" srcId="{405D5B77-5CAB-4F24-93E9-8AF7A22EB4B3}" destId="{625065B7-B059-47D5-935D-8DEB4EE5190D}" srcOrd="3" destOrd="0" parTransId="{DC4E5FFE-9DBB-46FA-9F6C-22E7D3CED724}" sibTransId="{2EF40989-F8E0-4839-A562-CAB41EDC3BC7}"/>
    <dgm:cxn modelId="{177C90C6-3EED-44E4-9BF8-F23E98F9C3B3}" srcId="{405D5B77-5CAB-4F24-93E9-8AF7A22EB4B3}" destId="{FB0A7D52-6390-49C8-8751-3EF4848373ED}" srcOrd="0" destOrd="0" parTransId="{13C391ED-4E1D-4C80-8FEF-58E24BD7D35D}" sibTransId="{DF14ECB0-1AAD-4AB3-A3C8-0F7FE8EA6CE9}"/>
    <dgm:cxn modelId="{1D495EC9-A878-4CC9-8A4A-FD49D792C108}" type="presOf" srcId="{625065B7-B059-47D5-935D-8DEB4EE5190D}" destId="{13E18141-DBC6-4DE4-870C-4A5CE78CBEBC}" srcOrd="0" destOrd="0" presId="urn:microsoft.com/office/officeart/2005/8/layout/vList2"/>
    <dgm:cxn modelId="{26483CDF-793F-4E76-88C1-FE7E8A4C4884}" type="presOf" srcId="{46F660C6-70DB-4279-BC74-B76B244FC4B6}" destId="{C7D5DAD3-2DCA-458A-B99E-787F01E67601}" srcOrd="0" destOrd="1" presId="urn:microsoft.com/office/officeart/2005/8/layout/vList2"/>
    <dgm:cxn modelId="{52D931F7-AF16-44D1-AB39-BC62B7D69890}" srcId="{625065B7-B059-47D5-935D-8DEB4EE5190D}" destId="{2B63B2FC-4ADC-4314-AC8C-4586F6BFAC1C}" srcOrd="2" destOrd="0" parTransId="{9BBD4E1A-BD5B-4E7B-9BD0-FB3DF8D79568}" sibTransId="{36CE9A6B-B68A-451D-9F4B-C76B500217CF}"/>
    <dgm:cxn modelId="{5063EFB5-5139-403C-8918-6FAB9B3B242F}" type="presParOf" srcId="{0A26262C-39CF-4ED9-B8C8-5159E20245C3}" destId="{DBD4AC10-331E-4FA5-9B1F-7902BE7BC27E}" srcOrd="0" destOrd="0" presId="urn:microsoft.com/office/officeart/2005/8/layout/vList2"/>
    <dgm:cxn modelId="{EE3D83CC-A9A8-444D-870B-B47D5685A681}" type="presParOf" srcId="{0A26262C-39CF-4ED9-B8C8-5159E20245C3}" destId="{48D252AB-8942-4B0D-BDFC-6EF26FAE7A55}" srcOrd="1" destOrd="0" presId="urn:microsoft.com/office/officeart/2005/8/layout/vList2"/>
    <dgm:cxn modelId="{BE460D4E-1C8D-4FB3-B0FA-8EC82A0A03AA}" type="presParOf" srcId="{0A26262C-39CF-4ED9-B8C8-5159E20245C3}" destId="{636AE5B9-C7C3-4B66-A0CE-83688E531661}" srcOrd="2" destOrd="0" presId="urn:microsoft.com/office/officeart/2005/8/layout/vList2"/>
    <dgm:cxn modelId="{7B14229A-5BD3-403A-81DF-F87B878C4042}" type="presParOf" srcId="{0A26262C-39CF-4ED9-B8C8-5159E20245C3}" destId="{9F475EE8-17CF-400F-9F7F-0F45DBD2835D}" srcOrd="3" destOrd="0" presId="urn:microsoft.com/office/officeart/2005/8/layout/vList2"/>
    <dgm:cxn modelId="{2157765F-BF1A-4C74-8B09-4565581C30F7}" type="presParOf" srcId="{0A26262C-39CF-4ED9-B8C8-5159E20245C3}" destId="{2B40DF25-61F5-4097-A115-243EFAF913AE}" srcOrd="4" destOrd="0" presId="urn:microsoft.com/office/officeart/2005/8/layout/vList2"/>
    <dgm:cxn modelId="{BB141C59-E265-405C-97CD-32760BDE52F0}" type="presParOf" srcId="{0A26262C-39CF-4ED9-B8C8-5159E20245C3}" destId="{5C9A2D6A-D574-46CE-830F-7837FE51525B}" srcOrd="5" destOrd="0" presId="urn:microsoft.com/office/officeart/2005/8/layout/vList2"/>
    <dgm:cxn modelId="{9419ADDD-7D49-4F89-AA52-397BABCFEE9D}" type="presParOf" srcId="{0A26262C-39CF-4ED9-B8C8-5159E20245C3}" destId="{13E18141-DBC6-4DE4-870C-4A5CE78CBEBC}" srcOrd="6" destOrd="0" presId="urn:microsoft.com/office/officeart/2005/8/layout/vList2"/>
    <dgm:cxn modelId="{D76B66B6-D950-423A-B0DA-F286CBF71471}" type="presParOf" srcId="{0A26262C-39CF-4ED9-B8C8-5159E20245C3}" destId="{C7D5DAD3-2DCA-458A-B99E-787F01E6760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148C596-E9FC-4920-AF6A-1BB2B31BD0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DAC97F57-D72C-4A2D-83A5-075803D731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Scalability</a:t>
          </a:r>
        </a:p>
      </dgm:t>
    </dgm:pt>
    <dgm:pt modelId="{5AB39A5D-A0D1-40E1-8AA5-94DA0DDE8167}" type="parTrans" cxnId="{DA39F7DD-9258-43B2-B889-09B46E39B517}">
      <dgm:prSet/>
      <dgm:spPr/>
      <dgm:t>
        <a:bodyPr/>
        <a:lstStyle/>
        <a:p>
          <a:endParaRPr lang="en-US"/>
        </a:p>
      </dgm:t>
    </dgm:pt>
    <dgm:pt modelId="{7D7A27EF-DDF2-4172-B488-FF92C275749E}" type="sibTrans" cxnId="{DA39F7DD-9258-43B2-B889-09B46E39B517}">
      <dgm:prSet/>
      <dgm:spPr/>
      <dgm:t>
        <a:bodyPr/>
        <a:lstStyle/>
        <a:p>
          <a:endParaRPr lang="en-US"/>
        </a:p>
      </dgm:t>
    </dgm:pt>
    <dgm:pt modelId="{F847A93A-50E3-4502-9643-C0F4A1BD0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Handles many concurrent requests</a:t>
          </a:r>
        </a:p>
      </dgm:t>
    </dgm:pt>
    <dgm:pt modelId="{31247696-F39C-4E06-9B22-62CF9E4A60D0}" type="parTrans" cxnId="{2755B628-59C8-4EF4-AF5C-B4889CA1EFD4}">
      <dgm:prSet/>
      <dgm:spPr/>
      <dgm:t>
        <a:bodyPr/>
        <a:lstStyle/>
        <a:p>
          <a:endParaRPr lang="en-US"/>
        </a:p>
      </dgm:t>
    </dgm:pt>
    <dgm:pt modelId="{CA52F709-0C4B-466A-AF2E-00040E4E6840}" type="sibTrans" cxnId="{2755B628-59C8-4EF4-AF5C-B4889CA1EFD4}">
      <dgm:prSet/>
      <dgm:spPr/>
      <dgm:t>
        <a:bodyPr/>
        <a:lstStyle/>
        <a:p>
          <a:endParaRPr lang="en-US"/>
        </a:p>
      </dgm:t>
    </dgm:pt>
    <dgm:pt modelId="{FE2E52F7-7984-4475-B46E-28695EA9CE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Scales dynamically to meet demand</a:t>
          </a:r>
        </a:p>
      </dgm:t>
    </dgm:pt>
    <dgm:pt modelId="{F018473C-C491-4B22-9149-AC2315BF2DE5}" type="parTrans" cxnId="{F890C592-34B4-4FE2-8C72-2C1D1F2DF1DE}">
      <dgm:prSet/>
      <dgm:spPr/>
      <dgm:t>
        <a:bodyPr/>
        <a:lstStyle/>
        <a:p>
          <a:endParaRPr lang="en-US"/>
        </a:p>
      </dgm:t>
    </dgm:pt>
    <dgm:pt modelId="{E668665D-E8E6-4C05-99F8-E2FC3C13EAFF}" type="sibTrans" cxnId="{F890C592-34B4-4FE2-8C72-2C1D1F2DF1DE}">
      <dgm:prSet/>
      <dgm:spPr/>
      <dgm:t>
        <a:bodyPr/>
        <a:lstStyle/>
        <a:p>
          <a:endParaRPr lang="en-US"/>
        </a:p>
      </dgm:t>
    </dgm:pt>
    <dgm:pt modelId="{1A1BFB10-8FAF-4550-BD2E-FB935798A8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Reliability</a:t>
          </a:r>
        </a:p>
      </dgm:t>
    </dgm:pt>
    <dgm:pt modelId="{C672AEC6-991A-492D-AB61-E8F607CC990A}" type="parTrans" cxnId="{29792030-8AF7-42A4-8634-52E711B17691}">
      <dgm:prSet/>
      <dgm:spPr/>
      <dgm:t>
        <a:bodyPr/>
        <a:lstStyle/>
        <a:p>
          <a:endParaRPr lang="en-US"/>
        </a:p>
      </dgm:t>
    </dgm:pt>
    <dgm:pt modelId="{60697D00-B92C-43EA-99E2-9155A65301A3}" type="sibTrans" cxnId="{29792030-8AF7-42A4-8634-52E711B17691}">
      <dgm:prSet/>
      <dgm:spPr/>
      <dgm:t>
        <a:bodyPr/>
        <a:lstStyle/>
        <a:p>
          <a:endParaRPr lang="en-US"/>
        </a:p>
      </dgm:t>
    </dgm:pt>
    <dgm:pt modelId="{3DB2DB14-F2F3-4836-A72D-A2F3900D13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Durable state storage</a:t>
          </a:r>
        </a:p>
      </dgm:t>
    </dgm:pt>
    <dgm:pt modelId="{C9AEA79D-D277-43FE-AB1F-2817D65974A9}" type="parTrans" cxnId="{056A8DC0-DB3C-4878-9419-DF036091D980}">
      <dgm:prSet/>
      <dgm:spPr/>
      <dgm:t>
        <a:bodyPr/>
        <a:lstStyle/>
        <a:p>
          <a:endParaRPr lang="en-US"/>
        </a:p>
      </dgm:t>
    </dgm:pt>
    <dgm:pt modelId="{5D045426-BEF3-46D6-9784-05910EB401FF}" type="sibTrans" cxnId="{056A8DC0-DB3C-4878-9419-DF036091D980}">
      <dgm:prSet/>
      <dgm:spPr/>
      <dgm:t>
        <a:bodyPr/>
        <a:lstStyle/>
        <a:p>
          <a:endParaRPr lang="en-US"/>
        </a:p>
      </dgm:t>
    </dgm:pt>
    <dgm:pt modelId="{307CBAC8-5AC5-425B-84CA-6930EA52F8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Highly available and fault-tolerant</a:t>
          </a:r>
        </a:p>
      </dgm:t>
    </dgm:pt>
    <dgm:pt modelId="{3346D501-73B3-4C6E-963F-41555C9F1257}" type="parTrans" cxnId="{E9CC95D4-5CE0-4C5F-A164-83700D8143A4}">
      <dgm:prSet/>
      <dgm:spPr/>
      <dgm:t>
        <a:bodyPr/>
        <a:lstStyle/>
        <a:p>
          <a:endParaRPr lang="en-US"/>
        </a:p>
      </dgm:t>
    </dgm:pt>
    <dgm:pt modelId="{B25E38AA-6D3A-4825-BE02-2780E5C95C7A}" type="sibTrans" cxnId="{E9CC95D4-5CE0-4C5F-A164-83700D8143A4}">
      <dgm:prSet/>
      <dgm:spPr/>
      <dgm:t>
        <a:bodyPr/>
        <a:lstStyle/>
        <a:p>
          <a:endParaRPr lang="en-US"/>
        </a:p>
      </dgm:t>
    </dgm:pt>
    <dgm:pt modelId="{37A1E649-061A-4232-9B37-963D93839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Consistency</a:t>
          </a:r>
        </a:p>
      </dgm:t>
    </dgm:pt>
    <dgm:pt modelId="{F420408F-FEE4-4F9D-8690-CAA22BEA230F}" type="parTrans" cxnId="{3B74ED18-9FCA-4986-87A2-9D2D17C6AB5B}">
      <dgm:prSet/>
      <dgm:spPr/>
      <dgm:t>
        <a:bodyPr/>
        <a:lstStyle/>
        <a:p>
          <a:endParaRPr lang="en-US"/>
        </a:p>
      </dgm:t>
    </dgm:pt>
    <dgm:pt modelId="{845E5636-36A0-4B71-912E-F08B2A32CE59}" type="sibTrans" cxnId="{3B74ED18-9FCA-4986-87A2-9D2D17C6AB5B}">
      <dgm:prSet/>
      <dgm:spPr/>
      <dgm:t>
        <a:bodyPr/>
        <a:lstStyle/>
        <a:p>
          <a:endParaRPr lang="en-US"/>
        </a:p>
      </dgm:t>
    </dgm:pt>
    <dgm:pt modelId="{2F0922D8-19E6-4327-B665-048FD3780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Optimistic concurrency control</a:t>
          </a:r>
        </a:p>
      </dgm:t>
    </dgm:pt>
    <dgm:pt modelId="{46A5F4D9-273C-4B53-9828-DDF4187CDE2B}" type="parTrans" cxnId="{95EA85B0-3565-4AE1-B992-1C5DCBFD7325}">
      <dgm:prSet/>
      <dgm:spPr/>
      <dgm:t>
        <a:bodyPr/>
        <a:lstStyle/>
        <a:p>
          <a:endParaRPr lang="en-US"/>
        </a:p>
      </dgm:t>
    </dgm:pt>
    <dgm:pt modelId="{610907CB-2F1D-4AE1-B1BE-6F23F7F27C41}" type="sibTrans" cxnId="{95EA85B0-3565-4AE1-B992-1C5DCBFD7325}">
      <dgm:prSet/>
      <dgm:spPr/>
      <dgm:t>
        <a:bodyPr/>
        <a:lstStyle/>
        <a:p>
          <a:endParaRPr lang="en-US"/>
        </a:p>
      </dgm:t>
    </dgm:pt>
    <dgm:pt modelId="{9ABB58BF-077E-4D1F-A497-0259A14705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Ensures correct order of updates</a:t>
          </a:r>
        </a:p>
      </dgm:t>
    </dgm:pt>
    <dgm:pt modelId="{6CE96EC3-8DCB-4249-8CD2-545117AD2B85}" type="parTrans" cxnId="{64B57A43-82A3-429A-84FE-7B303A2B5C90}">
      <dgm:prSet/>
      <dgm:spPr/>
      <dgm:t>
        <a:bodyPr/>
        <a:lstStyle/>
        <a:p>
          <a:endParaRPr lang="en-US"/>
        </a:p>
      </dgm:t>
    </dgm:pt>
    <dgm:pt modelId="{26D71619-218C-40D5-BD8E-6D5EE3137716}" type="sibTrans" cxnId="{64B57A43-82A3-429A-84FE-7B303A2B5C90}">
      <dgm:prSet/>
      <dgm:spPr/>
      <dgm:t>
        <a:bodyPr/>
        <a:lstStyle/>
        <a:p>
          <a:endParaRPr lang="en-US"/>
        </a:p>
      </dgm:t>
    </dgm:pt>
    <dgm:pt modelId="{F3455013-8E03-478B-B8DD-B53284665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Encapsulation</a:t>
          </a:r>
        </a:p>
      </dgm:t>
    </dgm:pt>
    <dgm:pt modelId="{056CD6A0-3DE8-47BC-AFC6-19B91BDA876A}" type="parTrans" cxnId="{FD5A5B21-8B85-4E15-98ED-144406EBBB66}">
      <dgm:prSet/>
      <dgm:spPr/>
      <dgm:t>
        <a:bodyPr/>
        <a:lstStyle/>
        <a:p>
          <a:endParaRPr lang="en-US"/>
        </a:p>
      </dgm:t>
    </dgm:pt>
    <dgm:pt modelId="{E1E3403C-31DE-4741-87FE-708740A85D16}" type="sibTrans" cxnId="{FD5A5B21-8B85-4E15-98ED-144406EBBB66}">
      <dgm:prSet/>
      <dgm:spPr/>
      <dgm:t>
        <a:bodyPr/>
        <a:lstStyle/>
        <a:p>
          <a:endParaRPr lang="en-US"/>
        </a:p>
      </dgm:t>
    </dgm:pt>
    <dgm:pt modelId="{5FA6405A-6EC0-4DD5-B53A-1D199FE6F0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Encapsulates logic and state in a single class</a:t>
          </a:r>
        </a:p>
      </dgm:t>
    </dgm:pt>
    <dgm:pt modelId="{BFF812D6-BA25-409E-B7B2-4C82B011CA4E}" type="parTrans" cxnId="{602FB377-836C-491A-ADB0-680FA2E0B573}">
      <dgm:prSet/>
      <dgm:spPr/>
      <dgm:t>
        <a:bodyPr/>
        <a:lstStyle/>
        <a:p>
          <a:endParaRPr lang="en-US"/>
        </a:p>
      </dgm:t>
    </dgm:pt>
    <dgm:pt modelId="{E87B5C9E-7F08-42A4-A90A-5856293FC913}" type="sibTrans" cxnId="{602FB377-836C-491A-ADB0-680FA2E0B573}">
      <dgm:prSet/>
      <dgm:spPr/>
      <dgm:t>
        <a:bodyPr/>
        <a:lstStyle/>
        <a:p>
          <a:endParaRPr lang="en-US"/>
        </a:p>
      </dgm:t>
    </dgm:pt>
    <dgm:pt modelId="{180EC43A-BE74-470E-B758-97EC7E7D0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Easier to maintain and evolve</a:t>
          </a:r>
        </a:p>
      </dgm:t>
    </dgm:pt>
    <dgm:pt modelId="{4869CCF9-2574-4132-8E9C-8C5F0F38CED5}" type="parTrans" cxnId="{E351089C-D885-4E73-9A46-7AB54D42B74F}">
      <dgm:prSet/>
      <dgm:spPr/>
      <dgm:t>
        <a:bodyPr/>
        <a:lstStyle/>
        <a:p>
          <a:endParaRPr lang="en-US"/>
        </a:p>
      </dgm:t>
    </dgm:pt>
    <dgm:pt modelId="{6CEBD47C-1536-49B5-93A7-07EE82CD53C3}" type="sibTrans" cxnId="{E351089C-D885-4E73-9A46-7AB54D42B74F}">
      <dgm:prSet/>
      <dgm:spPr/>
      <dgm:t>
        <a:bodyPr/>
        <a:lstStyle/>
        <a:p>
          <a:endParaRPr lang="en-US"/>
        </a:p>
      </dgm:t>
    </dgm:pt>
    <dgm:pt modelId="{0F33CD74-D2B7-4F18-A13A-81D1A6764E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Reusability</a:t>
          </a:r>
        </a:p>
      </dgm:t>
    </dgm:pt>
    <dgm:pt modelId="{D552FDEA-7581-4418-A8C7-EF269C1B1434}" type="parTrans" cxnId="{2D9BE752-4F45-4949-9834-5567972B91D9}">
      <dgm:prSet/>
      <dgm:spPr/>
      <dgm:t>
        <a:bodyPr/>
        <a:lstStyle/>
        <a:p>
          <a:endParaRPr lang="en-US"/>
        </a:p>
      </dgm:t>
    </dgm:pt>
    <dgm:pt modelId="{245B5EFA-2A0F-41D6-9436-69D23DC1BCA6}" type="sibTrans" cxnId="{2D9BE752-4F45-4949-9834-5567972B91D9}">
      <dgm:prSet/>
      <dgm:spPr/>
      <dgm:t>
        <a:bodyPr/>
        <a:lstStyle/>
        <a:p>
          <a:endParaRPr lang="en-US"/>
        </a:p>
      </dgm:t>
    </dgm:pt>
    <dgm:pt modelId="{7A5C75D3-051F-4A46-8C8D-64A16D9828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used across multiple workflows</a:t>
          </a:r>
        </a:p>
      </dgm:t>
    </dgm:pt>
    <dgm:pt modelId="{BFFC0052-3D53-462F-91DD-EB8AE7E44B90}" type="parTrans" cxnId="{88B5CCB5-8493-42EE-91AC-5374BB3F6790}">
      <dgm:prSet/>
      <dgm:spPr/>
      <dgm:t>
        <a:bodyPr/>
        <a:lstStyle/>
        <a:p>
          <a:endParaRPr lang="en-US"/>
        </a:p>
      </dgm:t>
    </dgm:pt>
    <dgm:pt modelId="{220068B9-9C21-4710-A6B8-87A9710771C1}" type="sibTrans" cxnId="{88B5CCB5-8493-42EE-91AC-5374BB3F6790}">
      <dgm:prSet/>
      <dgm:spPr/>
      <dgm:t>
        <a:bodyPr/>
        <a:lstStyle/>
        <a:p>
          <a:endParaRPr lang="en-US"/>
        </a:p>
      </dgm:t>
    </dgm:pt>
    <dgm:pt modelId="{F383D72C-091D-42A5-B5F7-6FEAC02EAC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Reuse stateful entities in different parts of an application</a:t>
          </a:r>
        </a:p>
      </dgm:t>
    </dgm:pt>
    <dgm:pt modelId="{65175750-32CB-4247-95BE-70C0AA4D179E}" type="parTrans" cxnId="{82C3358A-5982-40BC-8E3E-1BEE4A3E000B}">
      <dgm:prSet/>
      <dgm:spPr/>
      <dgm:t>
        <a:bodyPr/>
        <a:lstStyle/>
        <a:p>
          <a:endParaRPr lang="en-US"/>
        </a:p>
      </dgm:t>
    </dgm:pt>
    <dgm:pt modelId="{77487CFD-6A51-4F39-94A8-7249EF353201}" type="sibTrans" cxnId="{82C3358A-5982-40BC-8E3E-1BEE4A3E000B}">
      <dgm:prSet/>
      <dgm:spPr/>
      <dgm:t>
        <a:bodyPr/>
        <a:lstStyle/>
        <a:p>
          <a:endParaRPr lang="en-US"/>
        </a:p>
      </dgm:t>
    </dgm:pt>
    <dgm:pt modelId="{808C7168-3A5E-4BE3-BCEF-0B0937CE4BD1}" type="pres">
      <dgm:prSet presAssocID="{5148C596-E9FC-4920-AF6A-1BB2B31BD09B}" presName="root" presStyleCnt="0">
        <dgm:presLayoutVars>
          <dgm:dir/>
          <dgm:resizeHandles val="exact"/>
        </dgm:presLayoutVars>
      </dgm:prSet>
      <dgm:spPr/>
    </dgm:pt>
    <dgm:pt modelId="{4B0C256A-CF76-4EDD-B501-240C361B7777}" type="pres">
      <dgm:prSet presAssocID="{DAC97F57-D72C-4A2D-83A5-075803D731E1}" presName="compNode" presStyleCnt="0"/>
      <dgm:spPr/>
    </dgm:pt>
    <dgm:pt modelId="{2A41FB47-D901-4321-8F15-53CDBB72D49D}" type="pres">
      <dgm:prSet presAssocID="{DAC97F57-D72C-4A2D-83A5-075803D731E1}" presName="bgRect" presStyleLbl="bgShp" presStyleIdx="0" presStyleCnt="5"/>
      <dgm:spPr/>
    </dgm:pt>
    <dgm:pt modelId="{338E601C-4486-4733-9510-9369DA339252}" type="pres">
      <dgm:prSet presAssocID="{DAC97F57-D72C-4A2D-83A5-075803D731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6E3986-6555-4327-BFCE-5256B35605C5}" type="pres">
      <dgm:prSet presAssocID="{DAC97F57-D72C-4A2D-83A5-075803D731E1}" presName="spaceRect" presStyleCnt="0"/>
      <dgm:spPr/>
    </dgm:pt>
    <dgm:pt modelId="{45F10963-74D8-4390-BB52-A4552D24521B}" type="pres">
      <dgm:prSet presAssocID="{DAC97F57-D72C-4A2D-83A5-075803D731E1}" presName="parTx" presStyleLbl="revTx" presStyleIdx="0" presStyleCnt="10">
        <dgm:presLayoutVars>
          <dgm:chMax val="0"/>
          <dgm:chPref val="0"/>
        </dgm:presLayoutVars>
      </dgm:prSet>
      <dgm:spPr/>
    </dgm:pt>
    <dgm:pt modelId="{FA3D61CA-4CC0-4631-9CEE-3EE9A6913F4C}" type="pres">
      <dgm:prSet presAssocID="{DAC97F57-D72C-4A2D-83A5-075803D731E1}" presName="desTx" presStyleLbl="revTx" presStyleIdx="1" presStyleCnt="10">
        <dgm:presLayoutVars/>
      </dgm:prSet>
      <dgm:spPr/>
    </dgm:pt>
    <dgm:pt modelId="{A95BAC92-FEDF-4A76-93A3-20493270AAC9}" type="pres">
      <dgm:prSet presAssocID="{7D7A27EF-DDF2-4172-B488-FF92C275749E}" presName="sibTrans" presStyleCnt="0"/>
      <dgm:spPr/>
    </dgm:pt>
    <dgm:pt modelId="{7CC05B4B-237B-4F22-BFCA-7612FCA9477E}" type="pres">
      <dgm:prSet presAssocID="{1A1BFB10-8FAF-4550-BD2E-FB935798A82E}" presName="compNode" presStyleCnt="0"/>
      <dgm:spPr/>
    </dgm:pt>
    <dgm:pt modelId="{79E5829A-3B23-4B2E-8C47-7C55DB33981C}" type="pres">
      <dgm:prSet presAssocID="{1A1BFB10-8FAF-4550-BD2E-FB935798A82E}" presName="bgRect" presStyleLbl="bgShp" presStyleIdx="1" presStyleCnt="5"/>
      <dgm:spPr/>
    </dgm:pt>
    <dgm:pt modelId="{E794E0CA-95B1-4F59-9196-999B12DA3129}" type="pres">
      <dgm:prSet presAssocID="{1A1BFB10-8FAF-4550-BD2E-FB935798A8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9650E7E-DD35-4813-B4C5-B48B60D27A49}" type="pres">
      <dgm:prSet presAssocID="{1A1BFB10-8FAF-4550-BD2E-FB935798A82E}" presName="spaceRect" presStyleCnt="0"/>
      <dgm:spPr/>
    </dgm:pt>
    <dgm:pt modelId="{ACE21C33-4650-405D-864D-26D27EC9522B}" type="pres">
      <dgm:prSet presAssocID="{1A1BFB10-8FAF-4550-BD2E-FB935798A82E}" presName="parTx" presStyleLbl="revTx" presStyleIdx="2" presStyleCnt="10">
        <dgm:presLayoutVars>
          <dgm:chMax val="0"/>
          <dgm:chPref val="0"/>
        </dgm:presLayoutVars>
      </dgm:prSet>
      <dgm:spPr/>
    </dgm:pt>
    <dgm:pt modelId="{B24107FE-92A5-4A4D-BFFA-CE06FB9F2195}" type="pres">
      <dgm:prSet presAssocID="{1A1BFB10-8FAF-4550-BD2E-FB935798A82E}" presName="desTx" presStyleLbl="revTx" presStyleIdx="3" presStyleCnt="10">
        <dgm:presLayoutVars/>
      </dgm:prSet>
      <dgm:spPr/>
    </dgm:pt>
    <dgm:pt modelId="{656FA711-C55B-4E5F-B3A3-9D7C705EB3B2}" type="pres">
      <dgm:prSet presAssocID="{60697D00-B92C-43EA-99E2-9155A65301A3}" presName="sibTrans" presStyleCnt="0"/>
      <dgm:spPr/>
    </dgm:pt>
    <dgm:pt modelId="{D3E7D1B5-67C5-4664-9DD5-CA29026BBDF2}" type="pres">
      <dgm:prSet presAssocID="{37A1E649-061A-4232-9B37-963D93839053}" presName="compNode" presStyleCnt="0"/>
      <dgm:spPr/>
    </dgm:pt>
    <dgm:pt modelId="{F7793742-9BA0-4E39-B6C8-F355D34618FA}" type="pres">
      <dgm:prSet presAssocID="{37A1E649-061A-4232-9B37-963D93839053}" presName="bgRect" presStyleLbl="bgShp" presStyleIdx="2" presStyleCnt="5"/>
      <dgm:spPr/>
    </dgm:pt>
    <dgm:pt modelId="{79556627-F24D-4A6B-B82A-7224120D9ED9}" type="pres">
      <dgm:prSet presAssocID="{37A1E649-061A-4232-9B37-963D938390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FD3C05-ABB0-441A-8294-7E84DDFFE4C5}" type="pres">
      <dgm:prSet presAssocID="{37A1E649-061A-4232-9B37-963D93839053}" presName="spaceRect" presStyleCnt="0"/>
      <dgm:spPr/>
    </dgm:pt>
    <dgm:pt modelId="{72A9FBDC-1CB3-4220-B3E5-CDB78BF27EE4}" type="pres">
      <dgm:prSet presAssocID="{37A1E649-061A-4232-9B37-963D93839053}" presName="parTx" presStyleLbl="revTx" presStyleIdx="4" presStyleCnt="10">
        <dgm:presLayoutVars>
          <dgm:chMax val="0"/>
          <dgm:chPref val="0"/>
        </dgm:presLayoutVars>
      </dgm:prSet>
      <dgm:spPr/>
    </dgm:pt>
    <dgm:pt modelId="{F5D491A1-39DC-4613-8C92-5BB93A2FC971}" type="pres">
      <dgm:prSet presAssocID="{37A1E649-061A-4232-9B37-963D93839053}" presName="desTx" presStyleLbl="revTx" presStyleIdx="5" presStyleCnt="10">
        <dgm:presLayoutVars/>
      </dgm:prSet>
      <dgm:spPr/>
    </dgm:pt>
    <dgm:pt modelId="{54C64CE2-6C45-413A-9D67-8E9D75C073E0}" type="pres">
      <dgm:prSet presAssocID="{845E5636-36A0-4B71-912E-F08B2A32CE59}" presName="sibTrans" presStyleCnt="0"/>
      <dgm:spPr/>
    </dgm:pt>
    <dgm:pt modelId="{C9711863-C54E-4CD5-80A2-C7C5F99D5037}" type="pres">
      <dgm:prSet presAssocID="{F3455013-8E03-478B-B8DD-B532846656CE}" presName="compNode" presStyleCnt="0"/>
      <dgm:spPr/>
    </dgm:pt>
    <dgm:pt modelId="{6437B58D-7364-410D-BDFE-0B6C7224EA69}" type="pres">
      <dgm:prSet presAssocID="{F3455013-8E03-478B-B8DD-B532846656CE}" presName="bgRect" presStyleLbl="bgShp" presStyleIdx="3" presStyleCnt="5"/>
      <dgm:spPr/>
    </dgm:pt>
    <dgm:pt modelId="{EFC0E377-23CC-498E-8C37-0EA9E73F0282}" type="pres">
      <dgm:prSet presAssocID="{F3455013-8E03-478B-B8DD-B532846656C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C693B42-F5AA-407C-AC55-4344ECFCF638}" type="pres">
      <dgm:prSet presAssocID="{F3455013-8E03-478B-B8DD-B532846656CE}" presName="spaceRect" presStyleCnt="0"/>
      <dgm:spPr/>
    </dgm:pt>
    <dgm:pt modelId="{59A4BB28-FEDE-4A80-B16B-F59E2F084729}" type="pres">
      <dgm:prSet presAssocID="{F3455013-8E03-478B-B8DD-B532846656CE}" presName="parTx" presStyleLbl="revTx" presStyleIdx="6" presStyleCnt="10">
        <dgm:presLayoutVars>
          <dgm:chMax val="0"/>
          <dgm:chPref val="0"/>
        </dgm:presLayoutVars>
      </dgm:prSet>
      <dgm:spPr/>
    </dgm:pt>
    <dgm:pt modelId="{D8B7FD5D-E130-4173-9BC2-B12F199D633E}" type="pres">
      <dgm:prSet presAssocID="{F3455013-8E03-478B-B8DD-B532846656CE}" presName="desTx" presStyleLbl="revTx" presStyleIdx="7" presStyleCnt="10">
        <dgm:presLayoutVars/>
      </dgm:prSet>
      <dgm:spPr/>
    </dgm:pt>
    <dgm:pt modelId="{F2E2A123-0774-4338-97BA-FA96602B813A}" type="pres">
      <dgm:prSet presAssocID="{E1E3403C-31DE-4741-87FE-708740A85D16}" presName="sibTrans" presStyleCnt="0"/>
      <dgm:spPr/>
    </dgm:pt>
    <dgm:pt modelId="{8C8C47E3-E095-4FE4-B3BC-AEB40D04D7B2}" type="pres">
      <dgm:prSet presAssocID="{0F33CD74-D2B7-4F18-A13A-81D1A6764E92}" presName="compNode" presStyleCnt="0"/>
      <dgm:spPr/>
    </dgm:pt>
    <dgm:pt modelId="{725C43A5-BE51-4184-A697-A0D7A8B11BC0}" type="pres">
      <dgm:prSet presAssocID="{0F33CD74-D2B7-4F18-A13A-81D1A6764E92}" presName="bgRect" presStyleLbl="bgShp" presStyleIdx="4" presStyleCnt="5"/>
      <dgm:spPr/>
    </dgm:pt>
    <dgm:pt modelId="{9EBEB4E3-81E6-48EB-9351-2DE17306F479}" type="pres">
      <dgm:prSet presAssocID="{0F33CD74-D2B7-4F18-A13A-81D1A6764E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B100E76-55AA-4B55-B8AB-12364E34C597}" type="pres">
      <dgm:prSet presAssocID="{0F33CD74-D2B7-4F18-A13A-81D1A6764E92}" presName="spaceRect" presStyleCnt="0"/>
      <dgm:spPr/>
    </dgm:pt>
    <dgm:pt modelId="{99480168-80F1-4973-90D2-6DFDD5905C14}" type="pres">
      <dgm:prSet presAssocID="{0F33CD74-D2B7-4F18-A13A-81D1A6764E92}" presName="parTx" presStyleLbl="revTx" presStyleIdx="8" presStyleCnt="10">
        <dgm:presLayoutVars>
          <dgm:chMax val="0"/>
          <dgm:chPref val="0"/>
        </dgm:presLayoutVars>
      </dgm:prSet>
      <dgm:spPr/>
    </dgm:pt>
    <dgm:pt modelId="{8342643F-A7CA-420D-A26A-C0E1E3992644}" type="pres">
      <dgm:prSet presAssocID="{0F33CD74-D2B7-4F18-A13A-81D1A6764E92}" presName="desTx" presStyleLbl="revTx" presStyleIdx="9" presStyleCnt="10">
        <dgm:presLayoutVars/>
      </dgm:prSet>
      <dgm:spPr/>
    </dgm:pt>
  </dgm:ptLst>
  <dgm:cxnLst>
    <dgm:cxn modelId="{4F123D09-FA0F-4B3B-B905-4847236D6660}" type="presOf" srcId="{DAC97F57-D72C-4A2D-83A5-075803D731E1}" destId="{45F10963-74D8-4390-BB52-A4552D24521B}" srcOrd="0" destOrd="0" presId="urn:microsoft.com/office/officeart/2018/2/layout/IconVerticalSolidList"/>
    <dgm:cxn modelId="{3B74ED18-9FCA-4986-87A2-9D2D17C6AB5B}" srcId="{5148C596-E9FC-4920-AF6A-1BB2B31BD09B}" destId="{37A1E649-061A-4232-9B37-963D93839053}" srcOrd="2" destOrd="0" parTransId="{F420408F-FEE4-4F9D-8690-CAA22BEA230F}" sibTransId="{845E5636-36A0-4B71-912E-F08B2A32CE59}"/>
    <dgm:cxn modelId="{DC32431D-77A4-42C6-B964-F0D2D60B2773}" type="presOf" srcId="{307CBAC8-5AC5-425B-84CA-6930EA52F8F4}" destId="{B24107FE-92A5-4A4D-BFFA-CE06FB9F2195}" srcOrd="0" destOrd="1" presId="urn:microsoft.com/office/officeart/2018/2/layout/IconVerticalSolidList"/>
    <dgm:cxn modelId="{DB9FD21E-39C7-44DC-A211-B44E6EEE54AE}" type="presOf" srcId="{2F0922D8-19E6-4327-B665-048FD37807FC}" destId="{F5D491A1-39DC-4613-8C92-5BB93A2FC971}" srcOrd="0" destOrd="0" presId="urn:microsoft.com/office/officeart/2018/2/layout/IconVerticalSolidList"/>
    <dgm:cxn modelId="{FD5A5B21-8B85-4E15-98ED-144406EBBB66}" srcId="{5148C596-E9FC-4920-AF6A-1BB2B31BD09B}" destId="{F3455013-8E03-478B-B8DD-B532846656CE}" srcOrd="3" destOrd="0" parTransId="{056CD6A0-3DE8-47BC-AFC6-19B91BDA876A}" sibTransId="{E1E3403C-31DE-4741-87FE-708740A85D16}"/>
    <dgm:cxn modelId="{2755B628-59C8-4EF4-AF5C-B4889CA1EFD4}" srcId="{DAC97F57-D72C-4A2D-83A5-075803D731E1}" destId="{F847A93A-50E3-4502-9643-C0F4A1BD0491}" srcOrd="0" destOrd="0" parTransId="{31247696-F39C-4E06-9B22-62CF9E4A60D0}" sibTransId="{CA52F709-0C4B-466A-AF2E-00040E4E6840}"/>
    <dgm:cxn modelId="{DA8F572F-AAA5-494D-A788-D135F5C7BA27}" type="presOf" srcId="{F383D72C-091D-42A5-B5F7-6FEAC02EACEC}" destId="{8342643F-A7CA-420D-A26A-C0E1E3992644}" srcOrd="0" destOrd="1" presId="urn:microsoft.com/office/officeart/2018/2/layout/IconVerticalSolidList"/>
    <dgm:cxn modelId="{29792030-8AF7-42A4-8634-52E711B17691}" srcId="{5148C596-E9FC-4920-AF6A-1BB2B31BD09B}" destId="{1A1BFB10-8FAF-4550-BD2E-FB935798A82E}" srcOrd="1" destOrd="0" parTransId="{C672AEC6-991A-492D-AB61-E8F607CC990A}" sibTransId="{60697D00-B92C-43EA-99E2-9155A65301A3}"/>
    <dgm:cxn modelId="{4496263F-56E8-4554-954A-B14A984709F7}" type="presOf" srcId="{0F33CD74-D2B7-4F18-A13A-81D1A6764E92}" destId="{99480168-80F1-4973-90D2-6DFDD5905C14}" srcOrd="0" destOrd="0" presId="urn:microsoft.com/office/officeart/2018/2/layout/IconVerticalSolidList"/>
    <dgm:cxn modelId="{64B57A43-82A3-429A-84FE-7B303A2B5C90}" srcId="{37A1E649-061A-4232-9B37-963D93839053}" destId="{9ABB58BF-077E-4D1F-A497-0259A147053F}" srcOrd="1" destOrd="0" parTransId="{6CE96EC3-8DCB-4249-8CD2-545117AD2B85}" sibTransId="{26D71619-218C-40D5-BD8E-6D5EE3137716}"/>
    <dgm:cxn modelId="{2B904A44-5B95-4EC3-9EBE-F7046AB5C0EB}" type="presOf" srcId="{9ABB58BF-077E-4D1F-A497-0259A147053F}" destId="{F5D491A1-39DC-4613-8C92-5BB93A2FC971}" srcOrd="0" destOrd="1" presId="urn:microsoft.com/office/officeart/2018/2/layout/IconVerticalSolidList"/>
    <dgm:cxn modelId="{A7DA8747-C960-44F3-9087-E71ECC90FC36}" type="presOf" srcId="{F847A93A-50E3-4502-9643-C0F4A1BD0491}" destId="{FA3D61CA-4CC0-4631-9CEE-3EE9A6913F4C}" srcOrd="0" destOrd="0" presId="urn:microsoft.com/office/officeart/2018/2/layout/IconVerticalSolidList"/>
    <dgm:cxn modelId="{2D9BE752-4F45-4949-9834-5567972B91D9}" srcId="{5148C596-E9FC-4920-AF6A-1BB2B31BD09B}" destId="{0F33CD74-D2B7-4F18-A13A-81D1A6764E92}" srcOrd="4" destOrd="0" parTransId="{D552FDEA-7581-4418-A8C7-EF269C1B1434}" sibTransId="{245B5EFA-2A0F-41D6-9436-69D23DC1BCA6}"/>
    <dgm:cxn modelId="{602FB377-836C-491A-ADB0-680FA2E0B573}" srcId="{F3455013-8E03-478B-B8DD-B532846656CE}" destId="{5FA6405A-6EC0-4DD5-B53A-1D199FE6F015}" srcOrd="0" destOrd="0" parTransId="{BFF812D6-BA25-409E-B7B2-4C82B011CA4E}" sibTransId="{E87B5C9E-7F08-42A4-A90A-5856293FC913}"/>
    <dgm:cxn modelId="{C9309A7A-CB73-458F-BEC4-D35FF0A5D752}" type="presOf" srcId="{3DB2DB14-F2F3-4836-A72D-A2F3900D1303}" destId="{B24107FE-92A5-4A4D-BFFA-CE06FB9F2195}" srcOrd="0" destOrd="0" presId="urn:microsoft.com/office/officeart/2018/2/layout/IconVerticalSolidList"/>
    <dgm:cxn modelId="{163B497C-B5BA-4FEF-82AE-C693A78C89EE}" type="presOf" srcId="{37A1E649-061A-4232-9B37-963D93839053}" destId="{72A9FBDC-1CB3-4220-B3E5-CDB78BF27EE4}" srcOrd="0" destOrd="0" presId="urn:microsoft.com/office/officeart/2018/2/layout/IconVerticalSolidList"/>
    <dgm:cxn modelId="{E520337D-BAA3-4AB3-B11D-D249855E3259}" type="presOf" srcId="{FE2E52F7-7984-4475-B46E-28695EA9CE5E}" destId="{FA3D61CA-4CC0-4631-9CEE-3EE9A6913F4C}" srcOrd="0" destOrd="1" presId="urn:microsoft.com/office/officeart/2018/2/layout/IconVerticalSolidList"/>
    <dgm:cxn modelId="{82C3358A-5982-40BC-8E3E-1BEE4A3E000B}" srcId="{0F33CD74-D2B7-4F18-A13A-81D1A6764E92}" destId="{F383D72C-091D-42A5-B5F7-6FEAC02EACEC}" srcOrd="1" destOrd="0" parTransId="{65175750-32CB-4247-95BE-70C0AA4D179E}" sibTransId="{77487CFD-6A51-4F39-94A8-7249EF353201}"/>
    <dgm:cxn modelId="{F890C592-34B4-4FE2-8C72-2C1D1F2DF1DE}" srcId="{DAC97F57-D72C-4A2D-83A5-075803D731E1}" destId="{FE2E52F7-7984-4475-B46E-28695EA9CE5E}" srcOrd="1" destOrd="0" parTransId="{F018473C-C491-4B22-9149-AC2315BF2DE5}" sibTransId="{E668665D-E8E6-4C05-99F8-E2FC3C13EAFF}"/>
    <dgm:cxn modelId="{E351089C-D885-4E73-9A46-7AB54D42B74F}" srcId="{F3455013-8E03-478B-B8DD-B532846656CE}" destId="{180EC43A-BE74-470E-B758-97EC7E7D0710}" srcOrd="1" destOrd="0" parTransId="{4869CCF9-2574-4132-8E9C-8C5F0F38CED5}" sibTransId="{6CEBD47C-1536-49B5-93A7-07EE82CD53C3}"/>
    <dgm:cxn modelId="{C9CCDEAA-C126-43F3-8042-CC3C68D16660}" type="presOf" srcId="{5FA6405A-6EC0-4DD5-B53A-1D199FE6F015}" destId="{D8B7FD5D-E130-4173-9BC2-B12F199D633E}" srcOrd="0" destOrd="0" presId="urn:microsoft.com/office/officeart/2018/2/layout/IconVerticalSolidList"/>
    <dgm:cxn modelId="{202E57AC-A43B-463E-B37B-94638DF36917}" type="presOf" srcId="{1A1BFB10-8FAF-4550-BD2E-FB935798A82E}" destId="{ACE21C33-4650-405D-864D-26D27EC9522B}" srcOrd="0" destOrd="0" presId="urn:microsoft.com/office/officeart/2018/2/layout/IconVerticalSolidList"/>
    <dgm:cxn modelId="{95EA85B0-3565-4AE1-B992-1C5DCBFD7325}" srcId="{37A1E649-061A-4232-9B37-963D93839053}" destId="{2F0922D8-19E6-4327-B665-048FD37807FC}" srcOrd="0" destOrd="0" parTransId="{46A5F4D9-273C-4B53-9828-DDF4187CDE2B}" sibTransId="{610907CB-2F1D-4AE1-B1BE-6F23F7F27C41}"/>
    <dgm:cxn modelId="{88B5CCB5-8493-42EE-91AC-5374BB3F6790}" srcId="{0F33CD74-D2B7-4F18-A13A-81D1A6764E92}" destId="{7A5C75D3-051F-4A46-8C8D-64A16D98282F}" srcOrd="0" destOrd="0" parTransId="{BFFC0052-3D53-462F-91DD-EB8AE7E44B90}" sibTransId="{220068B9-9C21-4710-A6B8-87A9710771C1}"/>
    <dgm:cxn modelId="{039546C0-8E64-4872-9D43-F74E2B9314CE}" type="presOf" srcId="{F3455013-8E03-478B-B8DD-B532846656CE}" destId="{59A4BB28-FEDE-4A80-B16B-F59E2F084729}" srcOrd="0" destOrd="0" presId="urn:microsoft.com/office/officeart/2018/2/layout/IconVerticalSolidList"/>
    <dgm:cxn modelId="{056A8DC0-DB3C-4878-9419-DF036091D980}" srcId="{1A1BFB10-8FAF-4550-BD2E-FB935798A82E}" destId="{3DB2DB14-F2F3-4836-A72D-A2F3900D1303}" srcOrd="0" destOrd="0" parTransId="{C9AEA79D-D277-43FE-AB1F-2817D65974A9}" sibTransId="{5D045426-BEF3-46D6-9784-05910EB401FF}"/>
    <dgm:cxn modelId="{3D1529CC-3FDC-42EF-A9B4-FD04CCB2EC23}" type="presOf" srcId="{180EC43A-BE74-470E-B758-97EC7E7D0710}" destId="{D8B7FD5D-E130-4173-9BC2-B12F199D633E}" srcOrd="0" destOrd="1" presId="urn:microsoft.com/office/officeart/2018/2/layout/IconVerticalSolidList"/>
    <dgm:cxn modelId="{F78A90D2-9B9B-4CBC-9818-A2497C4D9EEA}" type="presOf" srcId="{5148C596-E9FC-4920-AF6A-1BB2B31BD09B}" destId="{808C7168-3A5E-4BE3-BCEF-0B0937CE4BD1}" srcOrd="0" destOrd="0" presId="urn:microsoft.com/office/officeart/2018/2/layout/IconVerticalSolidList"/>
    <dgm:cxn modelId="{E9CC95D4-5CE0-4C5F-A164-83700D8143A4}" srcId="{1A1BFB10-8FAF-4550-BD2E-FB935798A82E}" destId="{307CBAC8-5AC5-425B-84CA-6930EA52F8F4}" srcOrd="1" destOrd="0" parTransId="{3346D501-73B3-4C6E-963F-41555C9F1257}" sibTransId="{B25E38AA-6D3A-4825-BE02-2780E5C95C7A}"/>
    <dgm:cxn modelId="{DA39F7DD-9258-43B2-B889-09B46E39B517}" srcId="{5148C596-E9FC-4920-AF6A-1BB2B31BD09B}" destId="{DAC97F57-D72C-4A2D-83A5-075803D731E1}" srcOrd="0" destOrd="0" parTransId="{5AB39A5D-A0D1-40E1-8AA5-94DA0DDE8167}" sibTransId="{7D7A27EF-DDF2-4172-B488-FF92C275749E}"/>
    <dgm:cxn modelId="{1CCCAFFF-E4C7-4FB2-96BA-FEC5E79CD092}" type="presOf" srcId="{7A5C75D3-051F-4A46-8C8D-64A16D98282F}" destId="{8342643F-A7CA-420D-A26A-C0E1E3992644}" srcOrd="0" destOrd="0" presId="urn:microsoft.com/office/officeart/2018/2/layout/IconVerticalSolidList"/>
    <dgm:cxn modelId="{FF9796E4-197A-4F5E-900B-9064FF00E98E}" type="presParOf" srcId="{808C7168-3A5E-4BE3-BCEF-0B0937CE4BD1}" destId="{4B0C256A-CF76-4EDD-B501-240C361B7777}" srcOrd="0" destOrd="0" presId="urn:microsoft.com/office/officeart/2018/2/layout/IconVerticalSolidList"/>
    <dgm:cxn modelId="{65D4B069-1B51-4246-8A80-2CE8CC94EF64}" type="presParOf" srcId="{4B0C256A-CF76-4EDD-B501-240C361B7777}" destId="{2A41FB47-D901-4321-8F15-53CDBB72D49D}" srcOrd="0" destOrd="0" presId="urn:microsoft.com/office/officeart/2018/2/layout/IconVerticalSolidList"/>
    <dgm:cxn modelId="{956AC899-AD5E-451C-ABD5-8F2CD800DB3D}" type="presParOf" srcId="{4B0C256A-CF76-4EDD-B501-240C361B7777}" destId="{338E601C-4486-4733-9510-9369DA339252}" srcOrd="1" destOrd="0" presId="urn:microsoft.com/office/officeart/2018/2/layout/IconVerticalSolidList"/>
    <dgm:cxn modelId="{6A7AE9E6-1559-4804-8BE7-41113D1ADA41}" type="presParOf" srcId="{4B0C256A-CF76-4EDD-B501-240C361B7777}" destId="{4B6E3986-6555-4327-BFCE-5256B35605C5}" srcOrd="2" destOrd="0" presId="urn:microsoft.com/office/officeart/2018/2/layout/IconVerticalSolidList"/>
    <dgm:cxn modelId="{12D519CA-A639-4605-A81E-5521D9C764E5}" type="presParOf" srcId="{4B0C256A-CF76-4EDD-B501-240C361B7777}" destId="{45F10963-74D8-4390-BB52-A4552D24521B}" srcOrd="3" destOrd="0" presId="urn:microsoft.com/office/officeart/2018/2/layout/IconVerticalSolidList"/>
    <dgm:cxn modelId="{0536EF5E-3ABD-47DA-B718-CD3400F5875F}" type="presParOf" srcId="{4B0C256A-CF76-4EDD-B501-240C361B7777}" destId="{FA3D61CA-4CC0-4631-9CEE-3EE9A6913F4C}" srcOrd="4" destOrd="0" presId="urn:microsoft.com/office/officeart/2018/2/layout/IconVerticalSolidList"/>
    <dgm:cxn modelId="{81D429DF-BF61-41EE-ABA4-042A90FBB837}" type="presParOf" srcId="{808C7168-3A5E-4BE3-BCEF-0B0937CE4BD1}" destId="{A95BAC92-FEDF-4A76-93A3-20493270AAC9}" srcOrd="1" destOrd="0" presId="urn:microsoft.com/office/officeart/2018/2/layout/IconVerticalSolidList"/>
    <dgm:cxn modelId="{5DDBDCD9-2ED3-44FE-90EA-FD8A948AB908}" type="presParOf" srcId="{808C7168-3A5E-4BE3-BCEF-0B0937CE4BD1}" destId="{7CC05B4B-237B-4F22-BFCA-7612FCA9477E}" srcOrd="2" destOrd="0" presId="urn:microsoft.com/office/officeart/2018/2/layout/IconVerticalSolidList"/>
    <dgm:cxn modelId="{3FD16DC8-EC01-4F40-A761-F6663E898FD5}" type="presParOf" srcId="{7CC05B4B-237B-4F22-BFCA-7612FCA9477E}" destId="{79E5829A-3B23-4B2E-8C47-7C55DB33981C}" srcOrd="0" destOrd="0" presId="urn:microsoft.com/office/officeart/2018/2/layout/IconVerticalSolidList"/>
    <dgm:cxn modelId="{B5757151-4353-4327-BE8E-B5EF4CD1CB1B}" type="presParOf" srcId="{7CC05B4B-237B-4F22-BFCA-7612FCA9477E}" destId="{E794E0CA-95B1-4F59-9196-999B12DA3129}" srcOrd="1" destOrd="0" presId="urn:microsoft.com/office/officeart/2018/2/layout/IconVerticalSolidList"/>
    <dgm:cxn modelId="{FF44D3E2-1F59-43D6-BFCE-796722F9C9C7}" type="presParOf" srcId="{7CC05B4B-237B-4F22-BFCA-7612FCA9477E}" destId="{99650E7E-DD35-4813-B4C5-B48B60D27A49}" srcOrd="2" destOrd="0" presId="urn:microsoft.com/office/officeart/2018/2/layout/IconVerticalSolidList"/>
    <dgm:cxn modelId="{82D10328-ABC8-43FB-A97D-B100361FB5D4}" type="presParOf" srcId="{7CC05B4B-237B-4F22-BFCA-7612FCA9477E}" destId="{ACE21C33-4650-405D-864D-26D27EC9522B}" srcOrd="3" destOrd="0" presId="urn:microsoft.com/office/officeart/2018/2/layout/IconVerticalSolidList"/>
    <dgm:cxn modelId="{E8D1713B-7804-4325-8639-7C75C5D42D02}" type="presParOf" srcId="{7CC05B4B-237B-4F22-BFCA-7612FCA9477E}" destId="{B24107FE-92A5-4A4D-BFFA-CE06FB9F2195}" srcOrd="4" destOrd="0" presId="urn:microsoft.com/office/officeart/2018/2/layout/IconVerticalSolidList"/>
    <dgm:cxn modelId="{E6D8670A-7B94-418F-9F3C-A9E8C62F6BA1}" type="presParOf" srcId="{808C7168-3A5E-4BE3-BCEF-0B0937CE4BD1}" destId="{656FA711-C55B-4E5F-B3A3-9D7C705EB3B2}" srcOrd="3" destOrd="0" presId="urn:microsoft.com/office/officeart/2018/2/layout/IconVerticalSolidList"/>
    <dgm:cxn modelId="{D2E45F2C-E3F4-405D-889B-E3FFC1A01DA0}" type="presParOf" srcId="{808C7168-3A5E-4BE3-BCEF-0B0937CE4BD1}" destId="{D3E7D1B5-67C5-4664-9DD5-CA29026BBDF2}" srcOrd="4" destOrd="0" presId="urn:microsoft.com/office/officeart/2018/2/layout/IconVerticalSolidList"/>
    <dgm:cxn modelId="{ADE63D51-506E-4BB1-B5A2-ACA7561E2517}" type="presParOf" srcId="{D3E7D1B5-67C5-4664-9DD5-CA29026BBDF2}" destId="{F7793742-9BA0-4E39-B6C8-F355D34618FA}" srcOrd="0" destOrd="0" presId="urn:microsoft.com/office/officeart/2018/2/layout/IconVerticalSolidList"/>
    <dgm:cxn modelId="{71AB8BCB-F444-4DE9-845D-3BEBD4467991}" type="presParOf" srcId="{D3E7D1B5-67C5-4664-9DD5-CA29026BBDF2}" destId="{79556627-F24D-4A6B-B82A-7224120D9ED9}" srcOrd="1" destOrd="0" presId="urn:microsoft.com/office/officeart/2018/2/layout/IconVerticalSolidList"/>
    <dgm:cxn modelId="{649F4604-5C37-4E2A-8216-8EE0368DA01F}" type="presParOf" srcId="{D3E7D1B5-67C5-4664-9DD5-CA29026BBDF2}" destId="{F3FD3C05-ABB0-441A-8294-7E84DDFFE4C5}" srcOrd="2" destOrd="0" presId="urn:microsoft.com/office/officeart/2018/2/layout/IconVerticalSolidList"/>
    <dgm:cxn modelId="{465FE13E-57C3-4E3C-BCE2-A164B460AB09}" type="presParOf" srcId="{D3E7D1B5-67C5-4664-9DD5-CA29026BBDF2}" destId="{72A9FBDC-1CB3-4220-B3E5-CDB78BF27EE4}" srcOrd="3" destOrd="0" presId="urn:microsoft.com/office/officeart/2018/2/layout/IconVerticalSolidList"/>
    <dgm:cxn modelId="{8D78D8CF-073D-40CD-8E2C-47996A447F3D}" type="presParOf" srcId="{D3E7D1B5-67C5-4664-9DD5-CA29026BBDF2}" destId="{F5D491A1-39DC-4613-8C92-5BB93A2FC971}" srcOrd="4" destOrd="0" presId="urn:microsoft.com/office/officeart/2018/2/layout/IconVerticalSolidList"/>
    <dgm:cxn modelId="{8C905B7E-D286-4AF0-A31C-112C3BCC3D56}" type="presParOf" srcId="{808C7168-3A5E-4BE3-BCEF-0B0937CE4BD1}" destId="{54C64CE2-6C45-413A-9D67-8E9D75C073E0}" srcOrd="5" destOrd="0" presId="urn:microsoft.com/office/officeart/2018/2/layout/IconVerticalSolidList"/>
    <dgm:cxn modelId="{2C3D83D9-01D9-4E9D-82C0-28915A254D44}" type="presParOf" srcId="{808C7168-3A5E-4BE3-BCEF-0B0937CE4BD1}" destId="{C9711863-C54E-4CD5-80A2-C7C5F99D5037}" srcOrd="6" destOrd="0" presId="urn:microsoft.com/office/officeart/2018/2/layout/IconVerticalSolidList"/>
    <dgm:cxn modelId="{F698BBC1-5DD7-444C-8459-79C8DBE4FCA4}" type="presParOf" srcId="{C9711863-C54E-4CD5-80A2-C7C5F99D5037}" destId="{6437B58D-7364-410D-BDFE-0B6C7224EA69}" srcOrd="0" destOrd="0" presId="urn:microsoft.com/office/officeart/2018/2/layout/IconVerticalSolidList"/>
    <dgm:cxn modelId="{B905A4A9-A77C-4537-BF5B-B87939DB48DE}" type="presParOf" srcId="{C9711863-C54E-4CD5-80A2-C7C5F99D5037}" destId="{EFC0E377-23CC-498E-8C37-0EA9E73F0282}" srcOrd="1" destOrd="0" presId="urn:microsoft.com/office/officeart/2018/2/layout/IconVerticalSolidList"/>
    <dgm:cxn modelId="{FD14375C-820C-45B3-AE97-BE646B51C88C}" type="presParOf" srcId="{C9711863-C54E-4CD5-80A2-C7C5F99D5037}" destId="{1C693B42-F5AA-407C-AC55-4344ECFCF638}" srcOrd="2" destOrd="0" presId="urn:microsoft.com/office/officeart/2018/2/layout/IconVerticalSolidList"/>
    <dgm:cxn modelId="{D38FD0AC-17AC-4510-A12A-0652CE8BAED6}" type="presParOf" srcId="{C9711863-C54E-4CD5-80A2-C7C5F99D5037}" destId="{59A4BB28-FEDE-4A80-B16B-F59E2F084729}" srcOrd="3" destOrd="0" presId="urn:microsoft.com/office/officeart/2018/2/layout/IconVerticalSolidList"/>
    <dgm:cxn modelId="{14E7E785-27B9-4441-9D8C-19A984277B86}" type="presParOf" srcId="{C9711863-C54E-4CD5-80A2-C7C5F99D5037}" destId="{D8B7FD5D-E130-4173-9BC2-B12F199D633E}" srcOrd="4" destOrd="0" presId="urn:microsoft.com/office/officeart/2018/2/layout/IconVerticalSolidList"/>
    <dgm:cxn modelId="{8C32BE52-5954-40AA-AC9F-44D9242D3769}" type="presParOf" srcId="{808C7168-3A5E-4BE3-BCEF-0B0937CE4BD1}" destId="{F2E2A123-0774-4338-97BA-FA96602B813A}" srcOrd="7" destOrd="0" presId="urn:microsoft.com/office/officeart/2018/2/layout/IconVerticalSolidList"/>
    <dgm:cxn modelId="{01DA8B57-D993-4B51-A9BD-1898C28E2458}" type="presParOf" srcId="{808C7168-3A5E-4BE3-BCEF-0B0937CE4BD1}" destId="{8C8C47E3-E095-4FE4-B3BC-AEB40D04D7B2}" srcOrd="8" destOrd="0" presId="urn:microsoft.com/office/officeart/2018/2/layout/IconVerticalSolidList"/>
    <dgm:cxn modelId="{EE94D03C-46ED-4163-99C4-85FCB8BFF550}" type="presParOf" srcId="{8C8C47E3-E095-4FE4-B3BC-AEB40D04D7B2}" destId="{725C43A5-BE51-4184-A697-A0D7A8B11BC0}" srcOrd="0" destOrd="0" presId="urn:microsoft.com/office/officeart/2018/2/layout/IconVerticalSolidList"/>
    <dgm:cxn modelId="{39C5E4C0-CD3A-4860-AB0B-035E0AECDC65}" type="presParOf" srcId="{8C8C47E3-E095-4FE4-B3BC-AEB40D04D7B2}" destId="{9EBEB4E3-81E6-48EB-9351-2DE17306F479}" srcOrd="1" destOrd="0" presId="urn:microsoft.com/office/officeart/2018/2/layout/IconVerticalSolidList"/>
    <dgm:cxn modelId="{715AE718-673B-4AD7-97ED-14F88881A455}" type="presParOf" srcId="{8C8C47E3-E095-4FE4-B3BC-AEB40D04D7B2}" destId="{CB100E76-55AA-4B55-B8AB-12364E34C597}" srcOrd="2" destOrd="0" presId="urn:microsoft.com/office/officeart/2018/2/layout/IconVerticalSolidList"/>
    <dgm:cxn modelId="{753894C8-4130-433A-8A86-7474D303EEDC}" type="presParOf" srcId="{8C8C47E3-E095-4FE4-B3BC-AEB40D04D7B2}" destId="{99480168-80F1-4973-90D2-6DFDD5905C14}" srcOrd="3" destOrd="0" presId="urn:microsoft.com/office/officeart/2018/2/layout/IconVerticalSolidList"/>
    <dgm:cxn modelId="{6CB858E9-1F36-4B91-926D-779BC0EC77D1}" type="presParOf" srcId="{8C8C47E3-E095-4FE4-B3BC-AEB40D04D7B2}" destId="{8342643F-A7CA-420D-A26A-C0E1E399264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D60CF7-C4CD-4417-90DE-9E13C81D7A0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083FE5-AA22-41A6-9EBC-38C31171D192}">
      <dgm:prSet/>
      <dgm:spPr/>
      <dgm:t>
        <a:bodyPr/>
        <a:lstStyle/>
        <a:p>
          <a:r>
            <a:rPr lang="en-US" dirty="0"/>
            <a:t>Launch virtual servers in the cloud.</a:t>
          </a:r>
        </a:p>
      </dgm:t>
    </dgm:pt>
    <dgm:pt modelId="{1243DCA3-C739-4ADF-B71B-DA5BE84C3F2E}" type="parTrans" cxnId="{AC561A59-1BFD-400C-9B98-0C439466145F}">
      <dgm:prSet/>
      <dgm:spPr/>
      <dgm:t>
        <a:bodyPr/>
        <a:lstStyle/>
        <a:p>
          <a:endParaRPr lang="en-US"/>
        </a:p>
      </dgm:t>
    </dgm:pt>
    <dgm:pt modelId="{355D6436-DA1F-415D-8A46-5D5CD9F0444C}" type="sibTrans" cxnId="{AC561A59-1BFD-400C-9B98-0C439466145F}">
      <dgm:prSet/>
      <dgm:spPr/>
      <dgm:t>
        <a:bodyPr/>
        <a:lstStyle/>
        <a:p>
          <a:endParaRPr lang="en-US"/>
        </a:p>
      </dgm:t>
    </dgm:pt>
    <dgm:pt modelId="{36D2EDC0-EE36-4E26-9694-19C652407FF8}">
      <dgm:prSet/>
      <dgm:spPr/>
      <dgm:t>
        <a:bodyPr/>
        <a:lstStyle/>
        <a:p>
          <a:r>
            <a:rPr lang="en-US"/>
            <a:t>Supports multiple operating systems (Windows, Linux).</a:t>
          </a:r>
        </a:p>
      </dgm:t>
    </dgm:pt>
    <dgm:pt modelId="{9E2D94F8-8709-4769-86DF-5644354210B2}" type="parTrans" cxnId="{547CA32B-115A-4E8B-A601-2DA6983F048D}">
      <dgm:prSet/>
      <dgm:spPr/>
      <dgm:t>
        <a:bodyPr/>
        <a:lstStyle/>
        <a:p>
          <a:endParaRPr lang="en-US"/>
        </a:p>
      </dgm:t>
    </dgm:pt>
    <dgm:pt modelId="{1F32141A-E598-4833-8694-5A8E03956A73}" type="sibTrans" cxnId="{547CA32B-115A-4E8B-A601-2DA6983F048D}">
      <dgm:prSet/>
      <dgm:spPr/>
      <dgm:t>
        <a:bodyPr/>
        <a:lstStyle/>
        <a:p>
          <a:endParaRPr lang="en-US"/>
        </a:p>
      </dgm:t>
    </dgm:pt>
    <dgm:pt modelId="{63BC356C-FA96-4B7F-8AE5-B396E990FD7B}">
      <dgm:prSet/>
      <dgm:spPr/>
      <dgm:t>
        <a:bodyPr/>
        <a:lstStyle/>
        <a:p>
          <a:r>
            <a:rPr lang="en-US"/>
            <a:t>Runs on </a:t>
          </a:r>
          <a:r>
            <a:rPr lang="en-US" b="1"/>
            <a:t>Xen hypervisor</a:t>
          </a:r>
          <a:r>
            <a:rPr lang="en-US"/>
            <a:t>.</a:t>
          </a:r>
        </a:p>
      </dgm:t>
    </dgm:pt>
    <dgm:pt modelId="{1E1F29F5-17E3-4487-AFA4-EDE3DA1A99A7}" type="parTrans" cxnId="{1309B357-0D16-4917-A81B-514FA5FAD6FE}">
      <dgm:prSet/>
      <dgm:spPr/>
      <dgm:t>
        <a:bodyPr/>
        <a:lstStyle/>
        <a:p>
          <a:endParaRPr lang="en-US"/>
        </a:p>
      </dgm:t>
    </dgm:pt>
    <dgm:pt modelId="{8CABF3A8-04E8-47EA-8674-30A9088AF1E2}" type="sibTrans" cxnId="{1309B357-0D16-4917-A81B-514FA5FAD6FE}">
      <dgm:prSet/>
      <dgm:spPr/>
      <dgm:t>
        <a:bodyPr/>
        <a:lstStyle/>
        <a:p>
          <a:endParaRPr lang="en-US"/>
        </a:p>
      </dgm:t>
    </dgm:pt>
    <dgm:pt modelId="{219088A2-F650-4FCA-B395-A307C611FC28}">
      <dgm:prSet/>
      <dgm:spPr/>
      <dgm:t>
        <a:bodyPr/>
        <a:lstStyle/>
        <a:p>
          <a:r>
            <a:rPr lang="en-US"/>
            <a:t>Users can launch and configure servers as required.</a:t>
          </a:r>
        </a:p>
      </dgm:t>
    </dgm:pt>
    <dgm:pt modelId="{BB2CF727-48F8-4385-8A0A-D60D3815ACAA}" type="parTrans" cxnId="{DFCA271F-F640-4FB9-AABF-13708DA495EF}">
      <dgm:prSet/>
      <dgm:spPr/>
      <dgm:t>
        <a:bodyPr/>
        <a:lstStyle/>
        <a:p>
          <a:endParaRPr lang="en-US"/>
        </a:p>
      </dgm:t>
    </dgm:pt>
    <dgm:pt modelId="{02B9656E-C83A-43A7-8D43-6972DA5C077A}" type="sibTrans" cxnId="{DFCA271F-F640-4FB9-AABF-13708DA495EF}">
      <dgm:prSet/>
      <dgm:spPr/>
      <dgm:t>
        <a:bodyPr/>
        <a:lstStyle/>
        <a:p>
          <a:endParaRPr lang="en-US"/>
        </a:p>
      </dgm:t>
    </dgm:pt>
    <dgm:pt modelId="{E314F03A-51E5-4030-BD3A-03689B5F4F80}" type="pres">
      <dgm:prSet presAssocID="{1ED60CF7-C4CD-4417-90DE-9E13C81D7A0F}" presName="root" presStyleCnt="0">
        <dgm:presLayoutVars>
          <dgm:dir/>
          <dgm:resizeHandles val="exact"/>
        </dgm:presLayoutVars>
      </dgm:prSet>
      <dgm:spPr/>
    </dgm:pt>
    <dgm:pt modelId="{72257C9B-4A64-48F4-9AEB-50270B9CC3AB}" type="pres">
      <dgm:prSet presAssocID="{1ED60CF7-C4CD-4417-90DE-9E13C81D7A0F}" presName="container" presStyleCnt="0">
        <dgm:presLayoutVars>
          <dgm:dir/>
          <dgm:resizeHandles val="exact"/>
        </dgm:presLayoutVars>
      </dgm:prSet>
      <dgm:spPr/>
    </dgm:pt>
    <dgm:pt modelId="{B94D8D66-8C0B-4F40-8775-1B70A4C19BE7}" type="pres">
      <dgm:prSet presAssocID="{5F083FE5-AA22-41A6-9EBC-38C31171D192}" presName="compNode" presStyleCnt="0"/>
      <dgm:spPr/>
    </dgm:pt>
    <dgm:pt modelId="{85C809EF-003C-4B45-AD6B-79CD9EBC0C8D}" type="pres">
      <dgm:prSet presAssocID="{5F083FE5-AA22-41A6-9EBC-38C31171D192}" presName="iconBgRect" presStyleLbl="bgShp" presStyleIdx="0" presStyleCnt="4"/>
      <dgm:spPr/>
    </dgm:pt>
    <dgm:pt modelId="{85A72886-F321-4698-98C3-2A9A74AC8465}" type="pres">
      <dgm:prSet presAssocID="{5F083FE5-AA22-41A6-9EBC-38C31171D1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load with solid fill"/>
        </a:ext>
      </dgm:extLst>
    </dgm:pt>
    <dgm:pt modelId="{F607C6B1-30E2-4936-97E1-6B5174165492}" type="pres">
      <dgm:prSet presAssocID="{5F083FE5-AA22-41A6-9EBC-38C31171D192}" presName="spaceRect" presStyleCnt="0"/>
      <dgm:spPr/>
    </dgm:pt>
    <dgm:pt modelId="{09E803F2-2D1C-41E5-B670-9AFB20334CAB}" type="pres">
      <dgm:prSet presAssocID="{5F083FE5-AA22-41A6-9EBC-38C31171D192}" presName="textRect" presStyleLbl="revTx" presStyleIdx="0" presStyleCnt="4">
        <dgm:presLayoutVars>
          <dgm:chMax val="1"/>
          <dgm:chPref val="1"/>
        </dgm:presLayoutVars>
      </dgm:prSet>
      <dgm:spPr/>
    </dgm:pt>
    <dgm:pt modelId="{D31655E2-12E1-4BB8-87F3-BBEB6A0CC667}" type="pres">
      <dgm:prSet presAssocID="{355D6436-DA1F-415D-8A46-5D5CD9F0444C}" presName="sibTrans" presStyleLbl="sibTrans2D1" presStyleIdx="0" presStyleCnt="0"/>
      <dgm:spPr/>
    </dgm:pt>
    <dgm:pt modelId="{20CBB9D0-E041-4D8B-8C70-A080207199B3}" type="pres">
      <dgm:prSet presAssocID="{36D2EDC0-EE36-4E26-9694-19C652407FF8}" presName="compNode" presStyleCnt="0"/>
      <dgm:spPr/>
    </dgm:pt>
    <dgm:pt modelId="{7D59223A-8799-47CB-B490-CEF731761002}" type="pres">
      <dgm:prSet presAssocID="{36D2EDC0-EE36-4E26-9694-19C652407FF8}" presName="iconBgRect" presStyleLbl="bgShp" presStyleIdx="1" presStyleCnt="4"/>
      <dgm:spPr/>
    </dgm:pt>
    <dgm:pt modelId="{1B0C3151-A3D1-4507-85F0-68FFDE26606D}" type="pres">
      <dgm:prSet presAssocID="{36D2EDC0-EE36-4E26-9694-19C652407F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burger Menu Icon with solid fill"/>
        </a:ext>
      </dgm:extLst>
    </dgm:pt>
    <dgm:pt modelId="{938BD9DE-18D0-415B-89C4-20E7BD0EE849}" type="pres">
      <dgm:prSet presAssocID="{36D2EDC0-EE36-4E26-9694-19C652407FF8}" presName="spaceRect" presStyleCnt="0"/>
      <dgm:spPr/>
    </dgm:pt>
    <dgm:pt modelId="{21C4217C-051E-4C9E-818F-8BF670197350}" type="pres">
      <dgm:prSet presAssocID="{36D2EDC0-EE36-4E26-9694-19C652407FF8}" presName="textRect" presStyleLbl="revTx" presStyleIdx="1" presStyleCnt="4">
        <dgm:presLayoutVars>
          <dgm:chMax val="1"/>
          <dgm:chPref val="1"/>
        </dgm:presLayoutVars>
      </dgm:prSet>
      <dgm:spPr/>
    </dgm:pt>
    <dgm:pt modelId="{95B059B6-4A28-4D7F-9BC8-B07118D36AF4}" type="pres">
      <dgm:prSet presAssocID="{1F32141A-E598-4833-8694-5A8E03956A73}" presName="sibTrans" presStyleLbl="sibTrans2D1" presStyleIdx="0" presStyleCnt="0"/>
      <dgm:spPr/>
    </dgm:pt>
    <dgm:pt modelId="{94CC0B30-08FA-493C-AA0C-945BF1B586EC}" type="pres">
      <dgm:prSet presAssocID="{63BC356C-FA96-4B7F-8AE5-B396E990FD7B}" presName="compNode" presStyleCnt="0"/>
      <dgm:spPr/>
    </dgm:pt>
    <dgm:pt modelId="{E999752F-B65C-499A-8C51-D178FBE6CBCE}" type="pres">
      <dgm:prSet presAssocID="{63BC356C-FA96-4B7F-8AE5-B396E990FD7B}" presName="iconBgRect" presStyleLbl="bgShp" presStyleIdx="2" presStyleCnt="4"/>
      <dgm:spPr/>
    </dgm:pt>
    <dgm:pt modelId="{FAE42A87-84CF-4F38-85B7-8DCD93AD2C4C}" type="pres">
      <dgm:prSet presAssocID="{63BC356C-FA96-4B7F-8AE5-B396E990FD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CEB1DB7-FEA0-44BB-AB37-30E29133C0E9}" type="pres">
      <dgm:prSet presAssocID="{63BC356C-FA96-4B7F-8AE5-B396E990FD7B}" presName="spaceRect" presStyleCnt="0"/>
      <dgm:spPr/>
    </dgm:pt>
    <dgm:pt modelId="{5E307197-539A-44A7-811A-94520B6F02BE}" type="pres">
      <dgm:prSet presAssocID="{63BC356C-FA96-4B7F-8AE5-B396E990FD7B}" presName="textRect" presStyleLbl="revTx" presStyleIdx="2" presStyleCnt="4">
        <dgm:presLayoutVars>
          <dgm:chMax val="1"/>
          <dgm:chPref val="1"/>
        </dgm:presLayoutVars>
      </dgm:prSet>
      <dgm:spPr/>
    </dgm:pt>
    <dgm:pt modelId="{6FB913DA-EE3F-4D9F-86D5-572E65DC56CD}" type="pres">
      <dgm:prSet presAssocID="{8CABF3A8-04E8-47EA-8674-30A9088AF1E2}" presName="sibTrans" presStyleLbl="sibTrans2D1" presStyleIdx="0" presStyleCnt="0"/>
      <dgm:spPr/>
    </dgm:pt>
    <dgm:pt modelId="{E3D50C10-0859-4152-AB73-744A5B16F689}" type="pres">
      <dgm:prSet presAssocID="{219088A2-F650-4FCA-B395-A307C611FC28}" presName="compNode" presStyleCnt="0"/>
      <dgm:spPr/>
    </dgm:pt>
    <dgm:pt modelId="{8E6F58A3-2DCC-4C1D-B2CE-87F6D8BAC00E}" type="pres">
      <dgm:prSet presAssocID="{219088A2-F650-4FCA-B395-A307C611FC28}" presName="iconBgRect" presStyleLbl="bgShp" presStyleIdx="3" presStyleCnt="4"/>
      <dgm:spPr/>
    </dgm:pt>
    <dgm:pt modelId="{6D79028F-7FCC-4A0E-BDDB-EDC0BEFF8351}" type="pres">
      <dgm:prSet presAssocID="{219088A2-F650-4FCA-B395-A307C611FC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D9574E17-4292-434F-B5D9-D4551A37B4A5}" type="pres">
      <dgm:prSet presAssocID="{219088A2-F650-4FCA-B395-A307C611FC28}" presName="spaceRect" presStyleCnt="0"/>
      <dgm:spPr/>
    </dgm:pt>
    <dgm:pt modelId="{BC7E3529-249A-4A91-8804-CB91499EFC54}" type="pres">
      <dgm:prSet presAssocID="{219088A2-F650-4FCA-B395-A307C611FC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017100E-F63B-49B8-AD78-B420CF79B191}" type="presOf" srcId="{355D6436-DA1F-415D-8A46-5D5CD9F0444C}" destId="{D31655E2-12E1-4BB8-87F3-BBEB6A0CC667}" srcOrd="0" destOrd="0" presId="urn:microsoft.com/office/officeart/2018/2/layout/IconCircleList"/>
    <dgm:cxn modelId="{DFCA271F-F640-4FB9-AABF-13708DA495EF}" srcId="{1ED60CF7-C4CD-4417-90DE-9E13C81D7A0F}" destId="{219088A2-F650-4FCA-B395-A307C611FC28}" srcOrd="3" destOrd="0" parTransId="{BB2CF727-48F8-4385-8A0A-D60D3815ACAA}" sibTransId="{02B9656E-C83A-43A7-8D43-6972DA5C077A}"/>
    <dgm:cxn modelId="{547CA32B-115A-4E8B-A601-2DA6983F048D}" srcId="{1ED60CF7-C4CD-4417-90DE-9E13C81D7A0F}" destId="{36D2EDC0-EE36-4E26-9694-19C652407FF8}" srcOrd="1" destOrd="0" parTransId="{9E2D94F8-8709-4769-86DF-5644354210B2}" sibTransId="{1F32141A-E598-4833-8694-5A8E03956A73}"/>
    <dgm:cxn modelId="{1309B357-0D16-4917-A81B-514FA5FAD6FE}" srcId="{1ED60CF7-C4CD-4417-90DE-9E13C81D7A0F}" destId="{63BC356C-FA96-4B7F-8AE5-B396E990FD7B}" srcOrd="2" destOrd="0" parTransId="{1E1F29F5-17E3-4487-AFA4-EDE3DA1A99A7}" sibTransId="{8CABF3A8-04E8-47EA-8674-30A9088AF1E2}"/>
    <dgm:cxn modelId="{AC561A59-1BFD-400C-9B98-0C439466145F}" srcId="{1ED60CF7-C4CD-4417-90DE-9E13C81D7A0F}" destId="{5F083FE5-AA22-41A6-9EBC-38C31171D192}" srcOrd="0" destOrd="0" parTransId="{1243DCA3-C739-4ADF-B71B-DA5BE84C3F2E}" sibTransId="{355D6436-DA1F-415D-8A46-5D5CD9F0444C}"/>
    <dgm:cxn modelId="{25EC2983-514E-4E23-886F-E54DFF0DAD3F}" type="presOf" srcId="{8CABF3A8-04E8-47EA-8674-30A9088AF1E2}" destId="{6FB913DA-EE3F-4D9F-86D5-572E65DC56CD}" srcOrd="0" destOrd="0" presId="urn:microsoft.com/office/officeart/2018/2/layout/IconCircleList"/>
    <dgm:cxn modelId="{E332D9B2-8412-4AF9-962D-B4C1A8379558}" type="presOf" srcId="{1ED60CF7-C4CD-4417-90DE-9E13C81D7A0F}" destId="{E314F03A-51E5-4030-BD3A-03689B5F4F80}" srcOrd="0" destOrd="0" presId="urn:microsoft.com/office/officeart/2018/2/layout/IconCircleList"/>
    <dgm:cxn modelId="{D8D275BB-382A-4907-A510-C534AE3DE919}" type="presOf" srcId="{219088A2-F650-4FCA-B395-A307C611FC28}" destId="{BC7E3529-249A-4A91-8804-CB91499EFC54}" srcOrd="0" destOrd="0" presId="urn:microsoft.com/office/officeart/2018/2/layout/IconCircleList"/>
    <dgm:cxn modelId="{C4E9C3C6-EA66-4BE0-A73C-67E09B9097C2}" type="presOf" srcId="{36D2EDC0-EE36-4E26-9694-19C652407FF8}" destId="{21C4217C-051E-4C9E-818F-8BF670197350}" srcOrd="0" destOrd="0" presId="urn:microsoft.com/office/officeart/2018/2/layout/IconCircleList"/>
    <dgm:cxn modelId="{418A62D1-D25B-47C1-896A-C8BD7A3501AA}" type="presOf" srcId="{63BC356C-FA96-4B7F-8AE5-B396E990FD7B}" destId="{5E307197-539A-44A7-811A-94520B6F02BE}" srcOrd="0" destOrd="0" presId="urn:microsoft.com/office/officeart/2018/2/layout/IconCircleList"/>
    <dgm:cxn modelId="{89CDEDE8-8FF3-4F68-8DDB-8590B8226603}" type="presOf" srcId="{1F32141A-E598-4833-8694-5A8E03956A73}" destId="{95B059B6-4A28-4D7F-9BC8-B07118D36AF4}" srcOrd="0" destOrd="0" presId="urn:microsoft.com/office/officeart/2018/2/layout/IconCircleList"/>
    <dgm:cxn modelId="{8A5CD6EE-41FB-4E2F-9CC2-170BAF7CB634}" type="presOf" srcId="{5F083FE5-AA22-41A6-9EBC-38C31171D192}" destId="{09E803F2-2D1C-41E5-B670-9AFB20334CAB}" srcOrd="0" destOrd="0" presId="urn:microsoft.com/office/officeart/2018/2/layout/IconCircleList"/>
    <dgm:cxn modelId="{60BB2C81-5EE9-4593-AE6C-29ACB5C40354}" type="presParOf" srcId="{E314F03A-51E5-4030-BD3A-03689B5F4F80}" destId="{72257C9B-4A64-48F4-9AEB-50270B9CC3AB}" srcOrd="0" destOrd="0" presId="urn:microsoft.com/office/officeart/2018/2/layout/IconCircleList"/>
    <dgm:cxn modelId="{A889D243-6909-4767-B61A-A45263761904}" type="presParOf" srcId="{72257C9B-4A64-48F4-9AEB-50270B9CC3AB}" destId="{B94D8D66-8C0B-4F40-8775-1B70A4C19BE7}" srcOrd="0" destOrd="0" presId="urn:microsoft.com/office/officeart/2018/2/layout/IconCircleList"/>
    <dgm:cxn modelId="{DA2C54DC-154B-4ACB-BAE9-1609EF48B35C}" type="presParOf" srcId="{B94D8D66-8C0B-4F40-8775-1B70A4C19BE7}" destId="{85C809EF-003C-4B45-AD6B-79CD9EBC0C8D}" srcOrd="0" destOrd="0" presId="urn:microsoft.com/office/officeart/2018/2/layout/IconCircleList"/>
    <dgm:cxn modelId="{84296C76-7B56-43A2-A325-C8B356263813}" type="presParOf" srcId="{B94D8D66-8C0B-4F40-8775-1B70A4C19BE7}" destId="{85A72886-F321-4698-98C3-2A9A74AC8465}" srcOrd="1" destOrd="0" presId="urn:microsoft.com/office/officeart/2018/2/layout/IconCircleList"/>
    <dgm:cxn modelId="{1055FF89-74AA-4539-B183-7398C0088ACB}" type="presParOf" srcId="{B94D8D66-8C0B-4F40-8775-1B70A4C19BE7}" destId="{F607C6B1-30E2-4936-97E1-6B5174165492}" srcOrd="2" destOrd="0" presId="urn:microsoft.com/office/officeart/2018/2/layout/IconCircleList"/>
    <dgm:cxn modelId="{2F0C3467-26F3-4544-A7DB-B0E25B38C673}" type="presParOf" srcId="{B94D8D66-8C0B-4F40-8775-1B70A4C19BE7}" destId="{09E803F2-2D1C-41E5-B670-9AFB20334CAB}" srcOrd="3" destOrd="0" presId="urn:microsoft.com/office/officeart/2018/2/layout/IconCircleList"/>
    <dgm:cxn modelId="{B9AA0361-7BE5-47EF-BF64-B48F3182E360}" type="presParOf" srcId="{72257C9B-4A64-48F4-9AEB-50270B9CC3AB}" destId="{D31655E2-12E1-4BB8-87F3-BBEB6A0CC667}" srcOrd="1" destOrd="0" presId="urn:microsoft.com/office/officeart/2018/2/layout/IconCircleList"/>
    <dgm:cxn modelId="{8607C64F-F5DA-44A6-9265-9AD6915F8AD9}" type="presParOf" srcId="{72257C9B-4A64-48F4-9AEB-50270B9CC3AB}" destId="{20CBB9D0-E041-4D8B-8C70-A080207199B3}" srcOrd="2" destOrd="0" presId="urn:microsoft.com/office/officeart/2018/2/layout/IconCircleList"/>
    <dgm:cxn modelId="{66F5A8F9-B168-4CA3-B9AF-8D317F5FF2E8}" type="presParOf" srcId="{20CBB9D0-E041-4D8B-8C70-A080207199B3}" destId="{7D59223A-8799-47CB-B490-CEF731761002}" srcOrd="0" destOrd="0" presId="urn:microsoft.com/office/officeart/2018/2/layout/IconCircleList"/>
    <dgm:cxn modelId="{BCCD266D-EF58-4C9B-8000-4CB761F313CD}" type="presParOf" srcId="{20CBB9D0-E041-4D8B-8C70-A080207199B3}" destId="{1B0C3151-A3D1-4507-85F0-68FFDE26606D}" srcOrd="1" destOrd="0" presId="urn:microsoft.com/office/officeart/2018/2/layout/IconCircleList"/>
    <dgm:cxn modelId="{5FF37AA8-A5C6-4C7E-8C27-FA580748BAF8}" type="presParOf" srcId="{20CBB9D0-E041-4D8B-8C70-A080207199B3}" destId="{938BD9DE-18D0-415B-89C4-20E7BD0EE849}" srcOrd="2" destOrd="0" presId="urn:microsoft.com/office/officeart/2018/2/layout/IconCircleList"/>
    <dgm:cxn modelId="{18679FBE-3791-4935-8B7F-27FFEB17F739}" type="presParOf" srcId="{20CBB9D0-E041-4D8B-8C70-A080207199B3}" destId="{21C4217C-051E-4C9E-818F-8BF670197350}" srcOrd="3" destOrd="0" presId="urn:microsoft.com/office/officeart/2018/2/layout/IconCircleList"/>
    <dgm:cxn modelId="{54715449-BE75-491A-A691-D14277ABA3A0}" type="presParOf" srcId="{72257C9B-4A64-48F4-9AEB-50270B9CC3AB}" destId="{95B059B6-4A28-4D7F-9BC8-B07118D36AF4}" srcOrd="3" destOrd="0" presId="urn:microsoft.com/office/officeart/2018/2/layout/IconCircleList"/>
    <dgm:cxn modelId="{0A87E086-D35F-431F-9AFC-F43070751C7D}" type="presParOf" srcId="{72257C9B-4A64-48F4-9AEB-50270B9CC3AB}" destId="{94CC0B30-08FA-493C-AA0C-945BF1B586EC}" srcOrd="4" destOrd="0" presId="urn:microsoft.com/office/officeart/2018/2/layout/IconCircleList"/>
    <dgm:cxn modelId="{E79C5658-A416-4F2A-A0BE-90B068522F5A}" type="presParOf" srcId="{94CC0B30-08FA-493C-AA0C-945BF1B586EC}" destId="{E999752F-B65C-499A-8C51-D178FBE6CBCE}" srcOrd="0" destOrd="0" presId="urn:microsoft.com/office/officeart/2018/2/layout/IconCircleList"/>
    <dgm:cxn modelId="{88B17DC1-40AA-4736-9BCE-BB35485F95F1}" type="presParOf" srcId="{94CC0B30-08FA-493C-AA0C-945BF1B586EC}" destId="{FAE42A87-84CF-4F38-85B7-8DCD93AD2C4C}" srcOrd="1" destOrd="0" presId="urn:microsoft.com/office/officeart/2018/2/layout/IconCircleList"/>
    <dgm:cxn modelId="{93B1DE8A-435E-4D94-B030-6AC1077AFF81}" type="presParOf" srcId="{94CC0B30-08FA-493C-AA0C-945BF1B586EC}" destId="{2CEB1DB7-FEA0-44BB-AB37-30E29133C0E9}" srcOrd="2" destOrd="0" presId="urn:microsoft.com/office/officeart/2018/2/layout/IconCircleList"/>
    <dgm:cxn modelId="{08FDFC3E-2258-4A9F-9C81-C69FF85F8068}" type="presParOf" srcId="{94CC0B30-08FA-493C-AA0C-945BF1B586EC}" destId="{5E307197-539A-44A7-811A-94520B6F02BE}" srcOrd="3" destOrd="0" presId="urn:microsoft.com/office/officeart/2018/2/layout/IconCircleList"/>
    <dgm:cxn modelId="{13ADA423-38A4-4F65-9E98-9228E0884D21}" type="presParOf" srcId="{72257C9B-4A64-48F4-9AEB-50270B9CC3AB}" destId="{6FB913DA-EE3F-4D9F-86D5-572E65DC56CD}" srcOrd="5" destOrd="0" presId="urn:microsoft.com/office/officeart/2018/2/layout/IconCircleList"/>
    <dgm:cxn modelId="{1E045FF8-050A-4058-B7BD-44911681012A}" type="presParOf" srcId="{72257C9B-4A64-48F4-9AEB-50270B9CC3AB}" destId="{E3D50C10-0859-4152-AB73-744A5B16F689}" srcOrd="6" destOrd="0" presId="urn:microsoft.com/office/officeart/2018/2/layout/IconCircleList"/>
    <dgm:cxn modelId="{45DCF976-6EBE-4585-A5B4-8A21CFA4EBE7}" type="presParOf" srcId="{E3D50C10-0859-4152-AB73-744A5B16F689}" destId="{8E6F58A3-2DCC-4C1D-B2CE-87F6D8BAC00E}" srcOrd="0" destOrd="0" presId="urn:microsoft.com/office/officeart/2018/2/layout/IconCircleList"/>
    <dgm:cxn modelId="{6E5A09F5-ABFB-4969-9846-E970245B694F}" type="presParOf" srcId="{E3D50C10-0859-4152-AB73-744A5B16F689}" destId="{6D79028F-7FCC-4A0E-BDDB-EDC0BEFF8351}" srcOrd="1" destOrd="0" presId="urn:microsoft.com/office/officeart/2018/2/layout/IconCircleList"/>
    <dgm:cxn modelId="{9CCAC23A-C249-4867-82B6-ECBDF398F45E}" type="presParOf" srcId="{E3D50C10-0859-4152-AB73-744A5B16F689}" destId="{D9574E17-4292-434F-B5D9-D4551A37B4A5}" srcOrd="2" destOrd="0" presId="urn:microsoft.com/office/officeart/2018/2/layout/IconCircleList"/>
    <dgm:cxn modelId="{6C73AB14-D252-4608-BBCA-07CCA77D07B5}" type="presParOf" srcId="{E3D50C10-0859-4152-AB73-744A5B16F689}" destId="{BC7E3529-249A-4A91-8804-CB91499EFC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D9BFB19-4FBE-4D5B-839C-5954F52CE97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0219EB-8697-4C60-86EA-4A01F4CDADDB}">
      <dgm:prSet/>
      <dgm:spPr/>
      <dgm:t>
        <a:bodyPr/>
        <a:lstStyle/>
        <a:p>
          <a:r>
            <a:rPr lang="en-US"/>
            <a:t>Stateful: Orchestrator and Entity Functions</a:t>
          </a:r>
        </a:p>
      </dgm:t>
    </dgm:pt>
    <dgm:pt modelId="{80D541F7-3DA6-4868-9778-2E48429F97B2}" type="parTrans" cxnId="{9F58B815-8295-48BD-9F9D-2B2408C08E36}">
      <dgm:prSet/>
      <dgm:spPr/>
      <dgm:t>
        <a:bodyPr/>
        <a:lstStyle/>
        <a:p>
          <a:endParaRPr lang="en-US"/>
        </a:p>
      </dgm:t>
    </dgm:pt>
    <dgm:pt modelId="{39D9BAAE-DEDE-4C2E-855F-4919143CCBC8}" type="sibTrans" cxnId="{9F58B815-8295-48BD-9F9D-2B2408C08E36}">
      <dgm:prSet/>
      <dgm:spPr/>
      <dgm:t>
        <a:bodyPr/>
        <a:lstStyle/>
        <a:p>
          <a:endParaRPr lang="en-US"/>
        </a:p>
      </dgm:t>
    </dgm:pt>
    <dgm:pt modelId="{A7C9270D-A9F4-475A-9C22-129C69F69039}">
      <dgm:prSet/>
      <dgm:spPr/>
      <dgm:t>
        <a:bodyPr/>
        <a:lstStyle/>
        <a:p>
          <a:r>
            <a:rPr lang="en-US"/>
            <a:t>Stateless: Client and Activity Functions</a:t>
          </a:r>
        </a:p>
      </dgm:t>
    </dgm:pt>
    <dgm:pt modelId="{3E56F9F2-1D27-4B5C-83AA-D775C58875DA}" type="parTrans" cxnId="{B5A6473F-5FCE-4968-8DC4-E2F1D1425A62}">
      <dgm:prSet/>
      <dgm:spPr/>
      <dgm:t>
        <a:bodyPr/>
        <a:lstStyle/>
        <a:p>
          <a:endParaRPr lang="en-US"/>
        </a:p>
      </dgm:t>
    </dgm:pt>
    <dgm:pt modelId="{D11F4509-0895-4FF3-A60A-63F2A6C40C91}" type="sibTrans" cxnId="{B5A6473F-5FCE-4968-8DC4-E2F1D1425A62}">
      <dgm:prSet/>
      <dgm:spPr/>
      <dgm:t>
        <a:bodyPr/>
        <a:lstStyle/>
        <a:p>
          <a:endParaRPr lang="en-US"/>
        </a:p>
      </dgm:t>
    </dgm:pt>
    <dgm:pt modelId="{86813DBB-EE2F-4737-AA0E-6EB90FD4FE17}" type="pres">
      <dgm:prSet presAssocID="{3D9BFB19-4FBE-4D5B-839C-5954F52CE9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85565D-A897-4A04-8BEA-7A56BDBE177A}" type="pres">
      <dgm:prSet presAssocID="{AA0219EB-8697-4C60-86EA-4A01F4CDADDB}" presName="root" presStyleCnt="0"/>
      <dgm:spPr/>
    </dgm:pt>
    <dgm:pt modelId="{8A39B195-4819-4BD0-9F51-6FEAEC3FF6CB}" type="pres">
      <dgm:prSet presAssocID="{AA0219EB-8697-4C60-86EA-4A01F4CDADDB}" presName="rootComposite" presStyleCnt="0"/>
      <dgm:spPr/>
    </dgm:pt>
    <dgm:pt modelId="{F4D87FB6-5A65-4DCF-9BC0-E2682313B47D}" type="pres">
      <dgm:prSet presAssocID="{AA0219EB-8697-4C60-86EA-4A01F4CDADDB}" presName="rootText" presStyleLbl="node1" presStyleIdx="0" presStyleCnt="2"/>
      <dgm:spPr/>
    </dgm:pt>
    <dgm:pt modelId="{9BC5923B-EC82-4976-A23D-DF2F05B0047D}" type="pres">
      <dgm:prSet presAssocID="{AA0219EB-8697-4C60-86EA-4A01F4CDADDB}" presName="rootConnector" presStyleLbl="node1" presStyleIdx="0" presStyleCnt="2"/>
      <dgm:spPr/>
    </dgm:pt>
    <dgm:pt modelId="{F67AAF36-3CC6-4513-9B2B-EEB01DABC39A}" type="pres">
      <dgm:prSet presAssocID="{AA0219EB-8697-4C60-86EA-4A01F4CDADDB}" presName="childShape" presStyleCnt="0"/>
      <dgm:spPr/>
    </dgm:pt>
    <dgm:pt modelId="{19A44A1C-6531-47BE-BD26-70FEC7AB299E}" type="pres">
      <dgm:prSet presAssocID="{A7C9270D-A9F4-475A-9C22-129C69F69039}" presName="root" presStyleCnt="0"/>
      <dgm:spPr/>
    </dgm:pt>
    <dgm:pt modelId="{2B6806BA-F42F-443D-8647-F7F25B3D4945}" type="pres">
      <dgm:prSet presAssocID="{A7C9270D-A9F4-475A-9C22-129C69F69039}" presName="rootComposite" presStyleCnt="0"/>
      <dgm:spPr/>
    </dgm:pt>
    <dgm:pt modelId="{F3DF76C2-48EC-43AD-BB6A-7C97BBC29CE0}" type="pres">
      <dgm:prSet presAssocID="{A7C9270D-A9F4-475A-9C22-129C69F69039}" presName="rootText" presStyleLbl="node1" presStyleIdx="1" presStyleCnt="2"/>
      <dgm:spPr/>
    </dgm:pt>
    <dgm:pt modelId="{DAE76FC6-9B44-4918-9101-CFA145D8D5A3}" type="pres">
      <dgm:prSet presAssocID="{A7C9270D-A9F4-475A-9C22-129C69F69039}" presName="rootConnector" presStyleLbl="node1" presStyleIdx="1" presStyleCnt="2"/>
      <dgm:spPr/>
    </dgm:pt>
    <dgm:pt modelId="{E965E7F1-9288-44E4-A18C-80827FB5A7EB}" type="pres">
      <dgm:prSet presAssocID="{A7C9270D-A9F4-475A-9C22-129C69F69039}" presName="childShape" presStyleCnt="0"/>
      <dgm:spPr/>
    </dgm:pt>
  </dgm:ptLst>
  <dgm:cxnLst>
    <dgm:cxn modelId="{06EF9100-8328-4764-BD62-0B303E306164}" type="presOf" srcId="{AA0219EB-8697-4C60-86EA-4A01F4CDADDB}" destId="{9BC5923B-EC82-4976-A23D-DF2F05B0047D}" srcOrd="1" destOrd="0" presId="urn:microsoft.com/office/officeart/2005/8/layout/hierarchy3"/>
    <dgm:cxn modelId="{9F58B815-8295-48BD-9F9D-2B2408C08E36}" srcId="{3D9BFB19-4FBE-4D5B-839C-5954F52CE971}" destId="{AA0219EB-8697-4C60-86EA-4A01F4CDADDB}" srcOrd="0" destOrd="0" parTransId="{80D541F7-3DA6-4868-9778-2E48429F97B2}" sibTransId="{39D9BAAE-DEDE-4C2E-855F-4919143CCBC8}"/>
    <dgm:cxn modelId="{368D6E1B-9C2D-42BA-935F-C20CD7E1C88B}" type="presOf" srcId="{AA0219EB-8697-4C60-86EA-4A01F4CDADDB}" destId="{F4D87FB6-5A65-4DCF-9BC0-E2682313B47D}" srcOrd="0" destOrd="0" presId="urn:microsoft.com/office/officeart/2005/8/layout/hierarchy3"/>
    <dgm:cxn modelId="{B5A6473F-5FCE-4968-8DC4-E2F1D1425A62}" srcId="{3D9BFB19-4FBE-4D5B-839C-5954F52CE971}" destId="{A7C9270D-A9F4-475A-9C22-129C69F69039}" srcOrd="1" destOrd="0" parTransId="{3E56F9F2-1D27-4B5C-83AA-D775C58875DA}" sibTransId="{D11F4509-0895-4FF3-A60A-63F2A6C40C91}"/>
    <dgm:cxn modelId="{947CC873-F6F8-4149-8246-ABCF83EEE658}" type="presOf" srcId="{3D9BFB19-4FBE-4D5B-839C-5954F52CE971}" destId="{86813DBB-EE2F-4737-AA0E-6EB90FD4FE17}" srcOrd="0" destOrd="0" presId="urn:microsoft.com/office/officeart/2005/8/layout/hierarchy3"/>
    <dgm:cxn modelId="{5AB45E57-89F4-4D9A-9997-D1F81B2687E8}" type="presOf" srcId="{A7C9270D-A9F4-475A-9C22-129C69F69039}" destId="{DAE76FC6-9B44-4918-9101-CFA145D8D5A3}" srcOrd="1" destOrd="0" presId="urn:microsoft.com/office/officeart/2005/8/layout/hierarchy3"/>
    <dgm:cxn modelId="{4DA321A0-DD02-4DBD-9880-8FAADDD7D7DB}" type="presOf" srcId="{A7C9270D-A9F4-475A-9C22-129C69F69039}" destId="{F3DF76C2-48EC-43AD-BB6A-7C97BBC29CE0}" srcOrd="0" destOrd="0" presId="urn:microsoft.com/office/officeart/2005/8/layout/hierarchy3"/>
    <dgm:cxn modelId="{17CD6563-4E5C-4822-923E-506CD926E1BC}" type="presParOf" srcId="{86813DBB-EE2F-4737-AA0E-6EB90FD4FE17}" destId="{B285565D-A897-4A04-8BEA-7A56BDBE177A}" srcOrd="0" destOrd="0" presId="urn:microsoft.com/office/officeart/2005/8/layout/hierarchy3"/>
    <dgm:cxn modelId="{F694A068-C378-47E0-A09A-4617F44D92CC}" type="presParOf" srcId="{B285565D-A897-4A04-8BEA-7A56BDBE177A}" destId="{8A39B195-4819-4BD0-9F51-6FEAEC3FF6CB}" srcOrd="0" destOrd="0" presId="urn:microsoft.com/office/officeart/2005/8/layout/hierarchy3"/>
    <dgm:cxn modelId="{5D86A626-FCB0-45B8-BB87-560C10517F4A}" type="presParOf" srcId="{8A39B195-4819-4BD0-9F51-6FEAEC3FF6CB}" destId="{F4D87FB6-5A65-4DCF-9BC0-E2682313B47D}" srcOrd="0" destOrd="0" presId="urn:microsoft.com/office/officeart/2005/8/layout/hierarchy3"/>
    <dgm:cxn modelId="{DE98A671-B350-4241-BD4E-FFEDC4FF8F9F}" type="presParOf" srcId="{8A39B195-4819-4BD0-9F51-6FEAEC3FF6CB}" destId="{9BC5923B-EC82-4976-A23D-DF2F05B0047D}" srcOrd="1" destOrd="0" presId="urn:microsoft.com/office/officeart/2005/8/layout/hierarchy3"/>
    <dgm:cxn modelId="{315A1A90-4684-4FCF-B4E3-0EF56E4FE696}" type="presParOf" srcId="{B285565D-A897-4A04-8BEA-7A56BDBE177A}" destId="{F67AAF36-3CC6-4513-9B2B-EEB01DABC39A}" srcOrd="1" destOrd="0" presId="urn:microsoft.com/office/officeart/2005/8/layout/hierarchy3"/>
    <dgm:cxn modelId="{87844BE1-A7A9-491B-BE77-AEB9B7CEFCD5}" type="presParOf" srcId="{86813DBB-EE2F-4737-AA0E-6EB90FD4FE17}" destId="{19A44A1C-6531-47BE-BD26-70FEC7AB299E}" srcOrd="1" destOrd="0" presId="urn:microsoft.com/office/officeart/2005/8/layout/hierarchy3"/>
    <dgm:cxn modelId="{9A4662F5-4B4A-4560-9452-B0798350C864}" type="presParOf" srcId="{19A44A1C-6531-47BE-BD26-70FEC7AB299E}" destId="{2B6806BA-F42F-443D-8647-F7F25B3D4945}" srcOrd="0" destOrd="0" presId="urn:microsoft.com/office/officeart/2005/8/layout/hierarchy3"/>
    <dgm:cxn modelId="{DC259E4A-8B54-4F53-AC0D-2983E807EEF2}" type="presParOf" srcId="{2B6806BA-F42F-443D-8647-F7F25B3D4945}" destId="{F3DF76C2-48EC-43AD-BB6A-7C97BBC29CE0}" srcOrd="0" destOrd="0" presId="urn:microsoft.com/office/officeart/2005/8/layout/hierarchy3"/>
    <dgm:cxn modelId="{13775BFA-8481-482D-8BF2-EDD7D2D13810}" type="presParOf" srcId="{2B6806BA-F42F-443D-8647-F7F25B3D4945}" destId="{DAE76FC6-9B44-4918-9101-CFA145D8D5A3}" srcOrd="1" destOrd="0" presId="urn:microsoft.com/office/officeart/2005/8/layout/hierarchy3"/>
    <dgm:cxn modelId="{1E4516E7-AEB9-4DB7-9C90-14B1F0CBE29C}" type="presParOf" srcId="{19A44A1C-6531-47BE-BD26-70FEC7AB299E}" destId="{E965E7F1-9288-44E4-A18C-80827FB5A7E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6FB7B84-D4A9-4D1A-A41A-7C6508D3B65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82FA1E-9C4C-4EFA-8512-FAF57E6A933C}">
      <dgm:prSet/>
      <dgm:spPr/>
      <dgm:t>
        <a:bodyPr/>
        <a:lstStyle/>
        <a:p>
          <a:r>
            <a:rPr lang="en-US" dirty="0"/>
            <a:t>Sequential execution of functions</a:t>
          </a:r>
        </a:p>
      </dgm:t>
    </dgm:pt>
    <dgm:pt modelId="{F1BA8A33-EAFF-4005-BF22-CDDB5088CEB1}" type="parTrans" cxnId="{6E7F032A-39D4-4C9D-AB77-8863F8EF09C2}">
      <dgm:prSet/>
      <dgm:spPr/>
      <dgm:t>
        <a:bodyPr/>
        <a:lstStyle/>
        <a:p>
          <a:endParaRPr lang="en-US"/>
        </a:p>
      </dgm:t>
    </dgm:pt>
    <dgm:pt modelId="{7011BE6C-AE95-4DA9-8740-86CEC9DB44A9}" type="sibTrans" cxnId="{6E7F032A-39D4-4C9D-AB77-8863F8EF09C2}">
      <dgm:prSet/>
      <dgm:spPr/>
      <dgm:t>
        <a:bodyPr/>
        <a:lstStyle/>
        <a:p>
          <a:endParaRPr lang="en-US"/>
        </a:p>
      </dgm:t>
    </dgm:pt>
    <dgm:pt modelId="{836F3CDC-F3A3-4DFA-84AB-92CB53C267C9}">
      <dgm:prSet/>
      <dgm:spPr/>
      <dgm:t>
        <a:bodyPr/>
        <a:lstStyle/>
        <a:p>
          <a:r>
            <a:rPr lang="en-US" dirty="0"/>
            <a:t>Each function’s output is the next function’s input</a:t>
          </a:r>
        </a:p>
      </dgm:t>
    </dgm:pt>
    <dgm:pt modelId="{94339D8D-3740-42AF-9BC2-5A79AD87367E}" type="parTrans" cxnId="{46FEB99E-7897-4918-8E35-CA0005D641A6}">
      <dgm:prSet/>
      <dgm:spPr/>
      <dgm:t>
        <a:bodyPr/>
        <a:lstStyle/>
        <a:p>
          <a:endParaRPr lang="en-US"/>
        </a:p>
      </dgm:t>
    </dgm:pt>
    <dgm:pt modelId="{09659A60-EEF1-45D1-8A75-4D906EB6E482}" type="sibTrans" cxnId="{46FEB99E-7897-4918-8E35-CA0005D641A6}">
      <dgm:prSet/>
      <dgm:spPr/>
      <dgm:t>
        <a:bodyPr/>
        <a:lstStyle/>
        <a:p>
          <a:endParaRPr lang="en-US"/>
        </a:p>
      </dgm:t>
    </dgm:pt>
    <dgm:pt modelId="{419A5746-2845-403F-B28B-ECE71EE464F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[</a:t>
          </a:r>
          <a:r>
            <a:rPr lang="en-US" dirty="0" err="1"/>
            <a:t>FunctionName</a:t>
          </a:r>
          <a:r>
            <a:rPr lang="en-US" dirty="0"/>
            <a:t>("</a:t>
          </a:r>
          <a:r>
            <a:rPr lang="en-US" dirty="0" err="1"/>
            <a:t>FunctionChainingExample</a:t>
          </a:r>
          <a:r>
            <a:rPr lang="en-US" dirty="0"/>
            <a:t>")]</a:t>
          </a:r>
        </a:p>
      </dgm:t>
    </dgm:pt>
    <dgm:pt modelId="{2CAF6C30-9E45-4892-8456-A8AD39E1EB95}" type="parTrans" cxnId="{4BC6357E-7DEB-45C7-821C-4CAA57EAFB26}">
      <dgm:prSet/>
      <dgm:spPr/>
      <dgm:t>
        <a:bodyPr/>
        <a:lstStyle/>
        <a:p>
          <a:endParaRPr lang="en-US"/>
        </a:p>
      </dgm:t>
    </dgm:pt>
    <dgm:pt modelId="{2B084343-FA08-4F65-BD70-2023AB6B9445}" type="sibTrans" cxnId="{4BC6357E-7DEB-45C7-821C-4CAA57EAFB26}">
      <dgm:prSet/>
      <dgm:spPr/>
      <dgm:t>
        <a:bodyPr/>
        <a:lstStyle/>
        <a:p>
          <a:endParaRPr lang="en-US"/>
        </a:p>
      </dgm:t>
    </dgm:pt>
    <dgm:pt modelId="{DC389A1C-5DCD-4547-B505-04D57B4922B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public static async Task&lt;object&gt; Run([</a:t>
          </a:r>
          <a:r>
            <a:rPr lang="en-US" dirty="0" err="1"/>
            <a:t>OrchestrationTrigger</a:t>
          </a:r>
          <a:r>
            <a:rPr lang="en-US" dirty="0"/>
            <a:t>] </a:t>
          </a:r>
          <a:r>
            <a:rPr lang="en-US" dirty="0" err="1"/>
            <a:t>IDurableOrchestrationContext</a:t>
          </a:r>
          <a:r>
            <a:rPr lang="en-US" dirty="0"/>
            <a:t> context)</a:t>
          </a:r>
        </a:p>
      </dgm:t>
    </dgm:pt>
    <dgm:pt modelId="{FD45B344-2467-4F42-B797-3216B5DB80D8}" type="parTrans" cxnId="{67E44B87-2432-4DBA-9439-1498B22E62E6}">
      <dgm:prSet/>
      <dgm:spPr/>
      <dgm:t>
        <a:bodyPr/>
        <a:lstStyle/>
        <a:p>
          <a:endParaRPr lang="en-US"/>
        </a:p>
      </dgm:t>
    </dgm:pt>
    <dgm:pt modelId="{D39DB26B-B1DA-420C-ACB1-5BDD9C6A16EE}" type="sibTrans" cxnId="{67E44B87-2432-4DBA-9439-1498B22E62E6}">
      <dgm:prSet/>
      <dgm:spPr/>
      <dgm:t>
        <a:bodyPr/>
        <a:lstStyle/>
        <a:p>
          <a:endParaRPr lang="en-US"/>
        </a:p>
      </dgm:t>
    </dgm:pt>
    <dgm:pt modelId="{3981732B-F70F-4B4B-BA1E-3E6D0185EBC0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{</a:t>
          </a:r>
        </a:p>
      </dgm:t>
    </dgm:pt>
    <dgm:pt modelId="{5AAA5160-A5E0-4340-B1D1-A3E09873B2A5}" type="parTrans" cxnId="{013E3155-EB1C-4069-8418-AAB7D74C2BEB}">
      <dgm:prSet/>
      <dgm:spPr/>
      <dgm:t>
        <a:bodyPr/>
        <a:lstStyle/>
        <a:p>
          <a:endParaRPr lang="en-US"/>
        </a:p>
      </dgm:t>
    </dgm:pt>
    <dgm:pt modelId="{9A8579E5-371B-4B27-81ED-123822457F6B}" type="sibTrans" cxnId="{013E3155-EB1C-4069-8418-AAB7D74C2BEB}">
      <dgm:prSet/>
      <dgm:spPr/>
      <dgm:t>
        <a:bodyPr/>
        <a:lstStyle/>
        <a:p>
          <a:endParaRPr lang="en-US"/>
        </a:p>
      </dgm:t>
    </dgm:pt>
    <dgm:pt modelId="{ABDB3A11-27CE-417E-89E8-C3B3AB165739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var res1 = await </a:t>
          </a:r>
          <a:r>
            <a:rPr lang="en-US" dirty="0" err="1"/>
            <a:t>context.CallActivityAsync</a:t>
          </a:r>
          <a:r>
            <a:rPr lang="en-US" dirty="0"/>
            <a:t>&lt;object&gt;("myfunc1", null);</a:t>
          </a:r>
        </a:p>
      </dgm:t>
    </dgm:pt>
    <dgm:pt modelId="{4B59CEB0-9BBE-4F07-9B78-4C7336817712}" type="parTrans" cxnId="{91143BE1-1DE8-4348-8421-3027FDFCD18A}">
      <dgm:prSet/>
      <dgm:spPr/>
      <dgm:t>
        <a:bodyPr/>
        <a:lstStyle/>
        <a:p>
          <a:endParaRPr lang="en-US"/>
        </a:p>
      </dgm:t>
    </dgm:pt>
    <dgm:pt modelId="{DF2D1459-0A1D-4653-8376-0F3AC46479C6}" type="sibTrans" cxnId="{91143BE1-1DE8-4348-8421-3027FDFCD18A}">
      <dgm:prSet/>
      <dgm:spPr/>
      <dgm:t>
        <a:bodyPr/>
        <a:lstStyle/>
        <a:p>
          <a:endParaRPr lang="en-US"/>
        </a:p>
      </dgm:t>
    </dgm:pt>
    <dgm:pt modelId="{0DC620CD-CEC9-4210-969C-87DC1BD97AD0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var res2 = await </a:t>
          </a:r>
          <a:r>
            <a:rPr lang="en-US" dirty="0" err="1"/>
            <a:t>context.CallActivityAsync</a:t>
          </a:r>
          <a:r>
            <a:rPr lang="en-US" dirty="0"/>
            <a:t>&lt;object&gt;("myfunc2", res1);</a:t>
          </a:r>
        </a:p>
      </dgm:t>
    </dgm:pt>
    <dgm:pt modelId="{6DDB82AE-5EB4-4EC9-8F0A-FFE0B5DC247B}" type="parTrans" cxnId="{8AAFC894-71D8-4F3C-9F2F-1EC635B4B590}">
      <dgm:prSet/>
      <dgm:spPr/>
      <dgm:t>
        <a:bodyPr/>
        <a:lstStyle/>
        <a:p>
          <a:endParaRPr lang="en-US"/>
        </a:p>
      </dgm:t>
    </dgm:pt>
    <dgm:pt modelId="{E1CE1968-CE57-4F41-8DA5-28A560D5052A}" type="sibTrans" cxnId="{8AAFC894-71D8-4F3C-9F2F-1EC635B4B590}">
      <dgm:prSet/>
      <dgm:spPr/>
      <dgm:t>
        <a:bodyPr/>
        <a:lstStyle/>
        <a:p>
          <a:endParaRPr lang="en-US"/>
        </a:p>
      </dgm:t>
    </dgm:pt>
    <dgm:pt modelId="{5601BAAA-5BB1-4CE2-91A1-9A9E7BF20C2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var </a:t>
          </a:r>
          <a:r>
            <a:rPr lang="en-US" dirty="0" err="1"/>
            <a:t>finalresult</a:t>
          </a:r>
          <a:r>
            <a:rPr lang="en-US" dirty="0"/>
            <a:t> = await </a:t>
          </a:r>
          <a:r>
            <a:rPr lang="en-US" dirty="0" err="1"/>
            <a:t>context.CallActivityAsync</a:t>
          </a:r>
          <a:r>
            <a:rPr lang="en-US" dirty="0"/>
            <a:t>&lt;object&gt;("myfunc3", res2);</a:t>
          </a:r>
        </a:p>
      </dgm:t>
    </dgm:pt>
    <dgm:pt modelId="{665E3905-9318-4FCC-9EFA-315062079DDD}" type="parTrans" cxnId="{B9B88D2F-9B1C-46B8-B4B7-243A7CC78955}">
      <dgm:prSet/>
      <dgm:spPr/>
      <dgm:t>
        <a:bodyPr/>
        <a:lstStyle/>
        <a:p>
          <a:endParaRPr lang="en-US"/>
        </a:p>
      </dgm:t>
    </dgm:pt>
    <dgm:pt modelId="{F425698E-E9DF-4E50-A8BF-39A46A2C437E}" type="sibTrans" cxnId="{B9B88D2F-9B1C-46B8-B4B7-243A7CC78955}">
      <dgm:prSet/>
      <dgm:spPr/>
      <dgm:t>
        <a:bodyPr/>
        <a:lstStyle/>
        <a:p>
          <a:endParaRPr lang="en-US"/>
        </a:p>
      </dgm:t>
    </dgm:pt>
    <dgm:pt modelId="{F45FC6DA-4CCB-405B-9811-BD7EEAD59C0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return await </a:t>
          </a:r>
          <a:r>
            <a:rPr lang="en-US" dirty="0" err="1"/>
            <a:t>context.CallActivityAsync</a:t>
          </a:r>
          <a:r>
            <a:rPr lang="en-US" dirty="0"/>
            <a:t>&lt;object&gt;("myfunc4", </a:t>
          </a:r>
          <a:r>
            <a:rPr lang="en-US" dirty="0" err="1"/>
            <a:t>finalresult</a:t>
          </a:r>
          <a:r>
            <a:rPr lang="en-US" dirty="0"/>
            <a:t>);</a:t>
          </a:r>
        </a:p>
      </dgm:t>
    </dgm:pt>
    <dgm:pt modelId="{982C1F63-5408-4AF8-AD1E-F6A4BAD4ECA0}" type="parTrans" cxnId="{A18EEE73-A88F-4672-A22D-FD8948BBACC0}">
      <dgm:prSet/>
      <dgm:spPr/>
      <dgm:t>
        <a:bodyPr/>
        <a:lstStyle/>
        <a:p>
          <a:endParaRPr lang="en-US"/>
        </a:p>
      </dgm:t>
    </dgm:pt>
    <dgm:pt modelId="{3B85F5E8-DFD9-4451-B0E4-157CC6B0DCC4}" type="sibTrans" cxnId="{A18EEE73-A88F-4672-A22D-FD8948BBACC0}">
      <dgm:prSet/>
      <dgm:spPr/>
      <dgm:t>
        <a:bodyPr/>
        <a:lstStyle/>
        <a:p>
          <a:endParaRPr lang="en-US"/>
        </a:p>
      </dgm:t>
    </dgm:pt>
    <dgm:pt modelId="{BE040AB8-0DC3-434B-98AB-12F594C8C59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dirty="0"/>
            <a:t>}</a:t>
          </a:r>
        </a:p>
      </dgm:t>
    </dgm:pt>
    <dgm:pt modelId="{7CAC737E-198B-4BAD-9E99-02007696CFAB}" type="parTrans" cxnId="{EFCC0DDC-75DC-4761-9C55-4910579A13DF}">
      <dgm:prSet/>
      <dgm:spPr/>
      <dgm:t>
        <a:bodyPr/>
        <a:lstStyle/>
        <a:p>
          <a:endParaRPr lang="en-US"/>
        </a:p>
      </dgm:t>
    </dgm:pt>
    <dgm:pt modelId="{D919EFCB-702B-4214-A8B4-1E0AA8DB8E96}" type="sibTrans" cxnId="{EFCC0DDC-75DC-4761-9C55-4910579A13DF}">
      <dgm:prSet/>
      <dgm:spPr/>
      <dgm:t>
        <a:bodyPr/>
        <a:lstStyle/>
        <a:p>
          <a:endParaRPr lang="en-US"/>
        </a:p>
      </dgm:t>
    </dgm:pt>
    <dgm:pt modelId="{4501A0A9-EDCA-4744-8577-6DCEB18AE3C8}" type="pres">
      <dgm:prSet presAssocID="{46FB7B84-D4A9-4D1A-A41A-7C6508D3B655}" presName="linear" presStyleCnt="0">
        <dgm:presLayoutVars>
          <dgm:animLvl val="lvl"/>
          <dgm:resizeHandles val="exact"/>
        </dgm:presLayoutVars>
      </dgm:prSet>
      <dgm:spPr/>
    </dgm:pt>
    <dgm:pt modelId="{C4041969-F988-4E37-A37F-49D68C4FB317}" type="pres">
      <dgm:prSet presAssocID="{8D82FA1E-9C4C-4EFA-8512-FAF57E6A933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D45CD0-E57E-4138-97F6-6A75825A5627}" type="pres">
      <dgm:prSet presAssocID="{7011BE6C-AE95-4DA9-8740-86CEC9DB44A9}" presName="spacer" presStyleCnt="0"/>
      <dgm:spPr/>
    </dgm:pt>
    <dgm:pt modelId="{B4EA920B-46EA-4EAA-B720-1BEB76EEE262}" type="pres">
      <dgm:prSet presAssocID="{836F3CDC-F3A3-4DFA-84AB-92CB53C267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359796-9128-4355-8141-86BC2B15102B}" type="pres">
      <dgm:prSet presAssocID="{836F3CDC-F3A3-4DFA-84AB-92CB53C267C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3B64E24-DC72-43A1-9FC2-95F4312B8120}" type="presOf" srcId="{F45FC6DA-4CCB-405B-9811-BD7EEAD59C0F}" destId="{0A359796-9128-4355-8141-86BC2B15102B}" srcOrd="0" destOrd="6" presId="urn:microsoft.com/office/officeart/2005/8/layout/vList2"/>
    <dgm:cxn modelId="{6E7F032A-39D4-4C9D-AB77-8863F8EF09C2}" srcId="{46FB7B84-D4A9-4D1A-A41A-7C6508D3B655}" destId="{8D82FA1E-9C4C-4EFA-8512-FAF57E6A933C}" srcOrd="0" destOrd="0" parTransId="{F1BA8A33-EAFF-4005-BF22-CDDB5088CEB1}" sibTransId="{7011BE6C-AE95-4DA9-8740-86CEC9DB44A9}"/>
    <dgm:cxn modelId="{82856C2B-C1D8-49E8-893F-4E8314EC0CAC}" type="presOf" srcId="{ABDB3A11-27CE-417E-89E8-C3B3AB165739}" destId="{0A359796-9128-4355-8141-86BC2B15102B}" srcOrd="0" destOrd="3" presId="urn:microsoft.com/office/officeart/2005/8/layout/vList2"/>
    <dgm:cxn modelId="{B9B88D2F-9B1C-46B8-B4B7-243A7CC78955}" srcId="{836F3CDC-F3A3-4DFA-84AB-92CB53C267C9}" destId="{5601BAAA-5BB1-4CE2-91A1-9A9E7BF20C27}" srcOrd="5" destOrd="0" parTransId="{665E3905-9318-4FCC-9EFA-315062079DDD}" sibTransId="{F425698E-E9DF-4E50-A8BF-39A46A2C437E}"/>
    <dgm:cxn modelId="{88423033-3B87-40FC-BC25-433DE24F882E}" type="presOf" srcId="{8D82FA1E-9C4C-4EFA-8512-FAF57E6A933C}" destId="{C4041969-F988-4E37-A37F-49D68C4FB317}" srcOrd="0" destOrd="0" presId="urn:microsoft.com/office/officeart/2005/8/layout/vList2"/>
    <dgm:cxn modelId="{886DAF60-44B8-4C3A-ABFB-290800367F7C}" type="presOf" srcId="{46FB7B84-D4A9-4D1A-A41A-7C6508D3B655}" destId="{4501A0A9-EDCA-4744-8577-6DCEB18AE3C8}" srcOrd="0" destOrd="0" presId="urn:microsoft.com/office/officeart/2005/8/layout/vList2"/>
    <dgm:cxn modelId="{92D04946-D3C6-4737-9C00-A34C2288E6E1}" type="presOf" srcId="{0DC620CD-CEC9-4210-969C-87DC1BD97AD0}" destId="{0A359796-9128-4355-8141-86BC2B15102B}" srcOrd="0" destOrd="4" presId="urn:microsoft.com/office/officeart/2005/8/layout/vList2"/>
    <dgm:cxn modelId="{A18EEE73-A88F-4672-A22D-FD8948BBACC0}" srcId="{836F3CDC-F3A3-4DFA-84AB-92CB53C267C9}" destId="{F45FC6DA-4CCB-405B-9811-BD7EEAD59C0F}" srcOrd="6" destOrd="0" parTransId="{982C1F63-5408-4AF8-AD1E-F6A4BAD4ECA0}" sibTransId="{3B85F5E8-DFD9-4451-B0E4-157CC6B0DCC4}"/>
    <dgm:cxn modelId="{013E3155-EB1C-4069-8418-AAB7D74C2BEB}" srcId="{836F3CDC-F3A3-4DFA-84AB-92CB53C267C9}" destId="{3981732B-F70F-4B4B-BA1E-3E6D0185EBC0}" srcOrd="2" destOrd="0" parTransId="{5AAA5160-A5E0-4340-B1D1-A3E09873B2A5}" sibTransId="{9A8579E5-371B-4B27-81ED-123822457F6B}"/>
    <dgm:cxn modelId="{08E9C575-61AA-4EB6-AEF9-EECD3048A5D3}" type="presOf" srcId="{3981732B-F70F-4B4B-BA1E-3E6D0185EBC0}" destId="{0A359796-9128-4355-8141-86BC2B15102B}" srcOrd="0" destOrd="2" presId="urn:microsoft.com/office/officeart/2005/8/layout/vList2"/>
    <dgm:cxn modelId="{4BC6357E-7DEB-45C7-821C-4CAA57EAFB26}" srcId="{836F3CDC-F3A3-4DFA-84AB-92CB53C267C9}" destId="{419A5746-2845-403F-B28B-ECE71EE464F1}" srcOrd="0" destOrd="0" parTransId="{2CAF6C30-9E45-4892-8456-A8AD39E1EB95}" sibTransId="{2B084343-FA08-4F65-BD70-2023AB6B9445}"/>
    <dgm:cxn modelId="{67E44B87-2432-4DBA-9439-1498B22E62E6}" srcId="{836F3CDC-F3A3-4DFA-84AB-92CB53C267C9}" destId="{DC389A1C-5DCD-4547-B505-04D57B4922B3}" srcOrd="1" destOrd="0" parTransId="{FD45B344-2467-4F42-B797-3216B5DB80D8}" sibTransId="{D39DB26B-B1DA-420C-ACB1-5BDD9C6A16EE}"/>
    <dgm:cxn modelId="{CDF54D8E-F6A0-41C9-BB7B-18A28A887C8B}" type="presOf" srcId="{836F3CDC-F3A3-4DFA-84AB-92CB53C267C9}" destId="{B4EA920B-46EA-4EAA-B720-1BEB76EEE262}" srcOrd="0" destOrd="0" presId="urn:microsoft.com/office/officeart/2005/8/layout/vList2"/>
    <dgm:cxn modelId="{8AAFC894-71D8-4F3C-9F2F-1EC635B4B590}" srcId="{836F3CDC-F3A3-4DFA-84AB-92CB53C267C9}" destId="{0DC620CD-CEC9-4210-969C-87DC1BD97AD0}" srcOrd="4" destOrd="0" parTransId="{6DDB82AE-5EB4-4EC9-8F0A-FFE0B5DC247B}" sibTransId="{E1CE1968-CE57-4F41-8DA5-28A560D5052A}"/>
    <dgm:cxn modelId="{D35CAC99-92D3-4BD0-88D3-7ECBE7956D31}" type="presOf" srcId="{5601BAAA-5BB1-4CE2-91A1-9A9E7BF20C27}" destId="{0A359796-9128-4355-8141-86BC2B15102B}" srcOrd="0" destOrd="5" presId="urn:microsoft.com/office/officeart/2005/8/layout/vList2"/>
    <dgm:cxn modelId="{46FEB99E-7897-4918-8E35-CA0005D641A6}" srcId="{46FB7B84-D4A9-4D1A-A41A-7C6508D3B655}" destId="{836F3CDC-F3A3-4DFA-84AB-92CB53C267C9}" srcOrd="1" destOrd="0" parTransId="{94339D8D-3740-42AF-9BC2-5A79AD87367E}" sibTransId="{09659A60-EEF1-45D1-8A75-4D906EB6E482}"/>
    <dgm:cxn modelId="{4B63F9C3-E35C-4F6A-9543-AE4FE6F80B0D}" type="presOf" srcId="{419A5746-2845-403F-B28B-ECE71EE464F1}" destId="{0A359796-9128-4355-8141-86BC2B15102B}" srcOrd="0" destOrd="0" presId="urn:microsoft.com/office/officeart/2005/8/layout/vList2"/>
    <dgm:cxn modelId="{0CE929D2-74D8-4203-A21E-9BF07E3E24EA}" type="presOf" srcId="{BE040AB8-0DC3-434B-98AB-12F594C8C593}" destId="{0A359796-9128-4355-8141-86BC2B15102B}" srcOrd="0" destOrd="7" presId="urn:microsoft.com/office/officeart/2005/8/layout/vList2"/>
    <dgm:cxn modelId="{107D61D5-DB62-4FED-9520-A0FB9EBD6B35}" type="presOf" srcId="{DC389A1C-5DCD-4547-B505-04D57B4922B3}" destId="{0A359796-9128-4355-8141-86BC2B15102B}" srcOrd="0" destOrd="1" presId="urn:microsoft.com/office/officeart/2005/8/layout/vList2"/>
    <dgm:cxn modelId="{EFCC0DDC-75DC-4761-9C55-4910579A13DF}" srcId="{836F3CDC-F3A3-4DFA-84AB-92CB53C267C9}" destId="{BE040AB8-0DC3-434B-98AB-12F594C8C593}" srcOrd="7" destOrd="0" parTransId="{7CAC737E-198B-4BAD-9E99-02007696CFAB}" sibTransId="{D919EFCB-702B-4214-A8B4-1E0AA8DB8E96}"/>
    <dgm:cxn modelId="{91143BE1-1DE8-4348-8421-3027FDFCD18A}" srcId="{836F3CDC-F3A3-4DFA-84AB-92CB53C267C9}" destId="{ABDB3A11-27CE-417E-89E8-C3B3AB165739}" srcOrd="3" destOrd="0" parTransId="{4B59CEB0-9BBE-4F07-9B78-4C7336817712}" sibTransId="{DF2D1459-0A1D-4653-8376-0F3AC46479C6}"/>
    <dgm:cxn modelId="{A151AD6C-CE50-404C-89E0-77CB189A547C}" type="presParOf" srcId="{4501A0A9-EDCA-4744-8577-6DCEB18AE3C8}" destId="{C4041969-F988-4E37-A37F-49D68C4FB317}" srcOrd="0" destOrd="0" presId="urn:microsoft.com/office/officeart/2005/8/layout/vList2"/>
    <dgm:cxn modelId="{DA7E7385-D461-49B9-BC9C-B2D668A093B9}" type="presParOf" srcId="{4501A0A9-EDCA-4744-8577-6DCEB18AE3C8}" destId="{CBD45CD0-E57E-4138-97F6-6A75825A5627}" srcOrd="1" destOrd="0" presId="urn:microsoft.com/office/officeart/2005/8/layout/vList2"/>
    <dgm:cxn modelId="{92016576-019E-4EC6-89A4-776B7C2EEC84}" type="presParOf" srcId="{4501A0A9-EDCA-4744-8577-6DCEB18AE3C8}" destId="{B4EA920B-46EA-4EAA-B720-1BEB76EEE262}" srcOrd="2" destOrd="0" presId="urn:microsoft.com/office/officeart/2005/8/layout/vList2"/>
    <dgm:cxn modelId="{EDBF7823-4090-44AC-8C7E-95AA92F1A3A4}" type="presParOf" srcId="{4501A0A9-EDCA-4744-8577-6DCEB18AE3C8}" destId="{0A359796-9128-4355-8141-86BC2B15102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26D485A-53F4-43D2-BAE0-719A0D6F7A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D4A180-ECF6-44E4-AF57-FAF7F5F238FC}">
      <dgm:prSet/>
      <dgm:spPr/>
      <dgm:t>
        <a:bodyPr/>
        <a:lstStyle/>
        <a:p>
          <a:r>
            <a:rPr lang="en-US"/>
            <a:t>Executes multiple functions in parallel</a:t>
          </a:r>
        </a:p>
      </dgm:t>
    </dgm:pt>
    <dgm:pt modelId="{535F107D-707C-4ECE-B043-37AA5F778E60}" type="parTrans" cxnId="{D355AF2C-ECBC-4FA2-9E5F-46ED2CBC9B3D}">
      <dgm:prSet/>
      <dgm:spPr/>
      <dgm:t>
        <a:bodyPr/>
        <a:lstStyle/>
        <a:p>
          <a:endParaRPr lang="en-US"/>
        </a:p>
      </dgm:t>
    </dgm:pt>
    <dgm:pt modelId="{0B37F624-D7FB-49D0-8E85-A1AE19973E88}" type="sibTrans" cxnId="{D355AF2C-ECBC-4FA2-9E5F-46ED2CBC9B3D}">
      <dgm:prSet/>
      <dgm:spPr/>
      <dgm:t>
        <a:bodyPr/>
        <a:lstStyle/>
        <a:p>
          <a:endParaRPr lang="en-US"/>
        </a:p>
      </dgm:t>
    </dgm:pt>
    <dgm:pt modelId="{DF3F1EC4-8872-41AF-8C42-1B4A6B26862A}">
      <dgm:prSet/>
      <dgm:spPr/>
      <dgm:t>
        <a:bodyPr/>
        <a:lstStyle/>
        <a:p>
          <a:r>
            <a:rPr lang="en-US"/>
            <a:t>Aggregates results</a:t>
          </a:r>
        </a:p>
      </dgm:t>
    </dgm:pt>
    <dgm:pt modelId="{C246ECB0-E0E5-4302-82F9-4F7638F56DD6}" type="parTrans" cxnId="{01B3766C-0358-4963-AA85-CCDD145F6470}">
      <dgm:prSet/>
      <dgm:spPr/>
      <dgm:t>
        <a:bodyPr/>
        <a:lstStyle/>
        <a:p>
          <a:endParaRPr lang="en-US"/>
        </a:p>
      </dgm:t>
    </dgm:pt>
    <dgm:pt modelId="{DEF1B66E-6654-4CA0-9DC5-F206B19721C0}" type="sibTrans" cxnId="{01B3766C-0358-4963-AA85-CCDD145F6470}">
      <dgm:prSet/>
      <dgm:spPr/>
      <dgm:t>
        <a:bodyPr/>
        <a:lstStyle/>
        <a:p>
          <a:endParaRPr lang="en-US"/>
        </a:p>
      </dgm:t>
    </dgm:pt>
    <dgm:pt modelId="{731EB77A-A2CE-4C6B-B9CA-18176BD38FA1}">
      <dgm:prSet/>
      <dgm:spPr/>
      <dgm:t>
        <a:bodyPr/>
        <a:lstStyle/>
        <a:p>
          <a:pPr>
            <a:buNone/>
          </a:pPr>
          <a:r>
            <a:rPr lang="en-US" dirty="0"/>
            <a:t>[</a:t>
          </a:r>
          <a:r>
            <a:rPr lang="en-US" dirty="0" err="1"/>
            <a:t>FunctionName</a:t>
          </a:r>
          <a:r>
            <a:rPr lang="en-US" dirty="0"/>
            <a:t>("</a:t>
          </a:r>
          <a:r>
            <a:rPr lang="en-US" dirty="0" err="1"/>
            <a:t>FanOutFanInExample</a:t>
          </a:r>
          <a:r>
            <a:rPr lang="en-US" dirty="0"/>
            <a:t>")]</a:t>
          </a:r>
        </a:p>
      </dgm:t>
    </dgm:pt>
    <dgm:pt modelId="{6E9C52FF-317D-499C-AFA9-409FB087DF33}" type="parTrans" cxnId="{8035A0B3-D58A-44A0-BE55-D3A4AB485DA3}">
      <dgm:prSet/>
      <dgm:spPr/>
      <dgm:t>
        <a:bodyPr/>
        <a:lstStyle/>
        <a:p>
          <a:endParaRPr lang="en-US"/>
        </a:p>
      </dgm:t>
    </dgm:pt>
    <dgm:pt modelId="{AC8CBDB7-13DE-447B-88F4-2AEB3BCB875B}" type="sibTrans" cxnId="{8035A0B3-D58A-44A0-BE55-D3A4AB485DA3}">
      <dgm:prSet/>
      <dgm:spPr/>
      <dgm:t>
        <a:bodyPr/>
        <a:lstStyle/>
        <a:p>
          <a:endParaRPr lang="en-US"/>
        </a:p>
      </dgm:t>
    </dgm:pt>
    <dgm:pt modelId="{2749E328-3568-429F-AB4D-2A07AAA8F788}">
      <dgm:prSet/>
      <dgm:spPr/>
      <dgm:t>
        <a:bodyPr/>
        <a:lstStyle/>
        <a:p>
          <a:pPr>
            <a:buNone/>
          </a:pPr>
          <a:r>
            <a:rPr lang="en-US" dirty="0"/>
            <a:t>public static async Task Run([</a:t>
          </a:r>
          <a:r>
            <a:rPr lang="en-US" dirty="0" err="1"/>
            <a:t>OrchestrationTrigger</a:t>
          </a:r>
          <a:r>
            <a:rPr lang="en-US" dirty="0"/>
            <a:t>] </a:t>
          </a:r>
          <a:r>
            <a:rPr lang="en-US" dirty="0" err="1"/>
            <a:t>IDurableOrchestrationContext</a:t>
          </a:r>
          <a:r>
            <a:rPr lang="en-US" dirty="0"/>
            <a:t> context)</a:t>
          </a:r>
        </a:p>
      </dgm:t>
    </dgm:pt>
    <dgm:pt modelId="{CE2DD91D-06E7-4AAD-A4A2-79F0329E39DC}" type="parTrans" cxnId="{FE3C7368-3A2F-4C58-A23A-C03AE3ABBB4D}">
      <dgm:prSet/>
      <dgm:spPr/>
      <dgm:t>
        <a:bodyPr/>
        <a:lstStyle/>
        <a:p>
          <a:endParaRPr lang="en-US"/>
        </a:p>
      </dgm:t>
    </dgm:pt>
    <dgm:pt modelId="{626155A8-33C3-45B2-A80B-FEE06EC16D66}" type="sibTrans" cxnId="{FE3C7368-3A2F-4C58-A23A-C03AE3ABBB4D}">
      <dgm:prSet/>
      <dgm:spPr/>
      <dgm:t>
        <a:bodyPr/>
        <a:lstStyle/>
        <a:p>
          <a:endParaRPr lang="en-US"/>
        </a:p>
      </dgm:t>
    </dgm:pt>
    <dgm:pt modelId="{7FED5494-09B9-4341-B003-0BF00EFBDCBA}">
      <dgm:prSet/>
      <dgm:spPr/>
      <dgm:t>
        <a:bodyPr/>
        <a:lstStyle/>
        <a:p>
          <a:pPr>
            <a:buNone/>
          </a:pPr>
          <a:r>
            <a:rPr lang="en-US"/>
            <a:t>{</a:t>
          </a:r>
        </a:p>
      </dgm:t>
    </dgm:pt>
    <dgm:pt modelId="{62540283-D65A-4D99-80B6-1297410D5D97}" type="parTrans" cxnId="{BE3DBB41-6327-480E-8E04-8C2AC9CADA46}">
      <dgm:prSet/>
      <dgm:spPr/>
      <dgm:t>
        <a:bodyPr/>
        <a:lstStyle/>
        <a:p>
          <a:endParaRPr lang="en-US"/>
        </a:p>
      </dgm:t>
    </dgm:pt>
    <dgm:pt modelId="{81337F5A-77D1-434D-859B-4870D683941E}" type="sibTrans" cxnId="{BE3DBB41-6327-480E-8E04-8C2AC9CADA46}">
      <dgm:prSet/>
      <dgm:spPr/>
      <dgm:t>
        <a:bodyPr/>
        <a:lstStyle/>
        <a:p>
          <a:endParaRPr lang="en-US"/>
        </a:p>
      </dgm:t>
    </dgm:pt>
    <dgm:pt modelId="{E05A2991-1593-41CC-9A1C-125273104ACF}">
      <dgm:prSet/>
      <dgm:spPr/>
      <dgm:t>
        <a:bodyPr/>
        <a:lstStyle/>
        <a:p>
          <a:pPr>
            <a:buNone/>
          </a:pPr>
          <a:r>
            <a:rPr lang="en-US"/>
            <a:t>var parallelTasks = new List&lt;Task&lt;int&gt;&gt;();</a:t>
          </a:r>
        </a:p>
      </dgm:t>
    </dgm:pt>
    <dgm:pt modelId="{486540C6-7EAF-4C11-B043-DE2838651467}" type="parTrans" cxnId="{FE9E2DA4-A4E9-421E-B5FF-C39E6DD35371}">
      <dgm:prSet/>
      <dgm:spPr/>
      <dgm:t>
        <a:bodyPr/>
        <a:lstStyle/>
        <a:p>
          <a:endParaRPr lang="en-US"/>
        </a:p>
      </dgm:t>
    </dgm:pt>
    <dgm:pt modelId="{551E15CA-0C9A-4A2C-9B3A-E552EC63336F}" type="sibTrans" cxnId="{FE9E2DA4-A4E9-421E-B5FF-C39E6DD35371}">
      <dgm:prSet/>
      <dgm:spPr/>
      <dgm:t>
        <a:bodyPr/>
        <a:lstStyle/>
        <a:p>
          <a:endParaRPr lang="en-US"/>
        </a:p>
      </dgm:t>
    </dgm:pt>
    <dgm:pt modelId="{950086DC-935F-40EF-81A5-740FFCFC9D5D}">
      <dgm:prSet/>
      <dgm:spPr/>
      <dgm:t>
        <a:bodyPr/>
        <a:lstStyle/>
        <a:p>
          <a:pPr>
            <a:buNone/>
          </a:pPr>
          <a:r>
            <a:rPr lang="en-US"/>
            <a:t>object[] workBatch = await context.CallActivityAsync&lt;object[]&gt;("F1", null);</a:t>
          </a:r>
        </a:p>
      </dgm:t>
    </dgm:pt>
    <dgm:pt modelId="{F7362514-58C4-4A50-B96C-656F05B33F06}" type="parTrans" cxnId="{184E151E-EB33-465C-B7C6-A1A0B876D2D3}">
      <dgm:prSet/>
      <dgm:spPr/>
      <dgm:t>
        <a:bodyPr/>
        <a:lstStyle/>
        <a:p>
          <a:endParaRPr lang="en-US"/>
        </a:p>
      </dgm:t>
    </dgm:pt>
    <dgm:pt modelId="{748F2999-9863-417C-8424-31F9885BB0ED}" type="sibTrans" cxnId="{184E151E-EB33-465C-B7C6-A1A0B876D2D3}">
      <dgm:prSet/>
      <dgm:spPr/>
      <dgm:t>
        <a:bodyPr/>
        <a:lstStyle/>
        <a:p>
          <a:endParaRPr lang="en-US"/>
        </a:p>
      </dgm:t>
    </dgm:pt>
    <dgm:pt modelId="{64AEC0D6-7EA2-44FD-BB78-B7895B559200}">
      <dgm:prSet/>
      <dgm:spPr/>
      <dgm:t>
        <a:bodyPr/>
        <a:lstStyle/>
        <a:p>
          <a:pPr>
            <a:buNone/>
          </a:pPr>
          <a:r>
            <a:rPr lang="en-US"/>
            <a:t>for (int i = 0; i &lt; workBatch.Length; i++)</a:t>
          </a:r>
        </a:p>
      </dgm:t>
    </dgm:pt>
    <dgm:pt modelId="{28D6A5AB-E117-4297-9D38-0C69B34A6A19}" type="parTrans" cxnId="{CEFAC06E-8335-4899-896C-1F6E4136C7F9}">
      <dgm:prSet/>
      <dgm:spPr/>
      <dgm:t>
        <a:bodyPr/>
        <a:lstStyle/>
        <a:p>
          <a:endParaRPr lang="en-US"/>
        </a:p>
      </dgm:t>
    </dgm:pt>
    <dgm:pt modelId="{E8B65DB4-3D98-4696-B790-B698AFAF41EC}" type="sibTrans" cxnId="{CEFAC06E-8335-4899-896C-1F6E4136C7F9}">
      <dgm:prSet/>
      <dgm:spPr/>
      <dgm:t>
        <a:bodyPr/>
        <a:lstStyle/>
        <a:p>
          <a:endParaRPr lang="en-US"/>
        </a:p>
      </dgm:t>
    </dgm:pt>
    <dgm:pt modelId="{587A29FD-12CB-4AA7-90EA-554C7CF1EB4A}">
      <dgm:prSet/>
      <dgm:spPr/>
      <dgm:t>
        <a:bodyPr/>
        <a:lstStyle/>
        <a:p>
          <a:pPr>
            <a:buNone/>
          </a:pPr>
          <a:r>
            <a:rPr lang="en-US"/>
            <a:t>{</a:t>
          </a:r>
        </a:p>
      </dgm:t>
    </dgm:pt>
    <dgm:pt modelId="{879BFD9A-D9FE-4B22-A03B-375499287B67}" type="parTrans" cxnId="{5F9B258F-F80B-49E5-AB93-A5E0B4E0A90C}">
      <dgm:prSet/>
      <dgm:spPr/>
      <dgm:t>
        <a:bodyPr/>
        <a:lstStyle/>
        <a:p>
          <a:endParaRPr lang="en-US"/>
        </a:p>
      </dgm:t>
    </dgm:pt>
    <dgm:pt modelId="{9C926208-6CCF-4CDE-9CDC-6FE12B540DE0}" type="sibTrans" cxnId="{5F9B258F-F80B-49E5-AB93-A5E0B4E0A90C}">
      <dgm:prSet/>
      <dgm:spPr/>
      <dgm:t>
        <a:bodyPr/>
        <a:lstStyle/>
        <a:p>
          <a:endParaRPr lang="en-US"/>
        </a:p>
      </dgm:t>
    </dgm:pt>
    <dgm:pt modelId="{FF919974-7619-4BD6-81C6-57F51C7EFE88}">
      <dgm:prSet/>
      <dgm:spPr/>
      <dgm:t>
        <a:bodyPr/>
        <a:lstStyle/>
        <a:p>
          <a:pPr>
            <a:buNone/>
          </a:pPr>
          <a:r>
            <a:rPr lang="en-US" dirty="0"/>
            <a:t>Task&lt;int&gt; task = </a:t>
          </a:r>
          <a:r>
            <a:rPr lang="en-US" dirty="0" err="1"/>
            <a:t>context.CallActivityAsync</a:t>
          </a:r>
          <a:r>
            <a:rPr lang="en-US" dirty="0"/>
            <a:t>&lt;int&gt;("F2", </a:t>
          </a:r>
          <a:r>
            <a:rPr lang="en-US" dirty="0" err="1"/>
            <a:t>workBatch</a:t>
          </a:r>
          <a:r>
            <a:rPr lang="en-US" dirty="0"/>
            <a:t>[</a:t>
          </a:r>
          <a:r>
            <a:rPr lang="en-US" dirty="0" err="1"/>
            <a:t>i</a:t>
          </a:r>
          <a:r>
            <a:rPr lang="en-US" dirty="0"/>
            <a:t>]);</a:t>
          </a:r>
        </a:p>
      </dgm:t>
    </dgm:pt>
    <dgm:pt modelId="{39C75C2E-C6B9-4071-B631-C5FA5828860A}" type="parTrans" cxnId="{A4181A82-A2C9-4853-99BB-9ACC073E7B13}">
      <dgm:prSet/>
      <dgm:spPr/>
      <dgm:t>
        <a:bodyPr/>
        <a:lstStyle/>
        <a:p>
          <a:endParaRPr lang="en-US"/>
        </a:p>
      </dgm:t>
    </dgm:pt>
    <dgm:pt modelId="{9ABDE591-A9D2-4D14-AA1E-FE6B5CF83BE8}" type="sibTrans" cxnId="{A4181A82-A2C9-4853-99BB-9ACC073E7B13}">
      <dgm:prSet/>
      <dgm:spPr/>
      <dgm:t>
        <a:bodyPr/>
        <a:lstStyle/>
        <a:p>
          <a:endParaRPr lang="en-US"/>
        </a:p>
      </dgm:t>
    </dgm:pt>
    <dgm:pt modelId="{F6A3EB91-F32C-46CB-971E-14858406C352}">
      <dgm:prSet/>
      <dgm:spPr/>
      <dgm:t>
        <a:bodyPr/>
        <a:lstStyle/>
        <a:p>
          <a:pPr>
            <a:buNone/>
          </a:pPr>
          <a:r>
            <a:rPr lang="en-US"/>
            <a:t>parallelTasks.Add(task);</a:t>
          </a:r>
        </a:p>
      </dgm:t>
    </dgm:pt>
    <dgm:pt modelId="{C9855745-CD02-4C3F-8CAC-30230376BD80}" type="parTrans" cxnId="{0298F657-3FC9-414C-A279-E85DC796EA2E}">
      <dgm:prSet/>
      <dgm:spPr/>
      <dgm:t>
        <a:bodyPr/>
        <a:lstStyle/>
        <a:p>
          <a:endParaRPr lang="en-US"/>
        </a:p>
      </dgm:t>
    </dgm:pt>
    <dgm:pt modelId="{178B73AC-8E04-4BC4-BA55-6FF0E40ED895}" type="sibTrans" cxnId="{0298F657-3FC9-414C-A279-E85DC796EA2E}">
      <dgm:prSet/>
      <dgm:spPr/>
      <dgm:t>
        <a:bodyPr/>
        <a:lstStyle/>
        <a:p>
          <a:endParaRPr lang="en-US"/>
        </a:p>
      </dgm:t>
    </dgm:pt>
    <dgm:pt modelId="{BF1B99C3-68B5-4DB3-BD4B-463246246ECA}">
      <dgm:prSet/>
      <dgm:spPr/>
      <dgm:t>
        <a:bodyPr/>
        <a:lstStyle/>
        <a:p>
          <a:pPr>
            <a:buNone/>
          </a:pPr>
          <a:r>
            <a:rPr lang="en-US"/>
            <a:t>}</a:t>
          </a:r>
        </a:p>
      </dgm:t>
    </dgm:pt>
    <dgm:pt modelId="{29C4B52B-B82A-4906-B061-D11B63F34AFB}" type="parTrans" cxnId="{0AA13DD2-E0A7-4925-A5EF-CE922AE17F4A}">
      <dgm:prSet/>
      <dgm:spPr/>
      <dgm:t>
        <a:bodyPr/>
        <a:lstStyle/>
        <a:p>
          <a:endParaRPr lang="en-US"/>
        </a:p>
      </dgm:t>
    </dgm:pt>
    <dgm:pt modelId="{D65DC28C-4865-4889-8B61-593848B60078}" type="sibTrans" cxnId="{0AA13DD2-E0A7-4925-A5EF-CE922AE17F4A}">
      <dgm:prSet/>
      <dgm:spPr/>
      <dgm:t>
        <a:bodyPr/>
        <a:lstStyle/>
        <a:p>
          <a:endParaRPr lang="en-US"/>
        </a:p>
      </dgm:t>
    </dgm:pt>
    <dgm:pt modelId="{9BEF50FD-9220-4FC4-904B-A3F669047E30}">
      <dgm:prSet/>
      <dgm:spPr/>
      <dgm:t>
        <a:bodyPr/>
        <a:lstStyle/>
        <a:p>
          <a:pPr>
            <a:buNone/>
          </a:pPr>
          <a:r>
            <a:rPr lang="en-US"/>
            <a:t>await Task.WhenAll(parallelTasks);</a:t>
          </a:r>
        </a:p>
      </dgm:t>
    </dgm:pt>
    <dgm:pt modelId="{5C1B6B42-3C51-4290-A169-E9C9E8F83473}" type="parTrans" cxnId="{4B6B5235-15B8-4F83-B3D5-4849F8856DBA}">
      <dgm:prSet/>
      <dgm:spPr/>
      <dgm:t>
        <a:bodyPr/>
        <a:lstStyle/>
        <a:p>
          <a:endParaRPr lang="en-US"/>
        </a:p>
      </dgm:t>
    </dgm:pt>
    <dgm:pt modelId="{62F3B75C-45BD-4FF1-A81D-A93C444A620B}" type="sibTrans" cxnId="{4B6B5235-15B8-4F83-B3D5-4849F8856DBA}">
      <dgm:prSet/>
      <dgm:spPr/>
      <dgm:t>
        <a:bodyPr/>
        <a:lstStyle/>
        <a:p>
          <a:endParaRPr lang="en-US"/>
        </a:p>
      </dgm:t>
    </dgm:pt>
    <dgm:pt modelId="{6B1CCB06-1292-43D4-B5ED-A53D25B74F6F}">
      <dgm:prSet/>
      <dgm:spPr/>
      <dgm:t>
        <a:bodyPr/>
        <a:lstStyle/>
        <a:p>
          <a:pPr>
            <a:buNone/>
          </a:pPr>
          <a:r>
            <a:rPr lang="en-US"/>
            <a:t>int sum = parallelTasks.Sum(t =&gt; t.Result);</a:t>
          </a:r>
        </a:p>
      </dgm:t>
    </dgm:pt>
    <dgm:pt modelId="{2CF0FD10-26C1-46FC-ABEE-20C133E65F19}" type="parTrans" cxnId="{E5A8FF55-E144-4079-A6CA-53B98AA8D8EB}">
      <dgm:prSet/>
      <dgm:spPr/>
      <dgm:t>
        <a:bodyPr/>
        <a:lstStyle/>
        <a:p>
          <a:endParaRPr lang="en-US"/>
        </a:p>
      </dgm:t>
    </dgm:pt>
    <dgm:pt modelId="{375CDED3-843A-4AE0-B6E0-EA0428F5FF72}" type="sibTrans" cxnId="{E5A8FF55-E144-4079-A6CA-53B98AA8D8EB}">
      <dgm:prSet/>
      <dgm:spPr/>
      <dgm:t>
        <a:bodyPr/>
        <a:lstStyle/>
        <a:p>
          <a:endParaRPr lang="en-US"/>
        </a:p>
      </dgm:t>
    </dgm:pt>
    <dgm:pt modelId="{499F2D9D-5BFE-40D7-AD4D-326856060E47}">
      <dgm:prSet/>
      <dgm:spPr/>
      <dgm:t>
        <a:bodyPr/>
        <a:lstStyle/>
        <a:p>
          <a:pPr>
            <a:buNone/>
          </a:pPr>
          <a:r>
            <a:rPr lang="en-US"/>
            <a:t>await context.CallActivityAsync("F3", sum);</a:t>
          </a:r>
        </a:p>
      </dgm:t>
    </dgm:pt>
    <dgm:pt modelId="{93B37385-DC13-4444-80E5-95B57797B535}" type="parTrans" cxnId="{D276A94E-33C9-488F-A9B9-3B2946D602D5}">
      <dgm:prSet/>
      <dgm:spPr/>
      <dgm:t>
        <a:bodyPr/>
        <a:lstStyle/>
        <a:p>
          <a:endParaRPr lang="en-US"/>
        </a:p>
      </dgm:t>
    </dgm:pt>
    <dgm:pt modelId="{8F4D0259-9607-401C-977E-E1F1242A507C}" type="sibTrans" cxnId="{D276A94E-33C9-488F-A9B9-3B2946D602D5}">
      <dgm:prSet/>
      <dgm:spPr/>
      <dgm:t>
        <a:bodyPr/>
        <a:lstStyle/>
        <a:p>
          <a:endParaRPr lang="en-US"/>
        </a:p>
      </dgm:t>
    </dgm:pt>
    <dgm:pt modelId="{DBA8C719-036F-48F4-9F5A-2D4939801D4E}">
      <dgm:prSet/>
      <dgm:spPr/>
      <dgm:t>
        <a:bodyPr/>
        <a:lstStyle/>
        <a:p>
          <a:pPr>
            <a:buNone/>
          </a:pPr>
          <a:r>
            <a:rPr lang="en-US" dirty="0"/>
            <a:t>}</a:t>
          </a:r>
        </a:p>
      </dgm:t>
    </dgm:pt>
    <dgm:pt modelId="{4C3826A4-6030-43A5-96D7-354442A4CF77}" type="parTrans" cxnId="{5C531B33-CA9A-45C4-8968-9A72BF2D06AB}">
      <dgm:prSet/>
      <dgm:spPr/>
      <dgm:t>
        <a:bodyPr/>
        <a:lstStyle/>
        <a:p>
          <a:endParaRPr lang="en-US"/>
        </a:p>
      </dgm:t>
    </dgm:pt>
    <dgm:pt modelId="{2990D4BD-E057-48CD-AD0C-EE07AB974CE0}" type="sibTrans" cxnId="{5C531B33-CA9A-45C4-8968-9A72BF2D06AB}">
      <dgm:prSet/>
      <dgm:spPr/>
      <dgm:t>
        <a:bodyPr/>
        <a:lstStyle/>
        <a:p>
          <a:endParaRPr lang="en-US"/>
        </a:p>
      </dgm:t>
    </dgm:pt>
    <dgm:pt modelId="{4D89EFB0-E283-4BB1-BE92-3111653546BE}" type="pres">
      <dgm:prSet presAssocID="{C26D485A-53F4-43D2-BAE0-719A0D6F7AB2}" presName="linear" presStyleCnt="0">
        <dgm:presLayoutVars>
          <dgm:animLvl val="lvl"/>
          <dgm:resizeHandles val="exact"/>
        </dgm:presLayoutVars>
      </dgm:prSet>
      <dgm:spPr/>
    </dgm:pt>
    <dgm:pt modelId="{317A30C1-B535-4BE8-8469-EB32B9B44D4C}" type="pres">
      <dgm:prSet presAssocID="{11D4A180-ECF6-44E4-AF57-FAF7F5F238F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CA4FF60-1865-4063-9E94-D3C9BDC70BF4}" type="pres">
      <dgm:prSet presAssocID="{0B37F624-D7FB-49D0-8E85-A1AE19973E88}" presName="spacer" presStyleCnt="0"/>
      <dgm:spPr/>
    </dgm:pt>
    <dgm:pt modelId="{A3951BD6-5423-48DE-8069-8385EFE6ADEF}" type="pres">
      <dgm:prSet presAssocID="{DF3F1EC4-8872-41AF-8C42-1B4A6B26862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ECC4A5-4D6D-4DD4-B208-CFD2F8B1113F}" type="pres">
      <dgm:prSet presAssocID="{DF3F1EC4-8872-41AF-8C42-1B4A6B26862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12EED0E-9F04-47C1-A944-B4A905450A93}" type="presOf" srcId="{2749E328-3568-429F-AB4D-2A07AAA8F788}" destId="{A4ECC4A5-4D6D-4DD4-B208-CFD2F8B1113F}" srcOrd="0" destOrd="1" presId="urn:microsoft.com/office/officeart/2005/8/layout/vList2"/>
    <dgm:cxn modelId="{6ED48B16-31F3-4971-83C8-61B48F0FD243}" type="presOf" srcId="{BF1B99C3-68B5-4DB3-BD4B-463246246ECA}" destId="{A4ECC4A5-4D6D-4DD4-B208-CFD2F8B1113F}" srcOrd="0" destOrd="9" presId="urn:microsoft.com/office/officeart/2005/8/layout/vList2"/>
    <dgm:cxn modelId="{184E151E-EB33-465C-B7C6-A1A0B876D2D3}" srcId="{DF3F1EC4-8872-41AF-8C42-1B4A6B26862A}" destId="{950086DC-935F-40EF-81A5-740FFCFC9D5D}" srcOrd="4" destOrd="0" parTransId="{F7362514-58C4-4A50-B96C-656F05B33F06}" sibTransId="{748F2999-9863-417C-8424-31F9885BB0ED}"/>
    <dgm:cxn modelId="{D355AF2C-ECBC-4FA2-9E5F-46ED2CBC9B3D}" srcId="{C26D485A-53F4-43D2-BAE0-719A0D6F7AB2}" destId="{11D4A180-ECF6-44E4-AF57-FAF7F5F238FC}" srcOrd="0" destOrd="0" parTransId="{535F107D-707C-4ECE-B043-37AA5F778E60}" sibTransId="{0B37F624-D7FB-49D0-8E85-A1AE19973E88}"/>
    <dgm:cxn modelId="{5C531B33-CA9A-45C4-8968-9A72BF2D06AB}" srcId="{DF3F1EC4-8872-41AF-8C42-1B4A6B26862A}" destId="{DBA8C719-036F-48F4-9F5A-2D4939801D4E}" srcOrd="13" destOrd="0" parTransId="{4C3826A4-6030-43A5-96D7-354442A4CF77}" sibTransId="{2990D4BD-E057-48CD-AD0C-EE07AB974CE0}"/>
    <dgm:cxn modelId="{4B6B5235-15B8-4F83-B3D5-4849F8856DBA}" srcId="{DF3F1EC4-8872-41AF-8C42-1B4A6B26862A}" destId="{9BEF50FD-9220-4FC4-904B-A3F669047E30}" srcOrd="10" destOrd="0" parTransId="{5C1B6B42-3C51-4290-A169-E9C9E8F83473}" sibTransId="{62F3B75C-45BD-4FF1-A81D-A93C444A620B}"/>
    <dgm:cxn modelId="{650B893D-42C8-40E7-B12D-70B67D71C0A2}" type="presOf" srcId="{950086DC-935F-40EF-81A5-740FFCFC9D5D}" destId="{A4ECC4A5-4D6D-4DD4-B208-CFD2F8B1113F}" srcOrd="0" destOrd="4" presId="urn:microsoft.com/office/officeart/2005/8/layout/vList2"/>
    <dgm:cxn modelId="{B4D50D40-EBC8-4A4E-AB3A-F59129FBA036}" type="presOf" srcId="{F6A3EB91-F32C-46CB-971E-14858406C352}" destId="{A4ECC4A5-4D6D-4DD4-B208-CFD2F8B1113F}" srcOrd="0" destOrd="8" presId="urn:microsoft.com/office/officeart/2005/8/layout/vList2"/>
    <dgm:cxn modelId="{1660E85B-24C1-410C-BC8B-7C06F553EBC9}" type="presOf" srcId="{C26D485A-53F4-43D2-BAE0-719A0D6F7AB2}" destId="{4D89EFB0-E283-4BB1-BE92-3111653546BE}" srcOrd="0" destOrd="0" presId="urn:microsoft.com/office/officeart/2005/8/layout/vList2"/>
    <dgm:cxn modelId="{BE3DBB41-6327-480E-8E04-8C2AC9CADA46}" srcId="{DF3F1EC4-8872-41AF-8C42-1B4A6B26862A}" destId="{7FED5494-09B9-4341-B003-0BF00EFBDCBA}" srcOrd="2" destOrd="0" parTransId="{62540283-D65A-4D99-80B6-1297410D5D97}" sibTransId="{81337F5A-77D1-434D-859B-4870D683941E}"/>
    <dgm:cxn modelId="{ED751464-7DC5-4D1B-BF06-E5B9691F85EA}" type="presOf" srcId="{11D4A180-ECF6-44E4-AF57-FAF7F5F238FC}" destId="{317A30C1-B535-4BE8-8469-EB32B9B44D4C}" srcOrd="0" destOrd="0" presId="urn:microsoft.com/office/officeart/2005/8/layout/vList2"/>
    <dgm:cxn modelId="{EABADA45-31F7-4ABE-9855-137249E54CEF}" type="presOf" srcId="{9BEF50FD-9220-4FC4-904B-A3F669047E30}" destId="{A4ECC4A5-4D6D-4DD4-B208-CFD2F8B1113F}" srcOrd="0" destOrd="10" presId="urn:microsoft.com/office/officeart/2005/8/layout/vList2"/>
    <dgm:cxn modelId="{FE3C7368-3A2F-4C58-A23A-C03AE3ABBB4D}" srcId="{DF3F1EC4-8872-41AF-8C42-1B4A6B26862A}" destId="{2749E328-3568-429F-AB4D-2A07AAA8F788}" srcOrd="1" destOrd="0" parTransId="{CE2DD91D-06E7-4AAD-A4A2-79F0329E39DC}" sibTransId="{626155A8-33C3-45B2-A80B-FEE06EC16D66}"/>
    <dgm:cxn modelId="{82C2E648-B77F-40F6-86AC-015AE4BAF35D}" type="presOf" srcId="{499F2D9D-5BFE-40D7-AD4D-326856060E47}" destId="{A4ECC4A5-4D6D-4DD4-B208-CFD2F8B1113F}" srcOrd="0" destOrd="12" presId="urn:microsoft.com/office/officeart/2005/8/layout/vList2"/>
    <dgm:cxn modelId="{01B3766C-0358-4963-AA85-CCDD145F6470}" srcId="{C26D485A-53F4-43D2-BAE0-719A0D6F7AB2}" destId="{DF3F1EC4-8872-41AF-8C42-1B4A6B26862A}" srcOrd="1" destOrd="0" parTransId="{C246ECB0-E0E5-4302-82F9-4F7638F56DD6}" sibTransId="{DEF1B66E-6654-4CA0-9DC5-F206B19721C0}"/>
    <dgm:cxn modelId="{D276A94E-33C9-488F-A9B9-3B2946D602D5}" srcId="{DF3F1EC4-8872-41AF-8C42-1B4A6B26862A}" destId="{499F2D9D-5BFE-40D7-AD4D-326856060E47}" srcOrd="12" destOrd="0" parTransId="{93B37385-DC13-4444-80E5-95B57797B535}" sibTransId="{8F4D0259-9607-401C-977E-E1F1242A507C}"/>
    <dgm:cxn modelId="{CEFAC06E-8335-4899-896C-1F6E4136C7F9}" srcId="{DF3F1EC4-8872-41AF-8C42-1B4A6B26862A}" destId="{64AEC0D6-7EA2-44FD-BB78-B7895B559200}" srcOrd="5" destOrd="0" parTransId="{28D6A5AB-E117-4297-9D38-0C69B34A6A19}" sibTransId="{E8B65DB4-3D98-4696-B790-B698AFAF41EC}"/>
    <dgm:cxn modelId="{DA79E971-CF0A-4183-A958-7610936105AF}" type="presOf" srcId="{587A29FD-12CB-4AA7-90EA-554C7CF1EB4A}" destId="{A4ECC4A5-4D6D-4DD4-B208-CFD2F8B1113F}" srcOrd="0" destOrd="6" presId="urn:microsoft.com/office/officeart/2005/8/layout/vList2"/>
    <dgm:cxn modelId="{E5A8FF55-E144-4079-A6CA-53B98AA8D8EB}" srcId="{DF3F1EC4-8872-41AF-8C42-1B4A6B26862A}" destId="{6B1CCB06-1292-43D4-B5ED-A53D25B74F6F}" srcOrd="11" destOrd="0" parTransId="{2CF0FD10-26C1-46FC-ABEE-20C133E65F19}" sibTransId="{375CDED3-843A-4AE0-B6E0-EA0428F5FF72}"/>
    <dgm:cxn modelId="{0298F657-3FC9-414C-A279-E85DC796EA2E}" srcId="{DF3F1EC4-8872-41AF-8C42-1B4A6B26862A}" destId="{F6A3EB91-F32C-46CB-971E-14858406C352}" srcOrd="8" destOrd="0" parTransId="{C9855745-CD02-4C3F-8CAC-30230376BD80}" sibTransId="{178B73AC-8E04-4BC4-BA55-6FF0E40ED895}"/>
    <dgm:cxn modelId="{BAB23559-C025-4121-9F70-E7F22B0D61BD}" type="presOf" srcId="{DF3F1EC4-8872-41AF-8C42-1B4A6B26862A}" destId="{A3951BD6-5423-48DE-8069-8385EFE6ADEF}" srcOrd="0" destOrd="0" presId="urn:microsoft.com/office/officeart/2005/8/layout/vList2"/>
    <dgm:cxn modelId="{A4181A82-A2C9-4853-99BB-9ACC073E7B13}" srcId="{DF3F1EC4-8872-41AF-8C42-1B4A6B26862A}" destId="{FF919974-7619-4BD6-81C6-57F51C7EFE88}" srcOrd="7" destOrd="0" parTransId="{39C75C2E-C6B9-4071-B631-C5FA5828860A}" sibTransId="{9ABDE591-A9D2-4D14-AA1E-FE6B5CF83BE8}"/>
    <dgm:cxn modelId="{5F9B258F-F80B-49E5-AB93-A5E0B4E0A90C}" srcId="{DF3F1EC4-8872-41AF-8C42-1B4A6B26862A}" destId="{587A29FD-12CB-4AA7-90EA-554C7CF1EB4A}" srcOrd="6" destOrd="0" parTransId="{879BFD9A-D9FE-4B22-A03B-375499287B67}" sibTransId="{9C926208-6CCF-4CDE-9CDC-6FE12B540DE0}"/>
    <dgm:cxn modelId="{F1573698-8CA1-4D90-8D79-492E9A248D65}" type="presOf" srcId="{731EB77A-A2CE-4C6B-B9CA-18176BD38FA1}" destId="{A4ECC4A5-4D6D-4DD4-B208-CFD2F8B1113F}" srcOrd="0" destOrd="0" presId="urn:microsoft.com/office/officeart/2005/8/layout/vList2"/>
    <dgm:cxn modelId="{FE9E2DA4-A4E9-421E-B5FF-C39E6DD35371}" srcId="{DF3F1EC4-8872-41AF-8C42-1B4A6B26862A}" destId="{E05A2991-1593-41CC-9A1C-125273104ACF}" srcOrd="3" destOrd="0" parTransId="{486540C6-7EAF-4C11-B043-DE2838651467}" sibTransId="{551E15CA-0C9A-4A2C-9B3A-E552EC63336F}"/>
    <dgm:cxn modelId="{075D92B1-EA9A-4628-93B4-F8F92DCA5058}" type="presOf" srcId="{DBA8C719-036F-48F4-9F5A-2D4939801D4E}" destId="{A4ECC4A5-4D6D-4DD4-B208-CFD2F8B1113F}" srcOrd="0" destOrd="13" presId="urn:microsoft.com/office/officeart/2005/8/layout/vList2"/>
    <dgm:cxn modelId="{8035A0B3-D58A-44A0-BE55-D3A4AB485DA3}" srcId="{DF3F1EC4-8872-41AF-8C42-1B4A6B26862A}" destId="{731EB77A-A2CE-4C6B-B9CA-18176BD38FA1}" srcOrd="0" destOrd="0" parTransId="{6E9C52FF-317D-499C-AFA9-409FB087DF33}" sibTransId="{AC8CBDB7-13DE-447B-88F4-2AEB3BCB875B}"/>
    <dgm:cxn modelId="{3AF786CD-D066-4DB6-ACF1-CA8DB8EFBF15}" type="presOf" srcId="{6B1CCB06-1292-43D4-B5ED-A53D25B74F6F}" destId="{A4ECC4A5-4D6D-4DD4-B208-CFD2F8B1113F}" srcOrd="0" destOrd="11" presId="urn:microsoft.com/office/officeart/2005/8/layout/vList2"/>
    <dgm:cxn modelId="{F903C1CF-BA6F-4D23-BB99-E1CCCADC82B9}" type="presOf" srcId="{64AEC0D6-7EA2-44FD-BB78-B7895B559200}" destId="{A4ECC4A5-4D6D-4DD4-B208-CFD2F8B1113F}" srcOrd="0" destOrd="5" presId="urn:microsoft.com/office/officeart/2005/8/layout/vList2"/>
    <dgm:cxn modelId="{0AA13DD2-E0A7-4925-A5EF-CE922AE17F4A}" srcId="{DF3F1EC4-8872-41AF-8C42-1B4A6B26862A}" destId="{BF1B99C3-68B5-4DB3-BD4B-463246246ECA}" srcOrd="9" destOrd="0" parTransId="{29C4B52B-B82A-4906-B061-D11B63F34AFB}" sibTransId="{D65DC28C-4865-4889-8B61-593848B60078}"/>
    <dgm:cxn modelId="{D56110EB-ADC9-4493-A89D-35EB749364EF}" type="presOf" srcId="{FF919974-7619-4BD6-81C6-57F51C7EFE88}" destId="{A4ECC4A5-4D6D-4DD4-B208-CFD2F8B1113F}" srcOrd="0" destOrd="7" presId="urn:microsoft.com/office/officeart/2005/8/layout/vList2"/>
    <dgm:cxn modelId="{446742F9-9F01-4B7B-A373-7CD2A1905419}" type="presOf" srcId="{7FED5494-09B9-4341-B003-0BF00EFBDCBA}" destId="{A4ECC4A5-4D6D-4DD4-B208-CFD2F8B1113F}" srcOrd="0" destOrd="2" presId="urn:microsoft.com/office/officeart/2005/8/layout/vList2"/>
    <dgm:cxn modelId="{B83853FA-EA8E-4E19-97C4-729918ED8717}" type="presOf" srcId="{E05A2991-1593-41CC-9A1C-125273104ACF}" destId="{A4ECC4A5-4D6D-4DD4-B208-CFD2F8B1113F}" srcOrd="0" destOrd="3" presId="urn:microsoft.com/office/officeart/2005/8/layout/vList2"/>
    <dgm:cxn modelId="{94C38D96-4133-4ECD-8658-05970EF6B4AA}" type="presParOf" srcId="{4D89EFB0-E283-4BB1-BE92-3111653546BE}" destId="{317A30C1-B535-4BE8-8469-EB32B9B44D4C}" srcOrd="0" destOrd="0" presId="urn:microsoft.com/office/officeart/2005/8/layout/vList2"/>
    <dgm:cxn modelId="{8054C471-B106-4DA5-BC81-05529376B787}" type="presParOf" srcId="{4D89EFB0-E283-4BB1-BE92-3111653546BE}" destId="{CCA4FF60-1865-4063-9E94-D3C9BDC70BF4}" srcOrd="1" destOrd="0" presId="urn:microsoft.com/office/officeart/2005/8/layout/vList2"/>
    <dgm:cxn modelId="{D4EA74BA-D0CB-4E44-B49B-E42073C53EED}" type="presParOf" srcId="{4D89EFB0-E283-4BB1-BE92-3111653546BE}" destId="{A3951BD6-5423-48DE-8069-8385EFE6ADEF}" srcOrd="2" destOrd="0" presId="urn:microsoft.com/office/officeart/2005/8/layout/vList2"/>
    <dgm:cxn modelId="{39A9F1C0-E657-4BEE-B18F-86917708620C}" type="presParOf" srcId="{4D89EFB0-E283-4BB1-BE92-3111653546BE}" destId="{A4ECC4A5-4D6D-4DD4-B208-CFD2F8B1113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993237F-D628-42AA-8BD5-C59FE86F647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B857BB-6D36-48A5-901D-93BDBD1A9474}">
      <dgm:prSet/>
      <dgm:spPr/>
      <dgm:t>
        <a:bodyPr/>
        <a:lstStyle/>
        <a:p>
          <a:r>
            <a:rPr lang="en-US"/>
            <a:t>Scalability: Design functions to handle varying loads and leverage autoscaling features.</a:t>
          </a:r>
        </a:p>
      </dgm:t>
    </dgm:pt>
    <dgm:pt modelId="{B81DBA8C-9B0B-473A-B7B1-AC98334FB916}" type="parTrans" cxnId="{28017A34-B955-480D-B842-ECF74CE73689}">
      <dgm:prSet/>
      <dgm:spPr/>
      <dgm:t>
        <a:bodyPr/>
        <a:lstStyle/>
        <a:p>
          <a:endParaRPr lang="en-US"/>
        </a:p>
      </dgm:t>
    </dgm:pt>
    <dgm:pt modelId="{F8AC8EA4-F56A-4C86-83B4-CBEDE7B56C19}" type="sibTrans" cxnId="{28017A34-B955-480D-B842-ECF74CE73689}">
      <dgm:prSet/>
      <dgm:spPr/>
      <dgm:t>
        <a:bodyPr/>
        <a:lstStyle/>
        <a:p>
          <a:endParaRPr lang="en-US"/>
        </a:p>
      </dgm:t>
    </dgm:pt>
    <dgm:pt modelId="{3906B7BE-001B-4966-B5EE-7CE52E6F04C7}">
      <dgm:prSet/>
      <dgm:spPr/>
      <dgm:t>
        <a:bodyPr/>
        <a:lstStyle/>
        <a:p>
          <a:r>
            <a:rPr lang="en-US"/>
            <a:t>Error Handling: Implement robust error handling and retry policies.</a:t>
          </a:r>
        </a:p>
      </dgm:t>
    </dgm:pt>
    <dgm:pt modelId="{AA552608-AEFB-41C3-8AEE-4229F89EBC84}" type="parTrans" cxnId="{51A301B6-E6CA-4F0D-9C6A-7F8BD5767073}">
      <dgm:prSet/>
      <dgm:spPr/>
      <dgm:t>
        <a:bodyPr/>
        <a:lstStyle/>
        <a:p>
          <a:endParaRPr lang="en-US"/>
        </a:p>
      </dgm:t>
    </dgm:pt>
    <dgm:pt modelId="{DD33ADB2-E476-44B9-B8EB-598FE947EB09}" type="sibTrans" cxnId="{51A301B6-E6CA-4F0D-9C6A-7F8BD5767073}">
      <dgm:prSet/>
      <dgm:spPr/>
      <dgm:t>
        <a:bodyPr/>
        <a:lstStyle/>
        <a:p>
          <a:endParaRPr lang="en-US"/>
        </a:p>
      </dgm:t>
    </dgm:pt>
    <dgm:pt modelId="{7780ED97-E2C2-4EE8-A2D1-DD53E23A77AE}">
      <dgm:prSet/>
      <dgm:spPr/>
      <dgm:t>
        <a:bodyPr/>
        <a:lstStyle/>
        <a:p>
          <a:r>
            <a:rPr lang="en-US"/>
            <a:t>Monitoring and Logging: Use Azure Monitor and Application Insights for monitoring and debugging.</a:t>
          </a:r>
        </a:p>
      </dgm:t>
    </dgm:pt>
    <dgm:pt modelId="{3E7F44AC-96FB-429F-8B1D-0B54458FF0C3}" type="parTrans" cxnId="{89DBB81D-1FB1-4BF0-8003-628439E02D0A}">
      <dgm:prSet/>
      <dgm:spPr/>
      <dgm:t>
        <a:bodyPr/>
        <a:lstStyle/>
        <a:p>
          <a:endParaRPr lang="en-US"/>
        </a:p>
      </dgm:t>
    </dgm:pt>
    <dgm:pt modelId="{60AD7597-0793-4D39-B503-1DE97B4686F5}" type="sibTrans" cxnId="{89DBB81D-1FB1-4BF0-8003-628439E02D0A}">
      <dgm:prSet/>
      <dgm:spPr/>
      <dgm:t>
        <a:bodyPr/>
        <a:lstStyle/>
        <a:p>
          <a:endParaRPr lang="en-US"/>
        </a:p>
      </dgm:t>
    </dgm:pt>
    <dgm:pt modelId="{AD15F9DA-A9ED-41F6-9AFD-092A579135F7}">
      <dgm:prSet/>
      <dgm:spPr/>
      <dgm:t>
        <a:bodyPr/>
        <a:lstStyle/>
        <a:p>
          <a:r>
            <a:rPr lang="en-US"/>
            <a:t>Security: Secure your functions with appropriate authentication and authorization.</a:t>
          </a:r>
        </a:p>
      </dgm:t>
    </dgm:pt>
    <dgm:pt modelId="{309256B4-2E15-4AC3-8D28-49FAF2BC67AF}" type="parTrans" cxnId="{A4DC7747-BEE2-418A-9821-5DBF3937DA12}">
      <dgm:prSet/>
      <dgm:spPr/>
      <dgm:t>
        <a:bodyPr/>
        <a:lstStyle/>
        <a:p>
          <a:endParaRPr lang="en-US"/>
        </a:p>
      </dgm:t>
    </dgm:pt>
    <dgm:pt modelId="{0D02155E-4E44-4E3C-AEBE-8B0DA597EC23}" type="sibTrans" cxnId="{A4DC7747-BEE2-418A-9821-5DBF3937DA12}">
      <dgm:prSet/>
      <dgm:spPr/>
      <dgm:t>
        <a:bodyPr/>
        <a:lstStyle/>
        <a:p>
          <a:endParaRPr lang="en-US"/>
        </a:p>
      </dgm:t>
    </dgm:pt>
    <dgm:pt modelId="{76D05852-B906-4F8A-BA91-E2D95831A436}" type="pres">
      <dgm:prSet presAssocID="{8993237F-D628-42AA-8BD5-C59FE86F6479}" presName="linear" presStyleCnt="0">
        <dgm:presLayoutVars>
          <dgm:animLvl val="lvl"/>
          <dgm:resizeHandles val="exact"/>
        </dgm:presLayoutVars>
      </dgm:prSet>
      <dgm:spPr/>
    </dgm:pt>
    <dgm:pt modelId="{981099D9-CE56-4171-B49E-D28B56C04204}" type="pres">
      <dgm:prSet presAssocID="{F7B857BB-6D36-48A5-901D-93BDBD1A94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18209AF-EDBE-42A4-9C19-52B7EA377379}" type="pres">
      <dgm:prSet presAssocID="{F8AC8EA4-F56A-4C86-83B4-CBEDE7B56C19}" presName="spacer" presStyleCnt="0"/>
      <dgm:spPr/>
    </dgm:pt>
    <dgm:pt modelId="{939BBA41-C385-48CC-8D62-3804D5C4F420}" type="pres">
      <dgm:prSet presAssocID="{3906B7BE-001B-4966-B5EE-7CE52E6F04C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8D70A2-3262-4A96-927F-ED05E420AB18}" type="pres">
      <dgm:prSet presAssocID="{DD33ADB2-E476-44B9-B8EB-598FE947EB09}" presName="spacer" presStyleCnt="0"/>
      <dgm:spPr/>
    </dgm:pt>
    <dgm:pt modelId="{F9F3B4A7-D368-4B51-A54E-295E2C520580}" type="pres">
      <dgm:prSet presAssocID="{7780ED97-E2C2-4EE8-A2D1-DD53E23A77A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BA5D9A-F674-473D-9AFB-BC2193979C81}" type="pres">
      <dgm:prSet presAssocID="{60AD7597-0793-4D39-B503-1DE97B4686F5}" presName="spacer" presStyleCnt="0"/>
      <dgm:spPr/>
    </dgm:pt>
    <dgm:pt modelId="{93D90B26-5385-42A2-8B06-1655EB07E5CF}" type="pres">
      <dgm:prSet presAssocID="{AD15F9DA-A9ED-41F6-9AFD-092A579135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138A15-DDDD-4B5E-822C-C3D8ECDA5ED3}" type="presOf" srcId="{F7B857BB-6D36-48A5-901D-93BDBD1A9474}" destId="{981099D9-CE56-4171-B49E-D28B56C04204}" srcOrd="0" destOrd="0" presId="urn:microsoft.com/office/officeart/2005/8/layout/vList2"/>
    <dgm:cxn modelId="{89DBB81D-1FB1-4BF0-8003-628439E02D0A}" srcId="{8993237F-D628-42AA-8BD5-C59FE86F6479}" destId="{7780ED97-E2C2-4EE8-A2D1-DD53E23A77AE}" srcOrd="2" destOrd="0" parTransId="{3E7F44AC-96FB-429F-8B1D-0B54458FF0C3}" sibTransId="{60AD7597-0793-4D39-B503-1DE97B4686F5}"/>
    <dgm:cxn modelId="{28017A34-B955-480D-B842-ECF74CE73689}" srcId="{8993237F-D628-42AA-8BD5-C59FE86F6479}" destId="{F7B857BB-6D36-48A5-901D-93BDBD1A9474}" srcOrd="0" destOrd="0" parTransId="{B81DBA8C-9B0B-473A-B7B1-AC98334FB916}" sibTransId="{F8AC8EA4-F56A-4C86-83B4-CBEDE7B56C19}"/>
    <dgm:cxn modelId="{FF329F3F-F293-435F-8A0A-EBED8F60E36D}" type="presOf" srcId="{AD15F9DA-A9ED-41F6-9AFD-092A579135F7}" destId="{93D90B26-5385-42A2-8B06-1655EB07E5CF}" srcOrd="0" destOrd="0" presId="urn:microsoft.com/office/officeart/2005/8/layout/vList2"/>
    <dgm:cxn modelId="{97BA0E63-7AFC-42C4-9845-B85932D85B55}" type="presOf" srcId="{3906B7BE-001B-4966-B5EE-7CE52E6F04C7}" destId="{939BBA41-C385-48CC-8D62-3804D5C4F420}" srcOrd="0" destOrd="0" presId="urn:microsoft.com/office/officeart/2005/8/layout/vList2"/>
    <dgm:cxn modelId="{A4DC7747-BEE2-418A-9821-5DBF3937DA12}" srcId="{8993237F-D628-42AA-8BD5-C59FE86F6479}" destId="{AD15F9DA-A9ED-41F6-9AFD-092A579135F7}" srcOrd="3" destOrd="0" parTransId="{309256B4-2E15-4AC3-8D28-49FAF2BC67AF}" sibTransId="{0D02155E-4E44-4E3C-AEBE-8B0DA597EC23}"/>
    <dgm:cxn modelId="{1DDF314D-350E-4EF2-9367-E394F38CA476}" type="presOf" srcId="{7780ED97-E2C2-4EE8-A2D1-DD53E23A77AE}" destId="{F9F3B4A7-D368-4B51-A54E-295E2C520580}" srcOrd="0" destOrd="0" presId="urn:microsoft.com/office/officeart/2005/8/layout/vList2"/>
    <dgm:cxn modelId="{51A301B6-E6CA-4F0D-9C6A-7F8BD5767073}" srcId="{8993237F-D628-42AA-8BD5-C59FE86F6479}" destId="{3906B7BE-001B-4966-B5EE-7CE52E6F04C7}" srcOrd="1" destOrd="0" parTransId="{AA552608-AEFB-41C3-8AEE-4229F89EBC84}" sibTransId="{DD33ADB2-E476-44B9-B8EB-598FE947EB09}"/>
    <dgm:cxn modelId="{B6010BCB-8AC7-4165-8DE9-A82B1DA42BA9}" type="presOf" srcId="{8993237F-D628-42AA-8BD5-C59FE86F6479}" destId="{76D05852-B906-4F8A-BA91-E2D95831A436}" srcOrd="0" destOrd="0" presId="urn:microsoft.com/office/officeart/2005/8/layout/vList2"/>
    <dgm:cxn modelId="{61C0041C-8B37-48BA-A101-F2D12C6582D5}" type="presParOf" srcId="{76D05852-B906-4F8A-BA91-E2D95831A436}" destId="{981099D9-CE56-4171-B49E-D28B56C04204}" srcOrd="0" destOrd="0" presId="urn:microsoft.com/office/officeart/2005/8/layout/vList2"/>
    <dgm:cxn modelId="{D5D333D4-8C83-4A4C-8424-CEA49C70550D}" type="presParOf" srcId="{76D05852-B906-4F8A-BA91-E2D95831A436}" destId="{118209AF-EDBE-42A4-9C19-52B7EA377379}" srcOrd="1" destOrd="0" presId="urn:microsoft.com/office/officeart/2005/8/layout/vList2"/>
    <dgm:cxn modelId="{38C210C7-C17E-48F8-8CA8-B4E62A42687B}" type="presParOf" srcId="{76D05852-B906-4F8A-BA91-E2D95831A436}" destId="{939BBA41-C385-48CC-8D62-3804D5C4F420}" srcOrd="2" destOrd="0" presId="urn:microsoft.com/office/officeart/2005/8/layout/vList2"/>
    <dgm:cxn modelId="{33331D4B-6F04-4D0D-BBA8-7BC7190B2E1B}" type="presParOf" srcId="{76D05852-B906-4F8A-BA91-E2D95831A436}" destId="{958D70A2-3262-4A96-927F-ED05E420AB18}" srcOrd="3" destOrd="0" presId="urn:microsoft.com/office/officeart/2005/8/layout/vList2"/>
    <dgm:cxn modelId="{4F2DAA4B-2C3D-479D-BC10-2C898F3B4697}" type="presParOf" srcId="{76D05852-B906-4F8A-BA91-E2D95831A436}" destId="{F9F3B4A7-D368-4B51-A54E-295E2C520580}" srcOrd="4" destOrd="0" presId="urn:microsoft.com/office/officeart/2005/8/layout/vList2"/>
    <dgm:cxn modelId="{1379FF14-2C33-4DF5-9B4F-2AF04F87DCD5}" type="presParOf" srcId="{76D05852-B906-4F8A-BA91-E2D95831A436}" destId="{A9BA5D9A-F674-473D-9AFB-BC2193979C81}" srcOrd="5" destOrd="0" presId="urn:microsoft.com/office/officeart/2005/8/layout/vList2"/>
    <dgm:cxn modelId="{4B11B654-FB9A-43F8-A2EA-E7725FFD0DD8}" type="presParOf" srcId="{76D05852-B906-4F8A-BA91-E2D95831A436}" destId="{93D90B26-5385-42A2-8B06-1655EB07E5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10C534-2BD8-4FF0-AF83-0C49C6E1DE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6CB865-6D6D-4C4E-99B0-079179A410B8}">
      <dgm:prSet/>
      <dgm:spPr/>
      <dgm:t>
        <a:bodyPr/>
        <a:lstStyle/>
        <a:p>
          <a:r>
            <a:rPr lang="en-PK" b="1" i="0" baseline="0" dirty="0"/>
            <a:t>CloudFront</a:t>
          </a:r>
          <a:r>
            <a:rPr lang="en-PK" b="0" i="0" baseline="0" dirty="0"/>
            <a:t>:</a:t>
          </a:r>
          <a:endParaRPr lang="en-US" dirty="0"/>
        </a:p>
      </dgm:t>
    </dgm:pt>
    <dgm:pt modelId="{B941736B-718F-468D-9E8C-9B8F0C57B04B}" type="parTrans" cxnId="{46A8CC1C-6BC1-459F-997F-E052B37C6E78}">
      <dgm:prSet/>
      <dgm:spPr/>
      <dgm:t>
        <a:bodyPr/>
        <a:lstStyle/>
        <a:p>
          <a:endParaRPr lang="en-US"/>
        </a:p>
      </dgm:t>
    </dgm:pt>
    <dgm:pt modelId="{957D8D17-3A3F-4F2B-AF04-BCFBE7D19D80}" type="sibTrans" cxnId="{46A8CC1C-6BC1-459F-997F-E052B37C6E78}">
      <dgm:prSet/>
      <dgm:spPr/>
      <dgm:t>
        <a:bodyPr/>
        <a:lstStyle/>
        <a:p>
          <a:endParaRPr lang="en-US"/>
        </a:p>
      </dgm:t>
    </dgm:pt>
    <dgm:pt modelId="{E7772ACF-A2D3-4D31-B5CE-77E5F2F73502}">
      <dgm:prSet/>
      <dgm:spPr/>
      <dgm:t>
        <a:bodyPr/>
        <a:lstStyle/>
        <a:p>
          <a:r>
            <a:rPr lang="en-PK" b="0" i="0" baseline="0"/>
            <a:t>CDN for content delivery with low latency.</a:t>
          </a:r>
          <a:endParaRPr lang="en-US"/>
        </a:p>
      </dgm:t>
    </dgm:pt>
    <dgm:pt modelId="{2DBEC70B-3A3E-4588-B09D-19ECF2CA1107}" type="parTrans" cxnId="{FCC20F6E-9B6F-4683-BE29-19D7635A1BB3}">
      <dgm:prSet/>
      <dgm:spPr/>
      <dgm:t>
        <a:bodyPr/>
        <a:lstStyle/>
        <a:p>
          <a:endParaRPr lang="en-US"/>
        </a:p>
      </dgm:t>
    </dgm:pt>
    <dgm:pt modelId="{7556C52B-5E49-4C45-88FA-D2A344B43B69}" type="sibTrans" cxnId="{FCC20F6E-9B6F-4683-BE29-19D7635A1BB3}">
      <dgm:prSet/>
      <dgm:spPr/>
      <dgm:t>
        <a:bodyPr/>
        <a:lstStyle/>
        <a:p>
          <a:endParaRPr lang="en-US"/>
        </a:p>
      </dgm:t>
    </dgm:pt>
    <dgm:pt modelId="{417FFBBB-4BAF-44BC-A034-9A00D8D62F3A}">
      <dgm:prSet/>
      <dgm:spPr/>
      <dgm:t>
        <a:bodyPr/>
        <a:lstStyle/>
        <a:p>
          <a:r>
            <a:rPr lang="en-PK" b="0" i="0" baseline="0"/>
            <a:t>Uses Amazon’s global edge network.</a:t>
          </a:r>
          <a:endParaRPr lang="en-US"/>
        </a:p>
      </dgm:t>
    </dgm:pt>
    <dgm:pt modelId="{D4D23A8F-686D-448E-BDB3-9DE6CF642D1A}" type="parTrans" cxnId="{9F292C93-60AB-4273-A4E8-74BA2DC38A3E}">
      <dgm:prSet/>
      <dgm:spPr/>
      <dgm:t>
        <a:bodyPr/>
        <a:lstStyle/>
        <a:p>
          <a:endParaRPr lang="en-US"/>
        </a:p>
      </dgm:t>
    </dgm:pt>
    <dgm:pt modelId="{F5870DCA-6172-443C-8A52-E41081CC7E36}" type="sibTrans" cxnId="{9F292C93-60AB-4273-A4E8-74BA2DC38A3E}">
      <dgm:prSet/>
      <dgm:spPr/>
      <dgm:t>
        <a:bodyPr/>
        <a:lstStyle/>
        <a:p>
          <a:endParaRPr lang="en-US"/>
        </a:p>
      </dgm:t>
    </dgm:pt>
    <dgm:pt modelId="{B106C644-E517-4119-8EFF-02A1029BC396}">
      <dgm:prSet/>
      <dgm:spPr/>
      <dgm:t>
        <a:bodyPr/>
        <a:lstStyle/>
        <a:p>
          <a:r>
            <a:rPr lang="en-PK" b="1" i="0" baseline="0"/>
            <a:t>SQS</a:t>
          </a:r>
          <a:r>
            <a:rPr lang="en-PK" b="0" i="0" baseline="0"/>
            <a:t>:</a:t>
          </a:r>
          <a:endParaRPr lang="en-US"/>
        </a:p>
      </dgm:t>
    </dgm:pt>
    <dgm:pt modelId="{7A3B4B21-95B3-4712-8A31-13689782A806}" type="parTrans" cxnId="{F49107BD-0394-416E-81DF-2D99C4A7D2DF}">
      <dgm:prSet/>
      <dgm:spPr/>
      <dgm:t>
        <a:bodyPr/>
        <a:lstStyle/>
        <a:p>
          <a:endParaRPr lang="en-US"/>
        </a:p>
      </dgm:t>
    </dgm:pt>
    <dgm:pt modelId="{19B5A217-CB6E-438C-A888-3AE93B38A193}" type="sibTrans" cxnId="{F49107BD-0394-416E-81DF-2D99C4A7D2DF}">
      <dgm:prSet/>
      <dgm:spPr/>
      <dgm:t>
        <a:bodyPr/>
        <a:lstStyle/>
        <a:p>
          <a:endParaRPr lang="en-US"/>
        </a:p>
      </dgm:t>
    </dgm:pt>
    <dgm:pt modelId="{EC422A7B-E91B-4C16-9A71-0FAF09B4CD5E}">
      <dgm:prSet/>
      <dgm:spPr/>
      <dgm:t>
        <a:bodyPr/>
        <a:lstStyle/>
        <a:p>
          <a:r>
            <a:rPr lang="en-PK" b="0" i="0" baseline="0"/>
            <a:t>Fully-managed message </a:t>
          </a:r>
          <a:r>
            <a:rPr lang="en-US" b="0" i="0" baseline="0"/>
            <a:t>simple </a:t>
          </a:r>
          <a:r>
            <a:rPr lang="en-PK" b="0" i="0" baseline="0"/>
            <a:t>queuing service.</a:t>
          </a:r>
          <a:endParaRPr lang="en-US"/>
        </a:p>
      </dgm:t>
    </dgm:pt>
    <dgm:pt modelId="{114199AC-DD9C-4F6E-A5D0-A5A103702F8C}" type="parTrans" cxnId="{AC5D598B-6402-4D35-8DDE-79D65B33E7BD}">
      <dgm:prSet/>
      <dgm:spPr/>
      <dgm:t>
        <a:bodyPr/>
        <a:lstStyle/>
        <a:p>
          <a:endParaRPr lang="en-US"/>
        </a:p>
      </dgm:t>
    </dgm:pt>
    <dgm:pt modelId="{55EA5FF3-B455-46BC-A2BD-95A4C288BB8E}" type="sibTrans" cxnId="{AC5D598B-6402-4D35-8DDE-79D65B33E7BD}">
      <dgm:prSet/>
      <dgm:spPr/>
      <dgm:t>
        <a:bodyPr/>
        <a:lstStyle/>
        <a:p>
          <a:endParaRPr lang="en-US"/>
        </a:p>
      </dgm:t>
    </dgm:pt>
    <dgm:pt modelId="{E4D5EEC2-C124-480E-967E-72C085654026}">
      <dgm:prSet/>
      <dgm:spPr/>
      <dgm:t>
        <a:bodyPr/>
        <a:lstStyle/>
        <a:p>
          <a:r>
            <a:rPr lang="en-PK" b="0" i="0" baseline="0"/>
            <a:t>Scalable and used for distributed applications.</a:t>
          </a:r>
          <a:endParaRPr lang="en-US"/>
        </a:p>
      </dgm:t>
    </dgm:pt>
    <dgm:pt modelId="{7FF1F9CF-883B-485A-A8C3-BC0A25D5B9AB}" type="parTrans" cxnId="{AABABC5C-15F8-4C05-A380-9D80D4F305AD}">
      <dgm:prSet/>
      <dgm:spPr/>
      <dgm:t>
        <a:bodyPr/>
        <a:lstStyle/>
        <a:p>
          <a:endParaRPr lang="en-US"/>
        </a:p>
      </dgm:t>
    </dgm:pt>
    <dgm:pt modelId="{18DA2B2B-1297-4DCC-8B11-FBCE0F9BCC1B}" type="sibTrans" cxnId="{AABABC5C-15F8-4C05-A380-9D80D4F305AD}">
      <dgm:prSet/>
      <dgm:spPr/>
      <dgm:t>
        <a:bodyPr/>
        <a:lstStyle/>
        <a:p>
          <a:endParaRPr lang="en-US"/>
        </a:p>
      </dgm:t>
    </dgm:pt>
    <dgm:pt modelId="{BF57A7E7-CA28-42BE-8CFB-D00C9E715217}" type="pres">
      <dgm:prSet presAssocID="{7010C534-2BD8-4FF0-AF83-0C49C6E1DE16}" presName="root" presStyleCnt="0">
        <dgm:presLayoutVars>
          <dgm:dir/>
          <dgm:resizeHandles val="exact"/>
        </dgm:presLayoutVars>
      </dgm:prSet>
      <dgm:spPr/>
    </dgm:pt>
    <dgm:pt modelId="{55E5F152-4BFE-4E14-93E6-65CCD3A1D4F3}" type="pres">
      <dgm:prSet presAssocID="{076CB865-6D6D-4C4E-99B0-079179A410B8}" presName="compNode" presStyleCnt="0"/>
      <dgm:spPr/>
    </dgm:pt>
    <dgm:pt modelId="{4DF8C18F-E5DC-441B-B2E8-37C778E4BD9A}" type="pres">
      <dgm:prSet presAssocID="{076CB865-6D6D-4C4E-99B0-079179A410B8}" presName="bgRect" presStyleLbl="bgShp" presStyleIdx="0" presStyleCnt="2"/>
      <dgm:spPr/>
    </dgm:pt>
    <dgm:pt modelId="{3F4FA2E2-7119-4912-BBE6-0C9EE3E6AEF1}" type="pres">
      <dgm:prSet presAssocID="{076CB865-6D6D-4C4E-99B0-079179A410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FCC1966-F41F-49FB-B62B-1BAA23C6FF3C}" type="pres">
      <dgm:prSet presAssocID="{076CB865-6D6D-4C4E-99B0-079179A410B8}" presName="spaceRect" presStyleCnt="0"/>
      <dgm:spPr/>
    </dgm:pt>
    <dgm:pt modelId="{E043DDBB-306A-49EC-8135-3CE1CDACE043}" type="pres">
      <dgm:prSet presAssocID="{076CB865-6D6D-4C4E-99B0-079179A410B8}" presName="parTx" presStyleLbl="revTx" presStyleIdx="0" presStyleCnt="4">
        <dgm:presLayoutVars>
          <dgm:chMax val="0"/>
          <dgm:chPref val="0"/>
        </dgm:presLayoutVars>
      </dgm:prSet>
      <dgm:spPr/>
    </dgm:pt>
    <dgm:pt modelId="{9B021ACA-F584-4909-A995-43759AB7F0DF}" type="pres">
      <dgm:prSet presAssocID="{076CB865-6D6D-4C4E-99B0-079179A410B8}" presName="desTx" presStyleLbl="revTx" presStyleIdx="1" presStyleCnt="4">
        <dgm:presLayoutVars/>
      </dgm:prSet>
      <dgm:spPr/>
    </dgm:pt>
    <dgm:pt modelId="{2F2395DE-8E65-47F4-9E75-FDA838BC7E5D}" type="pres">
      <dgm:prSet presAssocID="{957D8D17-3A3F-4F2B-AF04-BCFBE7D19D80}" presName="sibTrans" presStyleCnt="0"/>
      <dgm:spPr/>
    </dgm:pt>
    <dgm:pt modelId="{523976F3-8F6C-4BA9-BB4F-9CE889004100}" type="pres">
      <dgm:prSet presAssocID="{B106C644-E517-4119-8EFF-02A1029BC396}" presName="compNode" presStyleCnt="0"/>
      <dgm:spPr/>
    </dgm:pt>
    <dgm:pt modelId="{1B7E24EC-4892-407F-BE12-A29CD5F1D5FB}" type="pres">
      <dgm:prSet presAssocID="{B106C644-E517-4119-8EFF-02A1029BC396}" presName="bgRect" presStyleLbl="bgShp" presStyleIdx="1" presStyleCnt="2"/>
      <dgm:spPr/>
    </dgm:pt>
    <dgm:pt modelId="{599FB23C-153A-4A87-A2F6-768298D74F21}" type="pres">
      <dgm:prSet presAssocID="{B106C644-E517-4119-8EFF-02A1029BC396}" presName="iconRect" presStyleLbl="node1" presStyleIdx="1" presStyleCnt="2"/>
      <dgm:spPr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12653" t="6723" r="12881" b="3919"/>
          </a:stretch>
        </a:blipFill>
        <a:ln>
          <a:noFill/>
        </a:ln>
      </dgm:spPr>
    </dgm:pt>
    <dgm:pt modelId="{95756FA6-410D-44F4-9EFE-AF9C111334A6}" type="pres">
      <dgm:prSet presAssocID="{B106C644-E517-4119-8EFF-02A1029BC396}" presName="spaceRect" presStyleCnt="0"/>
      <dgm:spPr/>
    </dgm:pt>
    <dgm:pt modelId="{B912CF12-CA33-4E2A-A278-3F1CA0C213BC}" type="pres">
      <dgm:prSet presAssocID="{B106C644-E517-4119-8EFF-02A1029BC396}" presName="parTx" presStyleLbl="revTx" presStyleIdx="2" presStyleCnt="4">
        <dgm:presLayoutVars>
          <dgm:chMax val="0"/>
          <dgm:chPref val="0"/>
        </dgm:presLayoutVars>
      </dgm:prSet>
      <dgm:spPr/>
    </dgm:pt>
    <dgm:pt modelId="{D2201CB4-6989-45BF-BE29-7DC23274C061}" type="pres">
      <dgm:prSet presAssocID="{B106C644-E517-4119-8EFF-02A1029BC396}" presName="desTx" presStyleLbl="revTx" presStyleIdx="3" presStyleCnt="4">
        <dgm:presLayoutVars/>
      </dgm:prSet>
      <dgm:spPr/>
    </dgm:pt>
  </dgm:ptLst>
  <dgm:cxnLst>
    <dgm:cxn modelId="{CD1A6915-4051-422D-A228-C554ADE3B5D3}" type="presOf" srcId="{E7772ACF-A2D3-4D31-B5CE-77E5F2F73502}" destId="{9B021ACA-F584-4909-A995-43759AB7F0DF}" srcOrd="0" destOrd="0" presId="urn:microsoft.com/office/officeart/2018/2/layout/IconVerticalSolidList"/>
    <dgm:cxn modelId="{46A8CC1C-6BC1-459F-997F-E052B37C6E78}" srcId="{7010C534-2BD8-4FF0-AF83-0C49C6E1DE16}" destId="{076CB865-6D6D-4C4E-99B0-079179A410B8}" srcOrd="0" destOrd="0" parTransId="{B941736B-718F-468D-9E8C-9B8F0C57B04B}" sibTransId="{957D8D17-3A3F-4F2B-AF04-BCFBE7D19D80}"/>
    <dgm:cxn modelId="{5CE0FA2C-DAC3-403E-B51D-7A6C09E93866}" type="presOf" srcId="{B106C644-E517-4119-8EFF-02A1029BC396}" destId="{B912CF12-CA33-4E2A-A278-3F1CA0C213BC}" srcOrd="0" destOrd="0" presId="urn:microsoft.com/office/officeart/2018/2/layout/IconVerticalSolidList"/>
    <dgm:cxn modelId="{AABABC5C-15F8-4C05-A380-9D80D4F305AD}" srcId="{B106C644-E517-4119-8EFF-02A1029BC396}" destId="{E4D5EEC2-C124-480E-967E-72C085654026}" srcOrd="1" destOrd="0" parTransId="{7FF1F9CF-883B-485A-A8C3-BC0A25D5B9AB}" sibTransId="{18DA2B2B-1297-4DCC-8B11-FBCE0F9BCC1B}"/>
    <dgm:cxn modelId="{FCC20F6E-9B6F-4683-BE29-19D7635A1BB3}" srcId="{076CB865-6D6D-4C4E-99B0-079179A410B8}" destId="{E7772ACF-A2D3-4D31-B5CE-77E5F2F73502}" srcOrd="0" destOrd="0" parTransId="{2DBEC70B-3A3E-4588-B09D-19ECF2CA1107}" sibTransId="{7556C52B-5E49-4C45-88FA-D2A344B43B69}"/>
    <dgm:cxn modelId="{34F6C86F-CE94-47D8-8BB4-C5C0DD74FB13}" type="presOf" srcId="{076CB865-6D6D-4C4E-99B0-079179A410B8}" destId="{E043DDBB-306A-49EC-8135-3CE1CDACE043}" srcOrd="0" destOrd="0" presId="urn:microsoft.com/office/officeart/2018/2/layout/IconVerticalSolidList"/>
    <dgm:cxn modelId="{AC5D598B-6402-4D35-8DDE-79D65B33E7BD}" srcId="{B106C644-E517-4119-8EFF-02A1029BC396}" destId="{EC422A7B-E91B-4C16-9A71-0FAF09B4CD5E}" srcOrd="0" destOrd="0" parTransId="{114199AC-DD9C-4F6E-A5D0-A5A103702F8C}" sibTransId="{55EA5FF3-B455-46BC-A2BD-95A4C288BB8E}"/>
    <dgm:cxn modelId="{9F292C93-60AB-4273-A4E8-74BA2DC38A3E}" srcId="{076CB865-6D6D-4C4E-99B0-079179A410B8}" destId="{417FFBBB-4BAF-44BC-A034-9A00D8D62F3A}" srcOrd="1" destOrd="0" parTransId="{D4D23A8F-686D-448E-BDB3-9DE6CF642D1A}" sibTransId="{F5870DCA-6172-443C-8A52-E41081CC7E36}"/>
    <dgm:cxn modelId="{0A96BD9F-F7AD-4D2F-AA01-33A5941E3CA0}" type="presOf" srcId="{E4D5EEC2-C124-480E-967E-72C085654026}" destId="{D2201CB4-6989-45BF-BE29-7DC23274C061}" srcOrd="0" destOrd="1" presId="urn:microsoft.com/office/officeart/2018/2/layout/IconVerticalSolidList"/>
    <dgm:cxn modelId="{F49107BD-0394-416E-81DF-2D99C4A7D2DF}" srcId="{7010C534-2BD8-4FF0-AF83-0C49C6E1DE16}" destId="{B106C644-E517-4119-8EFF-02A1029BC396}" srcOrd="1" destOrd="0" parTransId="{7A3B4B21-95B3-4712-8A31-13689782A806}" sibTransId="{19B5A217-CB6E-438C-A888-3AE93B38A193}"/>
    <dgm:cxn modelId="{647EDEC7-93F1-4ED8-ADF1-9C031E1AE337}" type="presOf" srcId="{7010C534-2BD8-4FF0-AF83-0C49C6E1DE16}" destId="{BF57A7E7-CA28-42BE-8CFB-D00C9E715217}" srcOrd="0" destOrd="0" presId="urn:microsoft.com/office/officeart/2018/2/layout/IconVerticalSolidList"/>
    <dgm:cxn modelId="{1CDAFDCC-0C63-49D9-AE7D-D46B7ADC5D03}" type="presOf" srcId="{EC422A7B-E91B-4C16-9A71-0FAF09B4CD5E}" destId="{D2201CB4-6989-45BF-BE29-7DC23274C061}" srcOrd="0" destOrd="0" presId="urn:microsoft.com/office/officeart/2018/2/layout/IconVerticalSolidList"/>
    <dgm:cxn modelId="{257E0CD1-0848-4E22-B9B2-057A33AFBEDC}" type="presOf" srcId="{417FFBBB-4BAF-44BC-A034-9A00D8D62F3A}" destId="{9B021ACA-F584-4909-A995-43759AB7F0DF}" srcOrd="0" destOrd="1" presId="urn:microsoft.com/office/officeart/2018/2/layout/IconVerticalSolidList"/>
    <dgm:cxn modelId="{7408E4AA-3014-47DF-BB1F-F530FD5FE4FC}" type="presParOf" srcId="{BF57A7E7-CA28-42BE-8CFB-D00C9E715217}" destId="{55E5F152-4BFE-4E14-93E6-65CCD3A1D4F3}" srcOrd="0" destOrd="0" presId="urn:microsoft.com/office/officeart/2018/2/layout/IconVerticalSolidList"/>
    <dgm:cxn modelId="{C1A9BED8-085C-445B-92E9-A76753565657}" type="presParOf" srcId="{55E5F152-4BFE-4E14-93E6-65CCD3A1D4F3}" destId="{4DF8C18F-E5DC-441B-B2E8-37C778E4BD9A}" srcOrd="0" destOrd="0" presId="urn:microsoft.com/office/officeart/2018/2/layout/IconVerticalSolidList"/>
    <dgm:cxn modelId="{969D7C94-5087-445B-9292-0B839C559A94}" type="presParOf" srcId="{55E5F152-4BFE-4E14-93E6-65CCD3A1D4F3}" destId="{3F4FA2E2-7119-4912-BBE6-0C9EE3E6AEF1}" srcOrd="1" destOrd="0" presId="urn:microsoft.com/office/officeart/2018/2/layout/IconVerticalSolidList"/>
    <dgm:cxn modelId="{4707BC9A-DBD3-482C-A5A3-0DA6CD269AB3}" type="presParOf" srcId="{55E5F152-4BFE-4E14-93E6-65CCD3A1D4F3}" destId="{6FCC1966-F41F-49FB-B62B-1BAA23C6FF3C}" srcOrd="2" destOrd="0" presId="urn:microsoft.com/office/officeart/2018/2/layout/IconVerticalSolidList"/>
    <dgm:cxn modelId="{9F731536-83DD-4E55-B3C7-332C6842F830}" type="presParOf" srcId="{55E5F152-4BFE-4E14-93E6-65CCD3A1D4F3}" destId="{E043DDBB-306A-49EC-8135-3CE1CDACE043}" srcOrd="3" destOrd="0" presId="urn:microsoft.com/office/officeart/2018/2/layout/IconVerticalSolidList"/>
    <dgm:cxn modelId="{1DAC1D58-D658-4A2D-BC49-43880A26320F}" type="presParOf" srcId="{55E5F152-4BFE-4E14-93E6-65CCD3A1D4F3}" destId="{9B021ACA-F584-4909-A995-43759AB7F0DF}" srcOrd="4" destOrd="0" presId="urn:microsoft.com/office/officeart/2018/2/layout/IconVerticalSolidList"/>
    <dgm:cxn modelId="{9F86587E-7E01-401D-A0E2-767785110389}" type="presParOf" srcId="{BF57A7E7-CA28-42BE-8CFB-D00C9E715217}" destId="{2F2395DE-8E65-47F4-9E75-FDA838BC7E5D}" srcOrd="1" destOrd="0" presId="urn:microsoft.com/office/officeart/2018/2/layout/IconVerticalSolidList"/>
    <dgm:cxn modelId="{30150310-3EF2-4141-B7C0-50E3229295B3}" type="presParOf" srcId="{BF57A7E7-CA28-42BE-8CFB-D00C9E715217}" destId="{523976F3-8F6C-4BA9-BB4F-9CE889004100}" srcOrd="2" destOrd="0" presId="urn:microsoft.com/office/officeart/2018/2/layout/IconVerticalSolidList"/>
    <dgm:cxn modelId="{0C0947B4-6DEC-4AEC-B719-EA5D7C052694}" type="presParOf" srcId="{523976F3-8F6C-4BA9-BB4F-9CE889004100}" destId="{1B7E24EC-4892-407F-BE12-A29CD5F1D5FB}" srcOrd="0" destOrd="0" presId="urn:microsoft.com/office/officeart/2018/2/layout/IconVerticalSolidList"/>
    <dgm:cxn modelId="{3710DCD2-ABC8-4AFB-BE53-2F14BFB6E3BD}" type="presParOf" srcId="{523976F3-8F6C-4BA9-BB4F-9CE889004100}" destId="{599FB23C-153A-4A87-A2F6-768298D74F21}" srcOrd="1" destOrd="0" presId="urn:microsoft.com/office/officeart/2018/2/layout/IconVerticalSolidList"/>
    <dgm:cxn modelId="{8CE4E51C-CE43-4AFE-843A-E926320344DA}" type="presParOf" srcId="{523976F3-8F6C-4BA9-BB4F-9CE889004100}" destId="{95756FA6-410D-44F4-9EFE-AF9C111334A6}" srcOrd="2" destOrd="0" presId="urn:microsoft.com/office/officeart/2018/2/layout/IconVerticalSolidList"/>
    <dgm:cxn modelId="{B0ED1A09-1C32-4AF9-AD63-CB2904C56789}" type="presParOf" srcId="{523976F3-8F6C-4BA9-BB4F-9CE889004100}" destId="{B912CF12-CA33-4E2A-A278-3F1CA0C213BC}" srcOrd="3" destOrd="0" presId="urn:microsoft.com/office/officeart/2018/2/layout/IconVerticalSolidList"/>
    <dgm:cxn modelId="{F4FEDF10-9F76-4289-BFC0-7B24C0EFB5DE}" type="presParOf" srcId="{523976F3-8F6C-4BA9-BB4F-9CE889004100}" destId="{D2201CB4-6989-45BF-BE29-7DC23274C06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9C118A-4EFD-485E-94F8-909CA7B4E60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D6F437-8C1A-4CC9-BBFB-DB621562DBBA}">
      <dgm:prSet/>
      <dgm:spPr/>
      <dgm:t>
        <a:bodyPr/>
        <a:lstStyle/>
        <a:p>
          <a:pPr>
            <a:defRPr b="1"/>
          </a:pPr>
          <a:r>
            <a:rPr lang="en-PK" b="1" i="0" baseline="0"/>
            <a:t>Overview</a:t>
          </a:r>
          <a:r>
            <a:rPr lang="en-PK" b="0" i="0" baseline="0"/>
            <a:t>:</a:t>
          </a:r>
          <a:endParaRPr lang="en-US"/>
        </a:p>
      </dgm:t>
    </dgm:pt>
    <dgm:pt modelId="{B4EB3264-E3EB-4DAE-96BC-FD532201601C}" type="parTrans" cxnId="{7EAAA3FF-AE03-4524-9ABD-1602851BE0D6}">
      <dgm:prSet/>
      <dgm:spPr/>
      <dgm:t>
        <a:bodyPr/>
        <a:lstStyle/>
        <a:p>
          <a:endParaRPr lang="en-US"/>
        </a:p>
      </dgm:t>
    </dgm:pt>
    <dgm:pt modelId="{32539466-5F7E-49B4-8126-A0CC51E4DA95}" type="sibTrans" cxnId="{7EAAA3FF-AE03-4524-9ABD-1602851BE0D6}">
      <dgm:prSet/>
      <dgm:spPr/>
      <dgm:t>
        <a:bodyPr/>
        <a:lstStyle/>
        <a:p>
          <a:endParaRPr lang="en-US"/>
        </a:p>
      </dgm:t>
    </dgm:pt>
    <dgm:pt modelId="{22B921CF-2FDB-4C5F-8F4F-59DA6156C01C}">
      <dgm:prSet/>
      <dgm:spPr/>
      <dgm:t>
        <a:bodyPr/>
        <a:lstStyle/>
        <a:p>
          <a:r>
            <a:rPr lang="en-PK" b="0" i="0" baseline="0"/>
            <a:t>Offers IaaS and PaaS combined.</a:t>
          </a:r>
          <a:endParaRPr lang="en-US"/>
        </a:p>
      </dgm:t>
    </dgm:pt>
    <dgm:pt modelId="{86351CCC-35CB-4AA4-A205-C711B5ADA0B5}" type="parTrans" cxnId="{C3991B67-0F12-46D9-BC97-0569B89B9232}">
      <dgm:prSet/>
      <dgm:spPr/>
      <dgm:t>
        <a:bodyPr/>
        <a:lstStyle/>
        <a:p>
          <a:endParaRPr lang="en-US"/>
        </a:p>
      </dgm:t>
    </dgm:pt>
    <dgm:pt modelId="{79F63E78-FF20-4CDE-85E9-E4C644C4EA27}" type="sibTrans" cxnId="{C3991B67-0F12-46D9-BC97-0569B89B9232}">
      <dgm:prSet/>
      <dgm:spPr/>
      <dgm:t>
        <a:bodyPr/>
        <a:lstStyle/>
        <a:p>
          <a:endParaRPr lang="en-US"/>
        </a:p>
      </dgm:t>
    </dgm:pt>
    <dgm:pt modelId="{203DDF62-81DA-49FC-811E-3F5C81CB2DEF}">
      <dgm:prSet/>
      <dgm:spPr/>
      <dgm:t>
        <a:bodyPr/>
        <a:lstStyle/>
        <a:p>
          <a:r>
            <a:rPr lang="en-PK" b="0" i="0" baseline="0"/>
            <a:t>Built on Microsoft’s Fabric Controller.</a:t>
          </a:r>
          <a:endParaRPr lang="en-US"/>
        </a:p>
      </dgm:t>
    </dgm:pt>
    <dgm:pt modelId="{28448D74-1FD9-4F0A-A7AA-41A6F28161F0}" type="parTrans" cxnId="{46CE4649-0ED8-40B2-A600-A4E3BFB90D07}">
      <dgm:prSet/>
      <dgm:spPr/>
      <dgm:t>
        <a:bodyPr/>
        <a:lstStyle/>
        <a:p>
          <a:endParaRPr lang="en-US"/>
        </a:p>
      </dgm:t>
    </dgm:pt>
    <dgm:pt modelId="{8DD204F8-C13D-4EF0-ABA9-F657C10F15E1}" type="sibTrans" cxnId="{46CE4649-0ED8-40B2-A600-A4E3BFB90D07}">
      <dgm:prSet/>
      <dgm:spPr/>
      <dgm:t>
        <a:bodyPr/>
        <a:lstStyle/>
        <a:p>
          <a:endParaRPr lang="en-US"/>
        </a:p>
      </dgm:t>
    </dgm:pt>
    <dgm:pt modelId="{FDB1B354-A3D0-41DB-AB62-A4D28304D5BC}">
      <dgm:prSet/>
      <dgm:spPr/>
      <dgm:t>
        <a:bodyPr/>
        <a:lstStyle/>
        <a:p>
          <a:r>
            <a:rPr lang="en-PK" b="0" i="0" baseline="0"/>
            <a:t>Integrates well with traditional Microsoft software like .NET Framework, SQL Server, etc.</a:t>
          </a:r>
          <a:endParaRPr lang="en-US"/>
        </a:p>
      </dgm:t>
    </dgm:pt>
    <dgm:pt modelId="{2772BE7D-D670-4DB1-A0CC-00751B695629}" type="parTrans" cxnId="{AA0FA01E-EDB8-4F30-ADE7-6F45184FE1AE}">
      <dgm:prSet/>
      <dgm:spPr/>
      <dgm:t>
        <a:bodyPr/>
        <a:lstStyle/>
        <a:p>
          <a:endParaRPr lang="en-US"/>
        </a:p>
      </dgm:t>
    </dgm:pt>
    <dgm:pt modelId="{787A4128-0372-4CD9-B2E3-25E1E9F9C571}" type="sibTrans" cxnId="{AA0FA01E-EDB8-4F30-ADE7-6F45184FE1AE}">
      <dgm:prSet/>
      <dgm:spPr/>
      <dgm:t>
        <a:bodyPr/>
        <a:lstStyle/>
        <a:p>
          <a:endParaRPr lang="en-US"/>
        </a:p>
      </dgm:t>
    </dgm:pt>
    <dgm:pt modelId="{8DC528A7-056B-4B73-BF1F-7C6EBDC31B3B}">
      <dgm:prSet/>
      <dgm:spPr/>
      <dgm:t>
        <a:bodyPr/>
        <a:lstStyle/>
        <a:p>
          <a:pPr>
            <a:defRPr b="1"/>
          </a:pPr>
          <a:r>
            <a:rPr lang="en-PK" b="1" i="0" baseline="0"/>
            <a:t>Key Offerings</a:t>
          </a:r>
          <a:r>
            <a:rPr lang="en-PK" b="0" i="0" baseline="0"/>
            <a:t>: Azure Virtual Machine, Azure Storage, SQL Azure, and more. </a:t>
          </a:r>
          <a:endParaRPr lang="en-US"/>
        </a:p>
      </dgm:t>
    </dgm:pt>
    <dgm:pt modelId="{BA89E006-CEAB-4E6A-8D86-85EED2494763}" type="parTrans" cxnId="{23AD055E-67C5-49E4-BEF0-C23585CCC5B3}">
      <dgm:prSet/>
      <dgm:spPr/>
      <dgm:t>
        <a:bodyPr/>
        <a:lstStyle/>
        <a:p>
          <a:endParaRPr lang="en-US"/>
        </a:p>
      </dgm:t>
    </dgm:pt>
    <dgm:pt modelId="{A9137144-2A7E-4F2B-9D67-8D0E0DED6263}" type="sibTrans" cxnId="{23AD055E-67C5-49E4-BEF0-C23585CCC5B3}">
      <dgm:prSet/>
      <dgm:spPr/>
      <dgm:t>
        <a:bodyPr/>
        <a:lstStyle/>
        <a:p>
          <a:endParaRPr lang="en-US"/>
        </a:p>
      </dgm:t>
    </dgm:pt>
    <dgm:pt modelId="{3A522A81-8EBF-4A4C-85F7-D82E4D77F3F3}" type="pres">
      <dgm:prSet presAssocID="{9B9C118A-4EFD-485E-94F8-909CA7B4E604}" presName="root" presStyleCnt="0">
        <dgm:presLayoutVars>
          <dgm:dir/>
          <dgm:resizeHandles val="exact"/>
        </dgm:presLayoutVars>
      </dgm:prSet>
      <dgm:spPr/>
    </dgm:pt>
    <dgm:pt modelId="{C657A750-1045-41B9-B588-322969FD70B2}" type="pres">
      <dgm:prSet presAssocID="{31D6F437-8C1A-4CC9-BBFB-DB621562DBBA}" presName="compNode" presStyleCnt="0"/>
      <dgm:spPr/>
    </dgm:pt>
    <dgm:pt modelId="{5630E5F6-7623-407E-872E-9B191EE15A6E}" type="pres">
      <dgm:prSet presAssocID="{31D6F437-8C1A-4CC9-BBFB-DB621562DBB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CA413C2D-6A3E-4C27-B653-8D608F2A53B3}" type="pres">
      <dgm:prSet presAssocID="{31D6F437-8C1A-4CC9-BBFB-DB621562DBBA}" presName="iconSpace" presStyleCnt="0"/>
      <dgm:spPr/>
    </dgm:pt>
    <dgm:pt modelId="{33C26ADA-572B-44F6-8CC0-FB447D32AB48}" type="pres">
      <dgm:prSet presAssocID="{31D6F437-8C1A-4CC9-BBFB-DB621562DBBA}" presName="parTx" presStyleLbl="revTx" presStyleIdx="0" presStyleCnt="4">
        <dgm:presLayoutVars>
          <dgm:chMax val="0"/>
          <dgm:chPref val="0"/>
        </dgm:presLayoutVars>
      </dgm:prSet>
      <dgm:spPr/>
    </dgm:pt>
    <dgm:pt modelId="{5035714B-A425-435B-8C1D-01C3D38581E2}" type="pres">
      <dgm:prSet presAssocID="{31D6F437-8C1A-4CC9-BBFB-DB621562DBBA}" presName="txSpace" presStyleCnt="0"/>
      <dgm:spPr/>
    </dgm:pt>
    <dgm:pt modelId="{2D93BB6B-899E-49D7-87FA-7EED1033D981}" type="pres">
      <dgm:prSet presAssocID="{31D6F437-8C1A-4CC9-BBFB-DB621562DBBA}" presName="desTx" presStyleLbl="revTx" presStyleIdx="1" presStyleCnt="4">
        <dgm:presLayoutVars/>
      </dgm:prSet>
      <dgm:spPr/>
    </dgm:pt>
    <dgm:pt modelId="{16CB2EE6-9FF2-4BB9-A8F7-E70B885E4A90}" type="pres">
      <dgm:prSet presAssocID="{32539466-5F7E-49B4-8126-A0CC51E4DA95}" presName="sibTrans" presStyleCnt="0"/>
      <dgm:spPr/>
    </dgm:pt>
    <dgm:pt modelId="{CF2C7695-96BC-47DD-9D53-496220DB7F3E}" type="pres">
      <dgm:prSet presAssocID="{8DC528A7-056B-4B73-BF1F-7C6EBDC31B3B}" presName="compNode" presStyleCnt="0"/>
      <dgm:spPr/>
    </dgm:pt>
    <dgm:pt modelId="{4D6CA28F-FEBC-4D92-B29F-16E5E8D61993}" type="pres">
      <dgm:prSet presAssocID="{8DC528A7-056B-4B73-BF1F-7C6EBDC31B3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4C01B2B4-5A1B-4741-9889-6D27F940FDBF}" type="pres">
      <dgm:prSet presAssocID="{8DC528A7-056B-4B73-BF1F-7C6EBDC31B3B}" presName="iconSpace" presStyleCnt="0"/>
      <dgm:spPr/>
    </dgm:pt>
    <dgm:pt modelId="{6926A049-1508-4CB8-B030-E710F3703FD1}" type="pres">
      <dgm:prSet presAssocID="{8DC528A7-056B-4B73-BF1F-7C6EBDC31B3B}" presName="parTx" presStyleLbl="revTx" presStyleIdx="2" presStyleCnt="4">
        <dgm:presLayoutVars>
          <dgm:chMax val="0"/>
          <dgm:chPref val="0"/>
        </dgm:presLayoutVars>
      </dgm:prSet>
      <dgm:spPr/>
    </dgm:pt>
    <dgm:pt modelId="{A7F0D25E-F004-4B08-AA4A-1E6D08AD35DD}" type="pres">
      <dgm:prSet presAssocID="{8DC528A7-056B-4B73-BF1F-7C6EBDC31B3B}" presName="txSpace" presStyleCnt="0"/>
      <dgm:spPr/>
    </dgm:pt>
    <dgm:pt modelId="{1C1AC5F7-4E8B-4D8F-9438-FCBB48221D32}" type="pres">
      <dgm:prSet presAssocID="{8DC528A7-056B-4B73-BF1F-7C6EBDC31B3B}" presName="desTx" presStyleLbl="revTx" presStyleIdx="3" presStyleCnt="4">
        <dgm:presLayoutVars/>
      </dgm:prSet>
      <dgm:spPr/>
    </dgm:pt>
  </dgm:ptLst>
  <dgm:cxnLst>
    <dgm:cxn modelId="{C1996B13-6174-440F-B58A-B17244CDCD24}" type="presOf" srcId="{8DC528A7-056B-4B73-BF1F-7C6EBDC31B3B}" destId="{6926A049-1508-4CB8-B030-E710F3703FD1}" srcOrd="0" destOrd="0" presId="urn:microsoft.com/office/officeart/2018/5/layout/CenteredIconLabelDescriptionList"/>
    <dgm:cxn modelId="{AA0FA01E-EDB8-4F30-ADE7-6F45184FE1AE}" srcId="{31D6F437-8C1A-4CC9-BBFB-DB621562DBBA}" destId="{FDB1B354-A3D0-41DB-AB62-A4D28304D5BC}" srcOrd="2" destOrd="0" parTransId="{2772BE7D-D670-4DB1-A0CC-00751B695629}" sibTransId="{787A4128-0372-4CD9-B2E3-25E1E9F9C571}"/>
    <dgm:cxn modelId="{3D2EA43B-B72B-407F-BB9B-6C9776D0CFA6}" type="presOf" srcId="{FDB1B354-A3D0-41DB-AB62-A4D28304D5BC}" destId="{2D93BB6B-899E-49D7-87FA-7EED1033D981}" srcOrd="0" destOrd="2" presId="urn:microsoft.com/office/officeart/2018/5/layout/CenteredIconLabelDescriptionList"/>
    <dgm:cxn modelId="{23AD055E-67C5-49E4-BEF0-C23585CCC5B3}" srcId="{9B9C118A-4EFD-485E-94F8-909CA7B4E604}" destId="{8DC528A7-056B-4B73-BF1F-7C6EBDC31B3B}" srcOrd="1" destOrd="0" parTransId="{BA89E006-CEAB-4E6A-8D86-85EED2494763}" sibTransId="{A9137144-2A7E-4F2B-9D67-8D0E0DED6263}"/>
    <dgm:cxn modelId="{C3991B67-0F12-46D9-BC97-0569B89B9232}" srcId="{31D6F437-8C1A-4CC9-BBFB-DB621562DBBA}" destId="{22B921CF-2FDB-4C5F-8F4F-59DA6156C01C}" srcOrd="0" destOrd="0" parTransId="{86351CCC-35CB-4AA4-A205-C711B5ADA0B5}" sibTransId="{79F63E78-FF20-4CDE-85E9-E4C644C4EA27}"/>
    <dgm:cxn modelId="{97D4EC48-EDD6-4A21-82C0-C6155D106914}" type="presOf" srcId="{9B9C118A-4EFD-485E-94F8-909CA7B4E604}" destId="{3A522A81-8EBF-4A4C-85F7-D82E4D77F3F3}" srcOrd="0" destOrd="0" presId="urn:microsoft.com/office/officeart/2018/5/layout/CenteredIconLabelDescriptionList"/>
    <dgm:cxn modelId="{46CE4649-0ED8-40B2-A600-A4E3BFB90D07}" srcId="{31D6F437-8C1A-4CC9-BBFB-DB621562DBBA}" destId="{203DDF62-81DA-49FC-811E-3F5C81CB2DEF}" srcOrd="1" destOrd="0" parTransId="{28448D74-1FD9-4F0A-A7AA-41A6F28161F0}" sibTransId="{8DD204F8-C13D-4EF0-ABA9-F657C10F15E1}"/>
    <dgm:cxn modelId="{374B485A-7DE9-4D76-AD02-18267D286A79}" type="presOf" srcId="{31D6F437-8C1A-4CC9-BBFB-DB621562DBBA}" destId="{33C26ADA-572B-44F6-8CC0-FB447D32AB48}" srcOrd="0" destOrd="0" presId="urn:microsoft.com/office/officeart/2018/5/layout/CenteredIconLabelDescriptionList"/>
    <dgm:cxn modelId="{0D14CB90-A768-491F-9EBC-AC1938E9374E}" type="presOf" srcId="{22B921CF-2FDB-4C5F-8F4F-59DA6156C01C}" destId="{2D93BB6B-899E-49D7-87FA-7EED1033D981}" srcOrd="0" destOrd="0" presId="urn:microsoft.com/office/officeart/2018/5/layout/CenteredIconLabelDescriptionList"/>
    <dgm:cxn modelId="{5C45BDA4-C203-4B1F-AF06-59303664E235}" type="presOf" srcId="{203DDF62-81DA-49FC-811E-3F5C81CB2DEF}" destId="{2D93BB6B-899E-49D7-87FA-7EED1033D981}" srcOrd="0" destOrd="1" presId="urn:microsoft.com/office/officeart/2018/5/layout/CenteredIconLabelDescriptionList"/>
    <dgm:cxn modelId="{7EAAA3FF-AE03-4524-9ABD-1602851BE0D6}" srcId="{9B9C118A-4EFD-485E-94F8-909CA7B4E604}" destId="{31D6F437-8C1A-4CC9-BBFB-DB621562DBBA}" srcOrd="0" destOrd="0" parTransId="{B4EB3264-E3EB-4DAE-96BC-FD532201601C}" sibTransId="{32539466-5F7E-49B4-8126-A0CC51E4DA95}"/>
    <dgm:cxn modelId="{99C0BCD0-2E1C-42D6-8C67-10A9F0A90A42}" type="presParOf" srcId="{3A522A81-8EBF-4A4C-85F7-D82E4D77F3F3}" destId="{C657A750-1045-41B9-B588-322969FD70B2}" srcOrd="0" destOrd="0" presId="urn:microsoft.com/office/officeart/2018/5/layout/CenteredIconLabelDescriptionList"/>
    <dgm:cxn modelId="{99AF45E5-FE9C-4051-8898-65598CDBE823}" type="presParOf" srcId="{C657A750-1045-41B9-B588-322969FD70B2}" destId="{5630E5F6-7623-407E-872E-9B191EE15A6E}" srcOrd="0" destOrd="0" presId="urn:microsoft.com/office/officeart/2018/5/layout/CenteredIconLabelDescriptionList"/>
    <dgm:cxn modelId="{25650C55-9179-4F3A-85B7-18AEE142DD68}" type="presParOf" srcId="{C657A750-1045-41B9-B588-322969FD70B2}" destId="{CA413C2D-6A3E-4C27-B653-8D608F2A53B3}" srcOrd="1" destOrd="0" presId="urn:microsoft.com/office/officeart/2018/5/layout/CenteredIconLabelDescriptionList"/>
    <dgm:cxn modelId="{1CF39C66-A2FC-436E-825E-61E9AA1A23B2}" type="presParOf" srcId="{C657A750-1045-41B9-B588-322969FD70B2}" destId="{33C26ADA-572B-44F6-8CC0-FB447D32AB48}" srcOrd="2" destOrd="0" presId="urn:microsoft.com/office/officeart/2018/5/layout/CenteredIconLabelDescriptionList"/>
    <dgm:cxn modelId="{D11C189D-0B69-4A14-9ACD-8AD7A74AE966}" type="presParOf" srcId="{C657A750-1045-41B9-B588-322969FD70B2}" destId="{5035714B-A425-435B-8C1D-01C3D38581E2}" srcOrd="3" destOrd="0" presId="urn:microsoft.com/office/officeart/2018/5/layout/CenteredIconLabelDescriptionList"/>
    <dgm:cxn modelId="{049B6ADE-0398-48FB-975D-090FF4CFE9A1}" type="presParOf" srcId="{C657A750-1045-41B9-B588-322969FD70B2}" destId="{2D93BB6B-899E-49D7-87FA-7EED1033D981}" srcOrd="4" destOrd="0" presId="urn:microsoft.com/office/officeart/2018/5/layout/CenteredIconLabelDescriptionList"/>
    <dgm:cxn modelId="{37C80C2F-1FC8-4D5A-9D00-C19F6B731D50}" type="presParOf" srcId="{3A522A81-8EBF-4A4C-85F7-D82E4D77F3F3}" destId="{16CB2EE6-9FF2-4BB9-A8F7-E70B885E4A90}" srcOrd="1" destOrd="0" presId="urn:microsoft.com/office/officeart/2018/5/layout/CenteredIconLabelDescriptionList"/>
    <dgm:cxn modelId="{C9BD07D0-3AB4-49DA-AFED-8A549E7BEDD2}" type="presParOf" srcId="{3A522A81-8EBF-4A4C-85F7-D82E4D77F3F3}" destId="{CF2C7695-96BC-47DD-9D53-496220DB7F3E}" srcOrd="2" destOrd="0" presId="urn:microsoft.com/office/officeart/2018/5/layout/CenteredIconLabelDescriptionList"/>
    <dgm:cxn modelId="{A5DAA751-7224-4A61-8156-DB2686D30912}" type="presParOf" srcId="{CF2C7695-96BC-47DD-9D53-496220DB7F3E}" destId="{4D6CA28F-FEBC-4D92-B29F-16E5E8D61993}" srcOrd="0" destOrd="0" presId="urn:microsoft.com/office/officeart/2018/5/layout/CenteredIconLabelDescriptionList"/>
    <dgm:cxn modelId="{DB7A8B28-364C-4FC8-BFE4-C7EC68D69122}" type="presParOf" srcId="{CF2C7695-96BC-47DD-9D53-496220DB7F3E}" destId="{4C01B2B4-5A1B-4741-9889-6D27F940FDBF}" srcOrd="1" destOrd="0" presId="urn:microsoft.com/office/officeart/2018/5/layout/CenteredIconLabelDescriptionList"/>
    <dgm:cxn modelId="{140A279A-4080-465F-893D-83FB497ADCFD}" type="presParOf" srcId="{CF2C7695-96BC-47DD-9D53-496220DB7F3E}" destId="{6926A049-1508-4CB8-B030-E710F3703FD1}" srcOrd="2" destOrd="0" presId="urn:microsoft.com/office/officeart/2018/5/layout/CenteredIconLabelDescriptionList"/>
    <dgm:cxn modelId="{A269125B-C14B-4EB9-B7B4-AF9290A93516}" type="presParOf" srcId="{CF2C7695-96BC-47DD-9D53-496220DB7F3E}" destId="{A7F0D25E-F004-4B08-AA4A-1E6D08AD35DD}" srcOrd="3" destOrd="0" presId="urn:microsoft.com/office/officeart/2018/5/layout/CenteredIconLabelDescriptionList"/>
    <dgm:cxn modelId="{E177422A-D004-45C9-8353-25C2B30DC9D9}" type="presParOf" srcId="{CF2C7695-96BC-47DD-9D53-496220DB7F3E}" destId="{1C1AC5F7-4E8B-4D8F-9438-FCBB48221D3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93AD97-D469-4A38-A05C-A787DD2B066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18E0D9-523A-4B82-B479-79CF53CD4D86}">
      <dgm:prSet/>
      <dgm:spPr/>
      <dgm:t>
        <a:bodyPr/>
        <a:lstStyle/>
        <a:p>
          <a:pPr>
            <a:defRPr b="1"/>
          </a:pPr>
          <a:r>
            <a:rPr lang="en-PK" b="1" i="0" baseline="0"/>
            <a:t>Azure Virtual Machine</a:t>
          </a:r>
          <a:r>
            <a:rPr lang="en-PK" b="0" i="0" baseline="0"/>
            <a:t>:</a:t>
          </a:r>
          <a:endParaRPr lang="en-US"/>
        </a:p>
      </dgm:t>
    </dgm:pt>
    <dgm:pt modelId="{F02B7CAE-349C-4E25-8E5C-73C1F1C42A01}" type="parTrans" cxnId="{82637AAE-2823-4D43-87BE-8E6C22E666F6}">
      <dgm:prSet/>
      <dgm:spPr/>
      <dgm:t>
        <a:bodyPr/>
        <a:lstStyle/>
        <a:p>
          <a:endParaRPr lang="en-US"/>
        </a:p>
      </dgm:t>
    </dgm:pt>
    <dgm:pt modelId="{BD12CFF2-13D0-4706-8957-F1708ACAE736}" type="sibTrans" cxnId="{82637AAE-2823-4D43-87BE-8E6C22E666F6}">
      <dgm:prSet/>
      <dgm:spPr/>
      <dgm:t>
        <a:bodyPr/>
        <a:lstStyle/>
        <a:p>
          <a:endParaRPr lang="en-US"/>
        </a:p>
      </dgm:t>
    </dgm:pt>
    <dgm:pt modelId="{E58518A5-25FB-414F-AB03-DC2501A71065}">
      <dgm:prSet/>
      <dgm:spPr/>
      <dgm:t>
        <a:bodyPr/>
        <a:lstStyle/>
        <a:p>
          <a:r>
            <a:rPr lang="en-PK" b="0" i="0" baseline="0"/>
            <a:t>Scalable virtual machines managed by </a:t>
          </a:r>
          <a:r>
            <a:rPr lang="en-PK" b="1" i="0" baseline="0"/>
            <a:t>Fabric Controller</a:t>
          </a:r>
          <a:r>
            <a:rPr lang="en-PK" b="0" i="0" baseline="0"/>
            <a:t>.</a:t>
          </a:r>
          <a:endParaRPr lang="en-US"/>
        </a:p>
      </dgm:t>
    </dgm:pt>
    <dgm:pt modelId="{EC27C43B-1F60-4193-8B1E-2521DC06D058}" type="parTrans" cxnId="{AF4CE2D7-4B4D-454E-A0FD-CD494F647031}">
      <dgm:prSet/>
      <dgm:spPr/>
      <dgm:t>
        <a:bodyPr/>
        <a:lstStyle/>
        <a:p>
          <a:endParaRPr lang="en-US"/>
        </a:p>
      </dgm:t>
    </dgm:pt>
    <dgm:pt modelId="{78DCBE8C-4215-4AE8-821E-45F50AB763D7}" type="sibTrans" cxnId="{AF4CE2D7-4B4D-454E-A0FD-CD494F647031}">
      <dgm:prSet/>
      <dgm:spPr/>
      <dgm:t>
        <a:bodyPr/>
        <a:lstStyle/>
        <a:p>
          <a:endParaRPr lang="en-US"/>
        </a:p>
      </dgm:t>
    </dgm:pt>
    <dgm:pt modelId="{BC3C2CE4-B0A4-4C7F-8BA6-2322E3A06588}">
      <dgm:prSet/>
      <dgm:spPr/>
      <dgm:t>
        <a:bodyPr/>
        <a:lstStyle/>
        <a:p>
          <a:pPr>
            <a:defRPr b="1"/>
          </a:pPr>
          <a:r>
            <a:rPr lang="en-PK" b="1" i="0" baseline="0"/>
            <a:t>Azure Platform</a:t>
          </a:r>
          <a:r>
            <a:rPr lang="en-PK" b="0" i="0" baseline="0"/>
            <a:t>:</a:t>
          </a:r>
          <a:endParaRPr lang="en-US"/>
        </a:p>
      </dgm:t>
    </dgm:pt>
    <dgm:pt modelId="{513CD69C-F5D4-4B6D-B7BD-C42C7CE7C57B}" type="parTrans" cxnId="{957A65E8-07DF-4A7A-A0A6-A279E4B7565B}">
      <dgm:prSet/>
      <dgm:spPr/>
      <dgm:t>
        <a:bodyPr/>
        <a:lstStyle/>
        <a:p>
          <a:endParaRPr lang="en-US"/>
        </a:p>
      </dgm:t>
    </dgm:pt>
    <dgm:pt modelId="{84B533BB-A3E2-4B80-86D3-B80A1F6F5AB4}" type="sibTrans" cxnId="{957A65E8-07DF-4A7A-A0A6-A279E4B7565B}">
      <dgm:prSet/>
      <dgm:spPr/>
      <dgm:t>
        <a:bodyPr/>
        <a:lstStyle/>
        <a:p>
          <a:endParaRPr lang="en-US"/>
        </a:p>
      </dgm:t>
    </dgm:pt>
    <dgm:pt modelId="{1AE6320F-67DF-41EF-A424-4ED9999C1D50}">
      <dgm:prSet/>
      <dgm:spPr/>
      <dgm:t>
        <a:bodyPr/>
        <a:lstStyle/>
        <a:p>
          <a:r>
            <a:rPr lang="en-PK" b="0" i="0" baseline="0"/>
            <a:t>PaaS and IaaS integrated.</a:t>
          </a:r>
          <a:endParaRPr lang="en-US"/>
        </a:p>
      </dgm:t>
    </dgm:pt>
    <dgm:pt modelId="{29F3159A-FA67-4B5A-AFE0-E5CF9407C126}" type="parTrans" cxnId="{25B2D540-CAB4-49C0-837D-BFEB0E5BDC27}">
      <dgm:prSet/>
      <dgm:spPr/>
      <dgm:t>
        <a:bodyPr/>
        <a:lstStyle/>
        <a:p>
          <a:endParaRPr lang="en-US"/>
        </a:p>
      </dgm:t>
    </dgm:pt>
    <dgm:pt modelId="{F93EE90B-3A37-4057-97DF-FB1E3DAD58D6}" type="sibTrans" cxnId="{25B2D540-CAB4-49C0-837D-BFEB0E5BDC27}">
      <dgm:prSet/>
      <dgm:spPr/>
      <dgm:t>
        <a:bodyPr/>
        <a:lstStyle/>
        <a:p>
          <a:endParaRPr lang="en-US"/>
        </a:p>
      </dgm:t>
    </dgm:pt>
    <dgm:pt modelId="{BD5EF090-ADCF-4752-B050-568939163BA7}">
      <dgm:prSet/>
      <dgm:spPr/>
      <dgm:t>
        <a:bodyPr/>
        <a:lstStyle/>
        <a:p>
          <a:r>
            <a:rPr lang="en-PK" b="0" i="0" baseline="0"/>
            <a:t>.NET Framework for Windows-based apps.</a:t>
          </a:r>
          <a:endParaRPr lang="en-US"/>
        </a:p>
      </dgm:t>
    </dgm:pt>
    <dgm:pt modelId="{B902C7B7-B243-4D6F-B1F5-24A8C31F0582}" type="parTrans" cxnId="{E9D31151-255B-4E63-8085-BBF1735FF264}">
      <dgm:prSet/>
      <dgm:spPr/>
      <dgm:t>
        <a:bodyPr/>
        <a:lstStyle/>
        <a:p>
          <a:endParaRPr lang="en-US"/>
        </a:p>
      </dgm:t>
    </dgm:pt>
    <dgm:pt modelId="{8229A0B6-2037-4DF9-83A3-474EB9BB6D9E}" type="sibTrans" cxnId="{E9D31151-255B-4E63-8085-BBF1735FF264}">
      <dgm:prSet/>
      <dgm:spPr/>
      <dgm:t>
        <a:bodyPr/>
        <a:lstStyle/>
        <a:p>
          <a:endParaRPr lang="en-US"/>
        </a:p>
      </dgm:t>
    </dgm:pt>
    <dgm:pt modelId="{9D7807D0-3BA0-4557-9E2C-353E7D21C905}">
      <dgm:prSet/>
      <dgm:spPr/>
      <dgm:t>
        <a:bodyPr/>
        <a:lstStyle/>
        <a:p>
          <a:r>
            <a:rPr lang="en-PK" b="0" i="0" baseline="0"/>
            <a:t>Supports SQL Server, SharePoint, Dynamics CRM.</a:t>
          </a:r>
          <a:endParaRPr lang="en-US"/>
        </a:p>
      </dgm:t>
    </dgm:pt>
    <dgm:pt modelId="{E2DA5A49-7168-48E8-A0F2-116DEBEFD73A}" type="parTrans" cxnId="{8C67C0C5-05B3-4EB9-AF42-6C684C341873}">
      <dgm:prSet/>
      <dgm:spPr/>
      <dgm:t>
        <a:bodyPr/>
        <a:lstStyle/>
        <a:p>
          <a:endParaRPr lang="en-US"/>
        </a:p>
      </dgm:t>
    </dgm:pt>
    <dgm:pt modelId="{58C7F033-2592-4AFD-851A-BBD776350DDE}" type="sibTrans" cxnId="{8C67C0C5-05B3-4EB9-AF42-6C684C341873}">
      <dgm:prSet/>
      <dgm:spPr/>
      <dgm:t>
        <a:bodyPr/>
        <a:lstStyle/>
        <a:p>
          <a:endParaRPr lang="en-US"/>
        </a:p>
      </dgm:t>
    </dgm:pt>
    <dgm:pt modelId="{BA3EB61A-C1B0-4E07-9D56-E14C3EAB11F6}" type="pres">
      <dgm:prSet presAssocID="{3C93AD97-D469-4A38-A05C-A787DD2B066F}" presName="root" presStyleCnt="0">
        <dgm:presLayoutVars>
          <dgm:dir/>
          <dgm:resizeHandles val="exact"/>
        </dgm:presLayoutVars>
      </dgm:prSet>
      <dgm:spPr/>
    </dgm:pt>
    <dgm:pt modelId="{ACB73DA0-2FD7-4126-8A41-26ED93009AE3}" type="pres">
      <dgm:prSet presAssocID="{8F18E0D9-523A-4B82-B479-79CF53CD4D86}" presName="compNode" presStyleCnt="0"/>
      <dgm:spPr/>
    </dgm:pt>
    <dgm:pt modelId="{EED36EB3-1848-44EF-B5BB-228FDEE9790E}" type="pres">
      <dgm:prSet presAssocID="{8F18E0D9-523A-4B82-B479-79CF53CD4D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EC22B913-9B6B-46B5-95D2-FD9D5887AE4D}" type="pres">
      <dgm:prSet presAssocID="{8F18E0D9-523A-4B82-B479-79CF53CD4D86}" presName="iconSpace" presStyleCnt="0"/>
      <dgm:spPr/>
    </dgm:pt>
    <dgm:pt modelId="{730B0A20-B949-47D2-9D00-2EF2D80A6310}" type="pres">
      <dgm:prSet presAssocID="{8F18E0D9-523A-4B82-B479-79CF53CD4D86}" presName="parTx" presStyleLbl="revTx" presStyleIdx="0" presStyleCnt="4">
        <dgm:presLayoutVars>
          <dgm:chMax val="0"/>
          <dgm:chPref val="0"/>
        </dgm:presLayoutVars>
      </dgm:prSet>
      <dgm:spPr/>
    </dgm:pt>
    <dgm:pt modelId="{A472CBE9-787B-4156-856F-9BB3384215AA}" type="pres">
      <dgm:prSet presAssocID="{8F18E0D9-523A-4B82-B479-79CF53CD4D86}" presName="txSpace" presStyleCnt="0"/>
      <dgm:spPr/>
    </dgm:pt>
    <dgm:pt modelId="{63E404A9-8869-4EAA-8336-0CF17C4354DB}" type="pres">
      <dgm:prSet presAssocID="{8F18E0D9-523A-4B82-B479-79CF53CD4D86}" presName="desTx" presStyleLbl="revTx" presStyleIdx="1" presStyleCnt="4">
        <dgm:presLayoutVars/>
      </dgm:prSet>
      <dgm:spPr/>
    </dgm:pt>
    <dgm:pt modelId="{E229CD99-B715-4370-BC6B-37DC3BFC0817}" type="pres">
      <dgm:prSet presAssocID="{BD12CFF2-13D0-4706-8957-F1708ACAE736}" presName="sibTrans" presStyleCnt="0"/>
      <dgm:spPr/>
    </dgm:pt>
    <dgm:pt modelId="{B53195B1-A544-4AC4-BE47-02DF3E36D5C9}" type="pres">
      <dgm:prSet presAssocID="{BC3C2CE4-B0A4-4C7F-8BA6-2322E3A06588}" presName="compNode" presStyleCnt="0"/>
      <dgm:spPr/>
    </dgm:pt>
    <dgm:pt modelId="{13B946B1-2F63-4D18-93C6-BF3F228CBC25}" type="pres">
      <dgm:prSet presAssocID="{BC3C2CE4-B0A4-4C7F-8BA6-2322E3A06588}" presName="iconRect" presStyleLbl="node1" presStyleIdx="1" presStyleCnt="2"/>
      <dgm:spPr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541" t="10388" r="-11875" b="16907"/>
          </a:stretch>
        </a:blipFill>
        <a:ln>
          <a:noFill/>
        </a:ln>
      </dgm:spPr>
    </dgm:pt>
    <dgm:pt modelId="{A00FE29D-68A8-4493-AA6D-ACB5EC08BF74}" type="pres">
      <dgm:prSet presAssocID="{BC3C2CE4-B0A4-4C7F-8BA6-2322E3A06588}" presName="iconSpace" presStyleCnt="0"/>
      <dgm:spPr/>
    </dgm:pt>
    <dgm:pt modelId="{4F349E52-3F4B-4210-99C4-6CD57AE41382}" type="pres">
      <dgm:prSet presAssocID="{BC3C2CE4-B0A4-4C7F-8BA6-2322E3A06588}" presName="parTx" presStyleLbl="revTx" presStyleIdx="2" presStyleCnt="4">
        <dgm:presLayoutVars>
          <dgm:chMax val="0"/>
          <dgm:chPref val="0"/>
        </dgm:presLayoutVars>
      </dgm:prSet>
      <dgm:spPr/>
    </dgm:pt>
    <dgm:pt modelId="{15222A82-2136-4CA0-AA06-BA5C0F9ED9E5}" type="pres">
      <dgm:prSet presAssocID="{BC3C2CE4-B0A4-4C7F-8BA6-2322E3A06588}" presName="txSpace" presStyleCnt="0"/>
      <dgm:spPr/>
    </dgm:pt>
    <dgm:pt modelId="{A2138B0F-37DC-4F80-A38C-CBD324042B34}" type="pres">
      <dgm:prSet presAssocID="{BC3C2CE4-B0A4-4C7F-8BA6-2322E3A06588}" presName="desTx" presStyleLbl="revTx" presStyleIdx="3" presStyleCnt="4">
        <dgm:presLayoutVars/>
      </dgm:prSet>
      <dgm:spPr/>
    </dgm:pt>
  </dgm:ptLst>
  <dgm:cxnLst>
    <dgm:cxn modelId="{25B2D540-CAB4-49C0-837D-BFEB0E5BDC27}" srcId="{BC3C2CE4-B0A4-4C7F-8BA6-2322E3A06588}" destId="{1AE6320F-67DF-41EF-A424-4ED9999C1D50}" srcOrd="0" destOrd="0" parTransId="{29F3159A-FA67-4B5A-AFE0-E5CF9407C126}" sibTransId="{F93EE90B-3A37-4057-97DF-FB1E3DAD58D6}"/>
    <dgm:cxn modelId="{A757C249-2324-4312-ACF3-49557CE74CC7}" type="presOf" srcId="{1AE6320F-67DF-41EF-A424-4ED9999C1D50}" destId="{A2138B0F-37DC-4F80-A38C-CBD324042B34}" srcOrd="0" destOrd="0" presId="urn:microsoft.com/office/officeart/2018/2/layout/IconLabelDescriptionList"/>
    <dgm:cxn modelId="{AE87506A-6448-46F7-96CC-37E21B6E71ED}" type="presOf" srcId="{E58518A5-25FB-414F-AB03-DC2501A71065}" destId="{63E404A9-8869-4EAA-8336-0CF17C4354DB}" srcOrd="0" destOrd="0" presId="urn:microsoft.com/office/officeart/2018/2/layout/IconLabelDescriptionList"/>
    <dgm:cxn modelId="{E9D31151-255B-4E63-8085-BBF1735FF264}" srcId="{BC3C2CE4-B0A4-4C7F-8BA6-2322E3A06588}" destId="{BD5EF090-ADCF-4752-B050-568939163BA7}" srcOrd="1" destOrd="0" parTransId="{B902C7B7-B243-4D6F-B1F5-24A8C31F0582}" sibTransId="{8229A0B6-2037-4DF9-83A3-474EB9BB6D9E}"/>
    <dgm:cxn modelId="{7C981553-82B1-4874-814F-91A6BDA8571C}" type="presOf" srcId="{BC3C2CE4-B0A4-4C7F-8BA6-2322E3A06588}" destId="{4F349E52-3F4B-4210-99C4-6CD57AE41382}" srcOrd="0" destOrd="0" presId="urn:microsoft.com/office/officeart/2018/2/layout/IconLabelDescriptionList"/>
    <dgm:cxn modelId="{0C23C356-D7CA-477E-AA18-4843A78C513B}" type="presOf" srcId="{3C93AD97-D469-4A38-A05C-A787DD2B066F}" destId="{BA3EB61A-C1B0-4E07-9D56-E14C3EAB11F6}" srcOrd="0" destOrd="0" presId="urn:microsoft.com/office/officeart/2018/2/layout/IconLabelDescriptionList"/>
    <dgm:cxn modelId="{A8055D79-2ED0-49AC-83F8-80E3D7FC5738}" type="presOf" srcId="{BD5EF090-ADCF-4752-B050-568939163BA7}" destId="{A2138B0F-37DC-4F80-A38C-CBD324042B34}" srcOrd="0" destOrd="1" presId="urn:microsoft.com/office/officeart/2018/2/layout/IconLabelDescriptionList"/>
    <dgm:cxn modelId="{F23714A3-C976-48EF-B4C3-635E9F6A6697}" type="presOf" srcId="{9D7807D0-3BA0-4557-9E2C-353E7D21C905}" destId="{A2138B0F-37DC-4F80-A38C-CBD324042B34}" srcOrd="0" destOrd="2" presId="urn:microsoft.com/office/officeart/2018/2/layout/IconLabelDescriptionList"/>
    <dgm:cxn modelId="{82637AAE-2823-4D43-87BE-8E6C22E666F6}" srcId="{3C93AD97-D469-4A38-A05C-A787DD2B066F}" destId="{8F18E0D9-523A-4B82-B479-79CF53CD4D86}" srcOrd="0" destOrd="0" parTransId="{F02B7CAE-349C-4E25-8E5C-73C1F1C42A01}" sibTransId="{BD12CFF2-13D0-4706-8957-F1708ACAE736}"/>
    <dgm:cxn modelId="{8C67C0C5-05B3-4EB9-AF42-6C684C341873}" srcId="{BC3C2CE4-B0A4-4C7F-8BA6-2322E3A06588}" destId="{9D7807D0-3BA0-4557-9E2C-353E7D21C905}" srcOrd="2" destOrd="0" parTransId="{E2DA5A49-7168-48E8-A0F2-116DEBEFD73A}" sibTransId="{58C7F033-2592-4AFD-851A-BBD776350DDE}"/>
    <dgm:cxn modelId="{14FA8CC7-B111-4EDC-81B2-FFFFD85EC67C}" type="presOf" srcId="{8F18E0D9-523A-4B82-B479-79CF53CD4D86}" destId="{730B0A20-B949-47D2-9D00-2EF2D80A6310}" srcOrd="0" destOrd="0" presId="urn:microsoft.com/office/officeart/2018/2/layout/IconLabelDescriptionList"/>
    <dgm:cxn modelId="{AF4CE2D7-4B4D-454E-A0FD-CD494F647031}" srcId="{8F18E0D9-523A-4B82-B479-79CF53CD4D86}" destId="{E58518A5-25FB-414F-AB03-DC2501A71065}" srcOrd="0" destOrd="0" parTransId="{EC27C43B-1F60-4193-8B1E-2521DC06D058}" sibTransId="{78DCBE8C-4215-4AE8-821E-45F50AB763D7}"/>
    <dgm:cxn modelId="{957A65E8-07DF-4A7A-A0A6-A279E4B7565B}" srcId="{3C93AD97-D469-4A38-A05C-A787DD2B066F}" destId="{BC3C2CE4-B0A4-4C7F-8BA6-2322E3A06588}" srcOrd="1" destOrd="0" parTransId="{513CD69C-F5D4-4B6D-B7BD-C42C7CE7C57B}" sibTransId="{84B533BB-A3E2-4B80-86D3-B80A1F6F5AB4}"/>
    <dgm:cxn modelId="{5DA50D94-8202-4F12-8B48-D9BA3325755B}" type="presParOf" srcId="{BA3EB61A-C1B0-4E07-9D56-E14C3EAB11F6}" destId="{ACB73DA0-2FD7-4126-8A41-26ED93009AE3}" srcOrd="0" destOrd="0" presId="urn:microsoft.com/office/officeart/2018/2/layout/IconLabelDescriptionList"/>
    <dgm:cxn modelId="{80E47386-8090-41BC-8DD3-76AD6EBA0F50}" type="presParOf" srcId="{ACB73DA0-2FD7-4126-8A41-26ED93009AE3}" destId="{EED36EB3-1848-44EF-B5BB-228FDEE9790E}" srcOrd="0" destOrd="0" presId="urn:microsoft.com/office/officeart/2018/2/layout/IconLabelDescriptionList"/>
    <dgm:cxn modelId="{6FD4079E-6624-40B0-AB30-4AE54D8D0380}" type="presParOf" srcId="{ACB73DA0-2FD7-4126-8A41-26ED93009AE3}" destId="{EC22B913-9B6B-46B5-95D2-FD9D5887AE4D}" srcOrd="1" destOrd="0" presId="urn:microsoft.com/office/officeart/2018/2/layout/IconLabelDescriptionList"/>
    <dgm:cxn modelId="{4A81575F-59A0-47E2-8BAE-B4C99688529B}" type="presParOf" srcId="{ACB73DA0-2FD7-4126-8A41-26ED93009AE3}" destId="{730B0A20-B949-47D2-9D00-2EF2D80A6310}" srcOrd="2" destOrd="0" presId="urn:microsoft.com/office/officeart/2018/2/layout/IconLabelDescriptionList"/>
    <dgm:cxn modelId="{F66CE1B9-C35F-4930-925D-CD196CE6C22B}" type="presParOf" srcId="{ACB73DA0-2FD7-4126-8A41-26ED93009AE3}" destId="{A472CBE9-787B-4156-856F-9BB3384215AA}" srcOrd="3" destOrd="0" presId="urn:microsoft.com/office/officeart/2018/2/layout/IconLabelDescriptionList"/>
    <dgm:cxn modelId="{FE6C27FD-1047-455B-B403-543E94EE6C4B}" type="presParOf" srcId="{ACB73DA0-2FD7-4126-8A41-26ED93009AE3}" destId="{63E404A9-8869-4EAA-8336-0CF17C4354DB}" srcOrd="4" destOrd="0" presId="urn:microsoft.com/office/officeart/2018/2/layout/IconLabelDescriptionList"/>
    <dgm:cxn modelId="{68D0E4BE-28C3-4221-8419-B26C9CA2C4AF}" type="presParOf" srcId="{BA3EB61A-C1B0-4E07-9D56-E14C3EAB11F6}" destId="{E229CD99-B715-4370-BC6B-37DC3BFC0817}" srcOrd="1" destOrd="0" presId="urn:microsoft.com/office/officeart/2018/2/layout/IconLabelDescriptionList"/>
    <dgm:cxn modelId="{81C8BC15-E409-428E-965F-8E0371424FAB}" type="presParOf" srcId="{BA3EB61A-C1B0-4E07-9D56-E14C3EAB11F6}" destId="{B53195B1-A544-4AC4-BE47-02DF3E36D5C9}" srcOrd="2" destOrd="0" presId="urn:microsoft.com/office/officeart/2018/2/layout/IconLabelDescriptionList"/>
    <dgm:cxn modelId="{CAB9700B-C78E-465B-B940-5F905CCB3EB8}" type="presParOf" srcId="{B53195B1-A544-4AC4-BE47-02DF3E36D5C9}" destId="{13B946B1-2F63-4D18-93C6-BF3F228CBC25}" srcOrd="0" destOrd="0" presId="urn:microsoft.com/office/officeart/2018/2/layout/IconLabelDescriptionList"/>
    <dgm:cxn modelId="{6C6A6DAF-8690-415E-BDC2-E5396DE8B525}" type="presParOf" srcId="{B53195B1-A544-4AC4-BE47-02DF3E36D5C9}" destId="{A00FE29D-68A8-4493-AA6D-ACB5EC08BF74}" srcOrd="1" destOrd="0" presId="urn:microsoft.com/office/officeart/2018/2/layout/IconLabelDescriptionList"/>
    <dgm:cxn modelId="{8B1D0353-79BE-4653-AF8D-4F2A5D613222}" type="presParOf" srcId="{B53195B1-A544-4AC4-BE47-02DF3E36D5C9}" destId="{4F349E52-3F4B-4210-99C4-6CD57AE41382}" srcOrd="2" destOrd="0" presId="urn:microsoft.com/office/officeart/2018/2/layout/IconLabelDescriptionList"/>
    <dgm:cxn modelId="{A113B888-2FA1-444C-87E7-19B5941BE0BC}" type="presParOf" srcId="{B53195B1-A544-4AC4-BE47-02DF3E36D5C9}" destId="{15222A82-2136-4CA0-AA06-BA5C0F9ED9E5}" srcOrd="3" destOrd="0" presId="urn:microsoft.com/office/officeart/2018/2/layout/IconLabelDescriptionList"/>
    <dgm:cxn modelId="{84642000-174B-480D-AA69-63A562502A0F}" type="presParOf" srcId="{B53195B1-A544-4AC4-BE47-02DF3E36D5C9}" destId="{A2138B0F-37DC-4F80-A38C-CBD324042B3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535F79-A7F8-414C-BC47-E10AB31D1C2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66E632-E85F-47F4-8067-2CF5B2ABF78D}">
      <dgm:prSet/>
      <dgm:spPr/>
      <dgm:t>
        <a:bodyPr/>
        <a:lstStyle/>
        <a:p>
          <a:r>
            <a:rPr lang="en-PK" b="1" i="0" baseline="0"/>
            <a:t>Persistent Storage</a:t>
          </a:r>
          <a:r>
            <a:rPr lang="en-PK" b="0" i="0" baseline="0"/>
            <a:t>: Independent from VMs.</a:t>
          </a:r>
          <a:endParaRPr lang="en-US"/>
        </a:p>
      </dgm:t>
    </dgm:pt>
    <dgm:pt modelId="{31A54FD7-1747-4446-B614-3BF1D4510BAE}" type="parTrans" cxnId="{F802619E-4780-43B1-BE6A-2E98B45B8F72}">
      <dgm:prSet/>
      <dgm:spPr/>
      <dgm:t>
        <a:bodyPr/>
        <a:lstStyle/>
        <a:p>
          <a:endParaRPr lang="en-US"/>
        </a:p>
      </dgm:t>
    </dgm:pt>
    <dgm:pt modelId="{4855E103-7770-4F36-B7A0-EEFF137BA1B6}" type="sibTrans" cxnId="{F802619E-4780-43B1-BE6A-2E98B45B8F72}">
      <dgm:prSet/>
      <dgm:spPr/>
      <dgm:t>
        <a:bodyPr/>
        <a:lstStyle/>
        <a:p>
          <a:endParaRPr lang="en-US"/>
        </a:p>
      </dgm:t>
    </dgm:pt>
    <dgm:pt modelId="{77485863-CFE7-48B0-A86A-E10BDB59DB57}">
      <dgm:prSet/>
      <dgm:spPr/>
      <dgm:t>
        <a:bodyPr/>
        <a:lstStyle/>
        <a:p>
          <a:r>
            <a:rPr lang="en-PK" b="1" i="0" baseline="0"/>
            <a:t>Services</a:t>
          </a:r>
          <a:r>
            <a:rPr lang="en-PK" b="0" i="0" baseline="0"/>
            <a:t>: Blob, Table, Queue, File storage.</a:t>
          </a:r>
          <a:endParaRPr lang="en-US"/>
        </a:p>
      </dgm:t>
    </dgm:pt>
    <dgm:pt modelId="{1BB6E073-7332-4172-A7EB-60C96F2D45AF}" type="parTrans" cxnId="{9FE72169-5BB7-46B9-9969-1C3B7F3BC594}">
      <dgm:prSet/>
      <dgm:spPr/>
      <dgm:t>
        <a:bodyPr/>
        <a:lstStyle/>
        <a:p>
          <a:endParaRPr lang="en-US"/>
        </a:p>
      </dgm:t>
    </dgm:pt>
    <dgm:pt modelId="{2935DBE2-0D37-487E-9E49-9E5D1DD5CAC6}" type="sibTrans" cxnId="{9FE72169-5BB7-46B9-9969-1C3B7F3BC594}">
      <dgm:prSet/>
      <dgm:spPr/>
      <dgm:t>
        <a:bodyPr/>
        <a:lstStyle/>
        <a:p>
          <a:endParaRPr lang="en-US"/>
        </a:p>
      </dgm:t>
    </dgm:pt>
    <dgm:pt modelId="{D5C1F065-A313-457A-99DB-67964E74E3EC}">
      <dgm:prSet/>
      <dgm:spPr/>
      <dgm:t>
        <a:bodyPr/>
        <a:lstStyle/>
        <a:p>
          <a:r>
            <a:rPr lang="en-PK" b="1" i="0" baseline="0"/>
            <a:t>Blob</a:t>
          </a:r>
          <a:r>
            <a:rPr lang="en-PK" b="0" i="0" baseline="0"/>
            <a:t>: For files.</a:t>
          </a:r>
          <a:endParaRPr lang="en-US"/>
        </a:p>
      </dgm:t>
    </dgm:pt>
    <dgm:pt modelId="{3FD354DA-D42E-46D1-B709-87C5B822FBA2}" type="parTrans" cxnId="{69731365-2758-4B1C-AAD7-A364C74777A4}">
      <dgm:prSet/>
      <dgm:spPr/>
      <dgm:t>
        <a:bodyPr/>
        <a:lstStyle/>
        <a:p>
          <a:endParaRPr lang="en-US"/>
        </a:p>
      </dgm:t>
    </dgm:pt>
    <dgm:pt modelId="{1D15E22E-D1D1-4C4D-B387-5414D1FAA503}" type="sibTrans" cxnId="{69731365-2758-4B1C-AAD7-A364C74777A4}">
      <dgm:prSet/>
      <dgm:spPr/>
      <dgm:t>
        <a:bodyPr/>
        <a:lstStyle/>
        <a:p>
          <a:endParaRPr lang="en-US"/>
        </a:p>
      </dgm:t>
    </dgm:pt>
    <dgm:pt modelId="{2BC92E3A-C493-430B-B83D-AC3F9ED1BB87}">
      <dgm:prSet/>
      <dgm:spPr/>
      <dgm:t>
        <a:bodyPr/>
        <a:lstStyle/>
        <a:p>
          <a:r>
            <a:rPr lang="en-PK" b="1" i="0" baseline="0"/>
            <a:t>Table</a:t>
          </a:r>
          <a:r>
            <a:rPr lang="en-PK" b="0" i="0" baseline="0"/>
            <a:t>: Non-relational data.</a:t>
          </a:r>
          <a:endParaRPr lang="en-US"/>
        </a:p>
      </dgm:t>
    </dgm:pt>
    <dgm:pt modelId="{33BCE0D3-18ED-45CE-893C-541E5D013B8A}" type="parTrans" cxnId="{10B47403-2EF3-47F7-8254-D503CF18778F}">
      <dgm:prSet/>
      <dgm:spPr/>
      <dgm:t>
        <a:bodyPr/>
        <a:lstStyle/>
        <a:p>
          <a:endParaRPr lang="en-US"/>
        </a:p>
      </dgm:t>
    </dgm:pt>
    <dgm:pt modelId="{A1914027-25C7-44EF-B6B4-B4373259AA10}" type="sibTrans" cxnId="{10B47403-2EF3-47F7-8254-D503CF18778F}">
      <dgm:prSet/>
      <dgm:spPr/>
      <dgm:t>
        <a:bodyPr/>
        <a:lstStyle/>
        <a:p>
          <a:endParaRPr lang="en-US"/>
        </a:p>
      </dgm:t>
    </dgm:pt>
    <dgm:pt modelId="{4901E468-EEEF-4290-ABCB-BB1D440ABA48}">
      <dgm:prSet/>
      <dgm:spPr/>
      <dgm:t>
        <a:bodyPr/>
        <a:lstStyle/>
        <a:p>
          <a:r>
            <a:rPr lang="en-PK" b="1" i="0" baseline="0"/>
            <a:t>Queue</a:t>
          </a:r>
          <a:r>
            <a:rPr lang="en-PK" b="0" i="0" baseline="0"/>
            <a:t>: Message communication between components.</a:t>
          </a:r>
          <a:endParaRPr lang="en-US"/>
        </a:p>
      </dgm:t>
    </dgm:pt>
    <dgm:pt modelId="{D28BD76C-A86A-4A35-A8D3-D9D1F4CA2ADB}" type="parTrans" cxnId="{D21AA51B-AB3F-491C-A3B5-8AAF67261225}">
      <dgm:prSet/>
      <dgm:spPr/>
      <dgm:t>
        <a:bodyPr/>
        <a:lstStyle/>
        <a:p>
          <a:endParaRPr lang="en-US"/>
        </a:p>
      </dgm:t>
    </dgm:pt>
    <dgm:pt modelId="{04A10B5A-AC03-476D-95FF-718FC2EDDAF2}" type="sibTrans" cxnId="{D21AA51B-AB3F-491C-A3B5-8AAF67261225}">
      <dgm:prSet/>
      <dgm:spPr/>
      <dgm:t>
        <a:bodyPr/>
        <a:lstStyle/>
        <a:p>
          <a:endParaRPr lang="en-US"/>
        </a:p>
      </dgm:t>
    </dgm:pt>
    <dgm:pt modelId="{7901C050-D5B6-4FCE-96D3-B40F517542DB}">
      <dgm:prSet/>
      <dgm:spPr/>
      <dgm:t>
        <a:bodyPr/>
        <a:lstStyle/>
        <a:p>
          <a:r>
            <a:rPr lang="en-PK" b="1" i="0" baseline="0"/>
            <a:t>File</a:t>
          </a:r>
          <a:r>
            <a:rPr lang="en-PK" b="0" i="0" baseline="0"/>
            <a:t>: Traditional Windows file storage.</a:t>
          </a:r>
          <a:endParaRPr lang="en-US"/>
        </a:p>
      </dgm:t>
    </dgm:pt>
    <dgm:pt modelId="{A2C71BB0-B64A-4A64-A96C-AE86FA48AE10}" type="parTrans" cxnId="{78398EB2-6AF0-462D-AD6B-C1BE21F2476B}">
      <dgm:prSet/>
      <dgm:spPr/>
      <dgm:t>
        <a:bodyPr/>
        <a:lstStyle/>
        <a:p>
          <a:endParaRPr lang="en-US"/>
        </a:p>
      </dgm:t>
    </dgm:pt>
    <dgm:pt modelId="{EC79552A-5FE9-4440-AAF9-CEAF7915BADE}" type="sibTrans" cxnId="{78398EB2-6AF0-462D-AD6B-C1BE21F2476B}">
      <dgm:prSet/>
      <dgm:spPr/>
      <dgm:t>
        <a:bodyPr/>
        <a:lstStyle/>
        <a:p>
          <a:endParaRPr lang="en-US"/>
        </a:p>
      </dgm:t>
    </dgm:pt>
    <dgm:pt modelId="{3EBD3A6D-7CCE-4FA4-BD4A-6605A5775EFD}" type="pres">
      <dgm:prSet presAssocID="{CB535F79-A7F8-414C-BC47-E10AB31D1C24}" presName="linear" presStyleCnt="0">
        <dgm:presLayoutVars>
          <dgm:dir/>
          <dgm:animLvl val="lvl"/>
          <dgm:resizeHandles val="exact"/>
        </dgm:presLayoutVars>
      </dgm:prSet>
      <dgm:spPr/>
    </dgm:pt>
    <dgm:pt modelId="{333C7768-AEDD-4357-9D99-7E7A985BB1EF}" type="pres">
      <dgm:prSet presAssocID="{FB66E632-E85F-47F4-8067-2CF5B2ABF78D}" presName="parentLin" presStyleCnt="0"/>
      <dgm:spPr/>
    </dgm:pt>
    <dgm:pt modelId="{4720061E-CEC4-4D81-BF9B-15F7BE8183F4}" type="pres">
      <dgm:prSet presAssocID="{FB66E632-E85F-47F4-8067-2CF5B2ABF78D}" presName="parentLeftMargin" presStyleLbl="node1" presStyleIdx="0" presStyleCnt="2"/>
      <dgm:spPr/>
    </dgm:pt>
    <dgm:pt modelId="{13E22FC8-FD74-4BCE-B544-6073B410EF91}" type="pres">
      <dgm:prSet presAssocID="{FB66E632-E85F-47F4-8067-2CF5B2ABF78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826ED83-11EF-4090-AFBB-CAD3BBCE7845}" type="pres">
      <dgm:prSet presAssocID="{FB66E632-E85F-47F4-8067-2CF5B2ABF78D}" presName="negativeSpace" presStyleCnt="0"/>
      <dgm:spPr/>
    </dgm:pt>
    <dgm:pt modelId="{F2B0BC43-F71E-4124-A760-D9BD26706E68}" type="pres">
      <dgm:prSet presAssocID="{FB66E632-E85F-47F4-8067-2CF5B2ABF78D}" presName="childText" presStyleLbl="conFgAcc1" presStyleIdx="0" presStyleCnt="2">
        <dgm:presLayoutVars>
          <dgm:bulletEnabled val="1"/>
        </dgm:presLayoutVars>
      </dgm:prSet>
      <dgm:spPr/>
    </dgm:pt>
    <dgm:pt modelId="{88FC41C2-5A6A-4551-B729-FF02B4F016A2}" type="pres">
      <dgm:prSet presAssocID="{4855E103-7770-4F36-B7A0-EEFF137BA1B6}" presName="spaceBetweenRectangles" presStyleCnt="0"/>
      <dgm:spPr/>
    </dgm:pt>
    <dgm:pt modelId="{3CDDB817-E164-4370-B463-EE9F08BBD6EE}" type="pres">
      <dgm:prSet presAssocID="{77485863-CFE7-48B0-A86A-E10BDB59DB57}" presName="parentLin" presStyleCnt="0"/>
      <dgm:spPr/>
    </dgm:pt>
    <dgm:pt modelId="{FC33FA6B-29E5-40F3-9B11-18FFB32DE450}" type="pres">
      <dgm:prSet presAssocID="{77485863-CFE7-48B0-A86A-E10BDB59DB57}" presName="parentLeftMargin" presStyleLbl="node1" presStyleIdx="0" presStyleCnt="2"/>
      <dgm:spPr/>
    </dgm:pt>
    <dgm:pt modelId="{548BDB57-C2E6-42D9-91F4-F9A4E5668AC9}" type="pres">
      <dgm:prSet presAssocID="{77485863-CFE7-48B0-A86A-E10BDB59DB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6B4A56-F061-4399-B377-A6564ED5F11B}" type="pres">
      <dgm:prSet presAssocID="{77485863-CFE7-48B0-A86A-E10BDB59DB57}" presName="negativeSpace" presStyleCnt="0"/>
      <dgm:spPr/>
    </dgm:pt>
    <dgm:pt modelId="{59E3F065-3DA9-484A-A04D-C6ECC07C171C}" type="pres">
      <dgm:prSet presAssocID="{77485863-CFE7-48B0-A86A-E10BDB59DB5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0B47403-2EF3-47F7-8254-D503CF18778F}" srcId="{77485863-CFE7-48B0-A86A-E10BDB59DB57}" destId="{2BC92E3A-C493-430B-B83D-AC3F9ED1BB87}" srcOrd="1" destOrd="0" parTransId="{33BCE0D3-18ED-45CE-893C-541E5D013B8A}" sibTransId="{A1914027-25C7-44EF-B6B4-B4373259AA10}"/>
    <dgm:cxn modelId="{9726F405-DFBF-4CDD-9EAD-06C34A9FACB4}" type="presOf" srcId="{77485863-CFE7-48B0-A86A-E10BDB59DB57}" destId="{FC33FA6B-29E5-40F3-9B11-18FFB32DE450}" srcOrd="0" destOrd="0" presId="urn:microsoft.com/office/officeart/2005/8/layout/list1"/>
    <dgm:cxn modelId="{D21AA51B-AB3F-491C-A3B5-8AAF67261225}" srcId="{77485863-CFE7-48B0-A86A-E10BDB59DB57}" destId="{4901E468-EEEF-4290-ABCB-BB1D440ABA48}" srcOrd="2" destOrd="0" parTransId="{D28BD76C-A86A-4A35-A8D3-D9D1F4CA2ADB}" sibTransId="{04A10B5A-AC03-476D-95FF-718FC2EDDAF2}"/>
    <dgm:cxn modelId="{A26C8D3F-EA94-4AE2-AB4F-372EDDDDDC48}" type="presOf" srcId="{FB66E632-E85F-47F4-8067-2CF5B2ABF78D}" destId="{13E22FC8-FD74-4BCE-B544-6073B410EF91}" srcOrd="1" destOrd="0" presId="urn:microsoft.com/office/officeart/2005/8/layout/list1"/>
    <dgm:cxn modelId="{69731365-2758-4B1C-AAD7-A364C74777A4}" srcId="{77485863-CFE7-48B0-A86A-E10BDB59DB57}" destId="{D5C1F065-A313-457A-99DB-67964E74E3EC}" srcOrd="0" destOrd="0" parTransId="{3FD354DA-D42E-46D1-B709-87C5B822FBA2}" sibTransId="{1D15E22E-D1D1-4C4D-B387-5414D1FAA503}"/>
    <dgm:cxn modelId="{92EF1768-A24D-4E7B-BCBB-58994E312ED1}" type="presOf" srcId="{FB66E632-E85F-47F4-8067-2CF5B2ABF78D}" destId="{4720061E-CEC4-4D81-BF9B-15F7BE8183F4}" srcOrd="0" destOrd="0" presId="urn:microsoft.com/office/officeart/2005/8/layout/list1"/>
    <dgm:cxn modelId="{9FE72169-5BB7-46B9-9969-1C3B7F3BC594}" srcId="{CB535F79-A7F8-414C-BC47-E10AB31D1C24}" destId="{77485863-CFE7-48B0-A86A-E10BDB59DB57}" srcOrd="1" destOrd="0" parTransId="{1BB6E073-7332-4172-A7EB-60C96F2D45AF}" sibTransId="{2935DBE2-0D37-487E-9E49-9E5D1DD5CAC6}"/>
    <dgm:cxn modelId="{62817654-CF7F-44B7-9175-ADD1C0ADBDEB}" type="presOf" srcId="{2BC92E3A-C493-430B-B83D-AC3F9ED1BB87}" destId="{59E3F065-3DA9-484A-A04D-C6ECC07C171C}" srcOrd="0" destOrd="1" presId="urn:microsoft.com/office/officeart/2005/8/layout/list1"/>
    <dgm:cxn modelId="{19470882-6DE6-4F95-B09E-1F3B72D067C8}" type="presOf" srcId="{D5C1F065-A313-457A-99DB-67964E74E3EC}" destId="{59E3F065-3DA9-484A-A04D-C6ECC07C171C}" srcOrd="0" destOrd="0" presId="urn:microsoft.com/office/officeart/2005/8/layout/list1"/>
    <dgm:cxn modelId="{D2A4CD8E-7A10-4318-B5A7-BEB7F45F5B05}" type="presOf" srcId="{CB535F79-A7F8-414C-BC47-E10AB31D1C24}" destId="{3EBD3A6D-7CCE-4FA4-BD4A-6605A5775EFD}" srcOrd="0" destOrd="0" presId="urn:microsoft.com/office/officeart/2005/8/layout/list1"/>
    <dgm:cxn modelId="{F802619E-4780-43B1-BE6A-2E98B45B8F72}" srcId="{CB535F79-A7F8-414C-BC47-E10AB31D1C24}" destId="{FB66E632-E85F-47F4-8067-2CF5B2ABF78D}" srcOrd="0" destOrd="0" parTransId="{31A54FD7-1747-4446-B614-3BF1D4510BAE}" sibTransId="{4855E103-7770-4F36-B7A0-EEFF137BA1B6}"/>
    <dgm:cxn modelId="{E06F62A9-54C3-4ECC-B220-9E3F7557E7B4}" type="presOf" srcId="{7901C050-D5B6-4FCE-96D3-B40F517542DB}" destId="{59E3F065-3DA9-484A-A04D-C6ECC07C171C}" srcOrd="0" destOrd="3" presId="urn:microsoft.com/office/officeart/2005/8/layout/list1"/>
    <dgm:cxn modelId="{78398EB2-6AF0-462D-AD6B-C1BE21F2476B}" srcId="{77485863-CFE7-48B0-A86A-E10BDB59DB57}" destId="{7901C050-D5B6-4FCE-96D3-B40F517542DB}" srcOrd="3" destOrd="0" parTransId="{A2C71BB0-B64A-4A64-A96C-AE86FA48AE10}" sibTransId="{EC79552A-5FE9-4440-AAF9-CEAF7915BADE}"/>
    <dgm:cxn modelId="{43CF4AD6-3624-4876-A646-A2A2FD00F665}" type="presOf" srcId="{4901E468-EEEF-4290-ABCB-BB1D440ABA48}" destId="{59E3F065-3DA9-484A-A04D-C6ECC07C171C}" srcOrd="0" destOrd="2" presId="urn:microsoft.com/office/officeart/2005/8/layout/list1"/>
    <dgm:cxn modelId="{08C9AEF5-846A-40B1-AADF-2961685C1BD2}" type="presOf" srcId="{77485863-CFE7-48B0-A86A-E10BDB59DB57}" destId="{548BDB57-C2E6-42D9-91F4-F9A4E5668AC9}" srcOrd="1" destOrd="0" presId="urn:microsoft.com/office/officeart/2005/8/layout/list1"/>
    <dgm:cxn modelId="{603FA541-26E7-4026-BBBB-4A921EF8FB19}" type="presParOf" srcId="{3EBD3A6D-7CCE-4FA4-BD4A-6605A5775EFD}" destId="{333C7768-AEDD-4357-9D99-7E7A985BB1EF}" srcOrd="0" destOrd="0" presId="urn:microsoft.com/office/officeart/2005/8/layout/list1"/>
    <dgm:cxn modelId="{7AD33276-D074-424F-B0E4-99D9CF91A053}" type="presParOf" srcId="{333C7768-AEDD-4357-9D99-7E7A985BB1EF}" destId="{4720061E-CEC4-4D81-BF9B-15F7BE8183F4}" srcOrd="0" destOrd="0" presId="urn:microsoft.com/office/officeart/2005/8/layout/list1"/>
    <dgm:cxn modelId="{825DDB87-DFF3-48F9-961F-55EA1559816B}" type="presParOf" srcId="{333C7768-AEDD-4357-9D99-7E7A985BB1EF}" destId="{13E22FC8-FD74-4BCE-B544-6073B410EF91}" srcOrd="1" destOrd="0" presId="urn:microsoft.com/office/officeart/2005/8/layout/list1"/>
    <dgm:cxn modelId="{0616B6DF-4112-4E3F-89D5-90F1DD9D22D6}" type="presParOf" srcId="{3EBD3A6D-7CCE-4FA4-BD4A-6605A5775EFD}" destId="{5826ED83-11EF-4090-AFBB-CAD3BBCE7845}" srcOrd="1" destOrd="0" presId="urn:microsoft.com/office/officeart/2005/8/layout/list1"/>
    <dgm:cxn modelId="{04658304-D13F-4FD9-B626-4CA301604C61}" type="presParOf" srcId="{3EBD3A6D-7CCE-4FA4-BD4A-6605A5775EFD}" destId="{F2B0BC43-F71E-4124-A760-D9BD26706E68}" srcOrd="2" destOrd="0" presId="urn:microsoft.com/office/officeart/2005/8/layout/list1"/>
    <dgm:cxn modelId="{93C8D2C0-E035-43ED-A1CC-01E6AF2FA29C}" type="presParOf" srcId="{3EBD3A6D-7CCE-4FA4-BD4A-6605A5775EFD}" destId="{88FC41C2-5A6A-4551-B729-FF02B4F016A2}" srcOrd="3" destOrd="0" presId="urn:microsoft.com/office/officeart/2005/8/layout/list1"/>
    <dgm:cxn modelId="{3B15A964-8455-4A10-9978-98983E2433D3}" type="presParOf" srcId="{3EBD3A6D-7CCE-4FA4-BD4A-6605A5775EFD}" destId="{3CDDB817-E164-4370-B463-EE9F08BBD6EE}" srcOrd="4" destOrd="0" presId="urn:microsoft.com/office/officeart/2005/8/layout/list1"/>
    <dgm:cxn modelId="{F019C5BF-B711-473E-BB18-88B85E196549}" type="presParOf" srcId="{3CDDB817-E164-4370-B463-EE9F08BBD6EE}" destId="{FC33FA6B-29E5-40F3-9B11-18FFB32DE450}" srcOrd="0" destOrd="0" presId="urn:microsoft.com/office/officeart/2005/8/layout/list1"/>
    <dgm:cxn modelId="{3F8D5F95-9773-445C-AA79-F86E38067316}" type="presParOf" srcId="{3CDDB817-E164-4370-B463-EE9F08BBD6EE}" destId="{548BDB57-C2E6-42D9-91F4-F9A4E5668AC9}" srcOrd="1" destOrd="0" presId="urn:microsoft.com/office/officeart/2005/8/layout/list1"/>
    <dgm:cxn modelId="{02B15CB5-E048-471E-A01A-4CC11D79A605}" type="presParOf" srcId="{3EBD3A6D-7CCE-4FA4-BD4A-6605A5775EFD}" destId="{FA6B4A56-F061-4399-B377-A6564ED5F11B}" srcOrd="5" destOrd="0" presId="urn:microsoft.com/office/officeart/2005/8/layout/list1"/>
    <dgm:cxn modelId="{F6699BE5-0ABD-4D72-9B11-8B93D510F7B4}" type="presParOf" srcId="{3EBD3A6D-7CCE-4FA4-BD4A-6605A5775EFD}" destId="{59E3F065-3DA9-484A-A04D-C6ECC07C171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BC9A95-1724-464A-A84B-170FAE849D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613990-383B-49CD-B4D9-76E20645FEAC}">
      <dgm:prSet/>
      <dgm:spPr/>
      <dgm:t>
        <a:bodyPr/>
        <a:lstStyle/>
        <a:p>
          <a:r>
            <a:rPr lang="en-PK" b="1" i="0" baseline="0"/>
            <a:t>Azure CDN</a:t>
          </a:r>
          <a:r>
            <a:rPr lang="en-PK" b="0" i="0" baseline="0"/>
            <a:t>:</a:t>
          </a:r>
          <a:endParaRPr lang="en-US"/>
        </a:p>
      </dgm:t>
    </dgm:pt>
    <dgm:pt modelId="{2E2A844D-4BEB-435B-BC16-76C56843D61E}" type="parTrans" cxnId="{558E10F9-583F-4A82-9874-7CE3D53E93A6}">
      <dgm:prSet/>
      <dgm:spPr/>
      <dgm:t>
        <a:bodyPr/>
        <a:lstStyle/>
        <a:p>
          <a:endParaRPr lang="en-US"/>
        </a:p>
      </dgm:t>
    </dgm:pt>
    <dgm:pt modelId="{7F6EFDC1-B83E-42C5-87E0-4CE66A09BCF4}" type="sibTrans" cxnId="{558E10F9-583F-4A82-9874-7CE3D53E93A6}">
      <dgm:prSet/>
      <dgm:spPr/>
      <dgm:t>
        <a:bodyPr/>
        <a:lstStyle/>
        <a:p>
          <a:endParaRPr lang="en-US"/>
        </a:p>
      </dgm:t>
    </dgm:pt>
    <dgm:pt modelId="{0E51A099-8A1E-4107-B1D0-A95D0A1C7E34}">
      <dgm:prSet/>
      <dgm:spPr/>
      <dgm:t>
        <a:bodyPr/>
        <a:lstStyle/>
        <a:p>
          <a:r>
            <a:rPr lang="en-PK" b="0" i="0" baseline="0"/>
            <a:t>Efficient delivery of high-bandwidth content.</a:t>
          </a:r>
          <a:endParaRPr lang="en-US"/>
        </a:p>
      </dgm:t>
    </dgm:pt>
    <dgm:pt modelId="{A1AAC285-A0C8-429F-AC00-6410FBEC9881}" type="parTrans" cxnId="{8796B2AF-502B-4C31-A193-0CC62E8A84C1}">
      <dgm:prSet/>
      <dgm:spPr/>
      <dgm:t>
        <a:bodyPr/>
        <a:lstStyle/>
        <a:p>
          <a:endParaRPr lang="en-US"/>
        </a:p>
      </dgm:t>
    </dgm:pt>
    <dgm:pt modelId="{BD78513A-BE24-4864-A4CA-CDC6A1302FD7}" type="sibTrans" cxnId="{8796B2AF-502B-4C31-A193-0CC62E8A84C1}">
      <dgm:prSet/>
      <dgm:spPr/>
      <dgm:t>
        <a:bodyPr/>
        <a:lstStyle/>
        <a:p>
          <a:endParaRPr lang="en-US"/>
        </a:p>
      </dgm:t>
    </dgm:pt>
    <dgm:pt modelId="{9E4B8180-B3F6-418F-BA07-9735324AE2F2}">
      <dgm:prSet/>
      <dgm:spPr/>
      <dgm:t>
        <a:bodyPr/>
        <a:lstStyle/>
        <a:p>
          <a:r>
            <a:rPr lang="en-PK" b="0" i="0" baseline="0"/>
            <a:t>Caches content for high performance.</a:t>
          </a:r>
          <a:endParaRPr lang="en-US"/>
        </a:p>
      </dgm:t>
    </dgm:pt>
    <dgm:pt modelId="{020D2A0D-2F05-4B29-88A7-052F274C3658}" type="parTrans" cxnId="{185AEDED-7B25-4C71-9C1A-0F60F4F5E3F6}">
      <dgm:prSet/>
      <dgm:spPr/>
      <dgm:t>
        <a:bodyPr/>
        <a:lstStyle/>
        <a:p>
          <a:endParaRPr lang="en-US"/>
        </a:p>
      </dgm:t>
    </dgm:pt>
    <dgm:pt modelId="{FEFE7B67-0B42-4778-A2D1-CBF24B6C85FE}" type="sibTrans" cxnId="{185AEDED-7B25-4C71-9C1A-0F60F4F5E3F6}">
      <dgm:prSet/>
      <dgm:spPr/>
      <dgm:t>
        <a:bodyPr/>
        <a:lstStyle/>
        <a:p>
          <a:endParaRPr lang="en-US"/>
        </a:p>
      </dgm:t>
    </dgm:pt>
    <dgm:pt modelId="{AAA6171E-F15D-4F07-93D7-933D1985E9D0}">
      <dgm:prSet/>
      <dgm:spPr/>
      <dgm:t>
        <a:bodyPr/>
        <a:lstStyle/>
        <a:p>
          <a:r>
            <a:rPr lang="en-PK" b="1" i="0" baseline="0"/>
            <a:t>SaaS Offerings</a:t>
          </a:r>
          <a:r>
            <a:rPr lang="en-PK" b="0" i="0" baseline="0"/>
            <a:t>:</a:t>
          </a:r>
          <a:endParaRPr lang="en-US"/>
        </a:p>
      </dgm:t>
    </dgm:pt>
    <dgm:pt modelId="{5AFFF8B3-4F0B-4C5E-91D7-49ED86551866}" type="parTrans" cxnId="{373A14B3-8B28-425C-8D5A-9EDDCA8ED226}">
      <dgm:prSet/>
      <dgm:spPr/>
      <dgm:t>
        <a:bodyPr/>
        <a:lstStyle/>
        <a:p>
          <a:endParaRPr lang="en-US"/>
        </a:p>
      </dgm:t>
    </dgm:pt>
    <dgm:pt modelId="{109F9183-66A1-44D1-84CB-4A6BC0CAE2E8}" type="sibTrans" cxnId="{373A14B3-8B28-425C-8D5A-9EDDCA8ED226}">
      <dgm:prSet/>
      <dgm:spPr/>
      <dgm:t>
        <a:bodyPr/>
        <a:lstStyle/>
        <a:p>
          <a:endParaRPr lang="en-US"/>
        </a:p>
      </dgm:t>
    </dgm:pt>
    <dgm:pt modelId="{FAEDD9EE-E373-47EA-930A-2A92415DE1CD}">
      <dgm:prSet/>
      <dgm:spPr/>
      <dgm:t>
        <a:bodyPr/>
        <a:lstStyle/>
        <a:p>
          <a:r>
            <a:rPr lang="en-PK" b="0" i="0" baseline="0"/>
            <a:t>Office suite, OneDrive, and others.</a:t>
          </a:r>
          <a:endParaRPr lang="en-US"/>
        </a:p>
      </dgm:t>
    </dgm:pt>
    <dgm:pt modelId="{6A46993F-F3DD-4AEA-8306-6259EACFCD5F}" type="parTrans" cxnId="{80DC2AB1-F532-4DA2-84CE-33480E9095C1}">
      <dgm:prSet/>
      <dgm:spPr/>
      <dgm:t>
        <a:bodyPr/>
        <a:lstStyle/>
        <a:p>
          <a:endParaRPr lang="en-US"/>
        </a:p>
      </dgm:t>
    </dgm:pt>
    <dgm:pt modelId="{1D6E802F-C620-4952-AC67-6A161D106F50}" type="sibTrans" cxnId="{80DC2AB1-F532-4DA2-84CE-33480E9095C1}">
      <dgm:prSet/>
      <dgm:spPr/>
      <dgm:t>
        <a:bodyPr/>
        <a:lstStyle/>
        <a:p>
          <a:endParaRPr lang="en-US"/>
        </a:p>
      </dgm:t>
    </dgm:pt>
    <dgm:pt modelId="{474E3A7B-1163-4E0D-BE0C-695CCAE0E364}">
      <dgm:prSet/>
      <dgm:spPr/>
      <dgm:t>
        <a:bodyPr/>
        <a:lstStyle/>
        <a:p>
          <a:r>
            <a:rPr lang="en-PK" b="0" i="0" baseline="0"/>
            <a:t>Not bundled with Azure, available separately.</a:t>
          </a:r>
          <a:endParaRPr lang="en-US"/>
        </a:p>
      </dgm:t>
    </dgm:pt>
    <dgm:pt modelId="{94FF5B6E-B900-46AB-93BA-201701CF2E1D}" type="parTrans" cxnId="{9C3FC0C6-C198-4CB6-A110-A12E7B422237}">
      <dgm:prSet/>
      <dgm:spPr/>
      <dgm:t>
        <a:bodyPr/>
        <a:lstStyle/>
        <a:p>
          <a:endParaRPr lang="en-US"/>
        </a:p>
      </dgm:t>
    </dgm:pt>
    <dgm:pt modelId="{3872777C-2C50-4C87-8B3D-F4035C922B28}" type="sibTrans" cxnId="{9C3FC0C6-C198-4CB6-A110-A12E7B422237}">
      <dgm:prSet/>
      <dgm:spPr/>
      <dgm:t>
        <a:bodyPr/>
        <a:lstStyle/>
        <a:p>
          <a:endParaRPr lang="en-US"/>
        </a:p>
      </dgm:t>
    </dgm:pt>
    <dgm:pt modelId="{F7A0C783-61BE-47D5-A7E1-9D8209C86EBC}" type="pres">
      <dgm:prSet presAssocID="{5BBC9A95-1724-464A-A84B-170FAE849D72}" presName="linear" presStyleCnt="0">
        <dgm:presLayoutVars>
          <dgm:animLvl val="lvl"/>
          <dgm:resizeHandles val="exact"/>
        </dgm:presLayoutVars>
      </dgm:prSet>
      <dgm:spPr/>
    </dgm:pt>
    <dgm:pt modelId="{81E2E50B-8F79-4095-A6E3-192EE8A4936B}" type="pres">
      <dgm:prSet presAssocID="{CD613990-383B-49CD-B4D9-76E20645FEA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E76D28-C5FB-4022-9B1D-C268BC33FE54}" type="pres">
      <dgm:prSet presAssocID="{CD613990-383B-49CD-B4D9-76E20645FEAC}" presName="childText" presStyleLbl="revTx" presStyleIdx="0" presStyleCnt="2">
        <dgm:presLayoutVars>
          <dgm:bulletEnabled val="1"/>
        </dgm:presLayoutVars>
      </dgm:prSet>
      <dgm:spPr/>
    </dgm:pt>
    <dgm:pt modelId="{FFBED791-1877-483C-8BBF-2A3A156FBD5C}" type="pres">
      <dgm:prSet presAssocID="{AAA6171E-F15D-4F07-93D7-933D1985E9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1833504-0722-4BE7-BD09-108EDF46C159}" type="pres">
      <dgm:prSet presAssocID="{AAA6171E-F15D-4F07-93D7-933D1985E9D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EE34A26-C385-4C04-AB91-0F87FFC01E1B}" type="presOf" srcId="{CD613990-383B-49CD-B4D9-76E20645FEAC}" destId="{81E2E50B-8F79-4095-A6E3-192EE8A4936B}" srcOrd="0" destOrd="0" presId="urn:microsoft.com/office/officeart/2005/8/layout/vList2"/>
    <dgm:cxn modelId="{251C423E-BE47-4885-9965-A5309257225A}" type="presOf" srcId="{AAA6171E-F15D-4F07-93D7-933D1985E9D0}" destId="{FFBED791-1877-483C-8BBF-2A3A156FBD5C}" srcOrd="0" destOrd="0" presId="urn:microsoft.com/office/officeart/2005/8/layout/vList2"/>
    <dgm:cxn modelId="{8EA26279-FD84-4229-B1F3-EE37A48C5E67}" type="presOf" srcId="{FAEDD9EE-E373-47EA-930A-2A92415DE1CD}" destId="{51833504-0722-4BE7-BD09-108EDF46C159}" srcOrd="0" destOrd="0" presId="urn:microsoft.com/office/officeart/2005/8/layout/vList2"/>
    <dgm:cxn modelId="{178293A8-DA59-43ED-959D-1C7BE744D61D}" type="presOf" srcId="{5BBC9A95-1724-464A-A84B-170FAE849D72}" destId="{F7A0C783-61BE-47D5-A7E1-9D8209C86EBC}" srcOrd="0" destOrd="0" presId="urn:microsoft.com/office/officeart/2005/8/layout/vList2"/>
    <dgm:cxn modelId="{8796B2AF-502B-4C31-A193-0CC62E8A84C1}" srcId="{CD613990-383B-49CD-B4D9-76E20645FEAC}" destId="{0E51A099-8A1E-4107-B1D0-A95D0A1C7E34}" srcOrd="0" destOrd="0" parTransId="{A1AAC285-A0C8-429F-AC00-6410FBEC9881}" sibTransId="{BD78513A-BE24-4864-A4CA-CDC6A1302FD7}"/>
    <dgm:cxn modelId="{80DC2AB1-F532-4DA2-84CE-33480E9095C1}" srcId="{AAA6171E-F15D-4F07-93D7-933D1985E9D0}" destId="{FAEDD9EE-E373-47EA-930A-2A92415DE1CD}" srcOrd="0" destOrd="0" parTransId="{6A46993F-F3DD-4AEA-8306-6259EACFCD5F}" sibTransId="{1D6E802F-C620-4952-AC67-6A161D106F50}"/>
    <dgm:cxn modelId="{373A14B3-8B28-425C-8D5A-9EDDCA8ED226}" srcId="{5BBC9A95-1724-464A-A84B-170FAE849D72}" destId="{AAA6171E-F15D-4F07-93D7-933D1985E9D0}" srcOrd="1" destOrd="0" parTransId="{5AFFF8B3-4F0B-4C5E-91D7-49ED86551866}" sibTransId="{109F9183-66A1-44D1-84CB-4A6BC0CAE2E8}"/>
    <dgm:cxn modelId="{9C3FC0C6-C198-4CB6-A110-A12E7B422237}" srcId="{AAA6171E-F15D-4F07-93D7-933D1985E9D0}" destId="{474E3A7B-1163-4E0D-BE0C-695CCAE0E364}" srcOrd="1" destOrd="0" parTransId="{94FF5B6E-B900-46AB-93BA-201701CF2E1D}" sibTransId="{3872777C-2C50-4C87-8B3D-F4035C922B28}"/>
    <dgm:cxn modelId="{B85B2ED6-8981-4AC8-B36E-CE085F06CD6B}" type="presOf" srcId="{0E51A099-8A1E-4107-B1D0-A95D0A1C7E34}" destId="{8BE76D28-C5FB-4022-9B1D-C268BC33FE54}" srcOrd="0" destOrd="0" presId="urn:microsoft.com/office/officeart/2005/8/layout/vList2"/>
    <dgm:cxn modelId="{4E77E5DA-095C-4E9A-BC8B-5EA36373B241}" type="presOf" srcId="{9E4B8180-B3F6-418F-BA07-9735324AE2F2}" destId="{8BE76D28-C5FB-4022-9B1D-C268BC33FE54}" srcOrd="0" destOrd="1" presId="urn:microsoft.com/office/officeart/2005/8/layout/vList2"/>
    <dgm:cxn modelId="{8B92AFDE-897E-4F58-9C1F-883449D772EE}" type="presOf" srcId="{474E3A7B-1163-4E0D-BE0C-695CCAE0E364}" destId="{51833504-0722-4BE7-BD09-108EDF46C159}" srcOrd="0" destOrd="1" presId="urn:microsoft.com/office/officeart/2005/8/layout/vList2"/>
    <dgm:cxn modelId="{185AEDED-7B25-4C71-9C1A-0F60F4F5E3F6}" srcId="{CD613990-383B-49CD-B4D9-76E20645FEAC}" destId="{9E4B8180-B3F6-418F-BA07-9735324AE2F2}" srcOrd="1" destOrd="0" parTransId="{020D2A0D-2F05-4B29-88A7-052F274C3658}" sibTransId="{FEFE7B67-0B42-4778-A2D1-CBF24B6C85FE}"/>
    <dgm:cxn modelId="{558E10F9-583F-4A82-9874-7CE3D53E93A6}" srcId="{5BBC9A95-1724-464A-A84B-170FAE849D72}" destId="{CD613990-383B-49CD-B4D9-76E20645FEAC}" srcOrd="0" destOrd="0" parTransId="{2E2A844D-4BEB-435B-BC16-76C56843D61E}" sibTransId="{7F6EFDC1-B83E-42C5-87E0-4CE66A09BCF4}"/>
    <dgm:cxn modelId="{F7FD9AB3-BA0E-487D-9E08-F3D14DBAFEE0}" type="presParOf" srcId="{F7A0C783-61BE-47D5-A7E1-9D8209C86EBC}" destId="{81E2E50B-8F79-4095-A6E3-192EE8A4936B}" srcOrd="0" destOrd="0" presId="urn:microsoft.com/office/officeart/2005/8/layout/vList2"/>
    <dgm:cxn modelId="{F7761DCB-99A4-4ABE-A480-0D536855C978}" type="presParOf" srcId="{F7A0C783-61BE-47D5-A7E1-9D8209C86EBC}" destId="{8BE76D28-C5FB-4022-9B1D-C268BC33FE54}" srcOrd="1" destOrd="0" presId="urn:microsoft.com/office/officeart/2005/8/layout/vList2"/>
    <dgm:cxn modelId="{5D02A8FB-E0E9-4947-887A-5E39B3237FCE}" type="presParOf" srcId="{F7A0C783-61BE-47D5-A7E1-9D8209C86EBC}" destId="{FFBED791-1877-483C-8BBF-2A3A156FBD5C}" srcOrd="2" destOrd="0" presId="urn:microsoft.com/office/officeart/2005/8/layout/vList2"/>
    <dgm:cxn modelId="{B741D957-6747-4239-94E4-3C99D486E0A5}" type="presParOf" srcId="{F7A0C783-61BE-47D5-A7E1-9D8209C86EBC}" destId="{51833504-0722-4BE7-BD09-108EDF46C1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261C3C-2124-4E68-8C5A-0BD5020408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38DB5D-2274-40B9-B173-213F8A19990E}">
      <dgm:prSet/>
      <dgm:spPr/>
      <dgm:t>
        <a:bodyPr/>
        <a:lstStyle/>
        <a:p>
          <a:r>
            <a:rPr lang="en-US" b="1"/>
            <a:t>Overview</a:t>
          </a:r>
          <a:r>
            <a:rPr lang="en-US"/>
            <a:t>:</a:t>
          </a:r>
        </a:p>
      </dgm:t>
    </dgm:pt>
    <dgm:pt modelId="{F2FC8F5D-9986-4D9A-A71E-918B60352397}" type="parTrans" cxnId="{A8C28BCB-C24C-4830-BBD9-E746BAC4789C}">
      <dgm:prSet/>
      <dgm:spPr/>
      <dgm:t>
        <a:bodyPr/>
        <a:lstStyle/>
        <a:p>
          <a:endParaRPr lang="en-US"/>
        </a:p>
      </dgm:t>
    </dgm:pt>
    <dgm:pt modelId="{97C1EA67-3C4F-45C5-B912-D5A4229B26E8}" type="sibTrans" cxnId="{A8C28BCB-C24C-4830-BBD9-E746BAC4789C}">
      <dgm:prSet/>
      <dgm:spPr/>
      <dgm:t>
        <a:bodyPr/>
        <a:lstStyle/>
        <a:p>
          <a:endParaRPr lang="en-US"/>
        </a:p>
      </dgm:t>
    </dgm:pt>
    <dgm:pt modelId="{CCFE5B66-B558-4307-9D19-842B620A024E}">
      <dgm:prSet/>
      <dgm:spPr/>
      <dgm:t>
        <a:bodyPr/>
        <a:lstStyle/>
        <a:p>
          <a:r>
            <a:rPr lang="en-US"/>
            <a:t>Google is a leader in cloud computing.</a:t>
          </a:r>
        </a:p>
      </dgm:t>
    </dgm:pt>
    <dgm:pt modelId="{E5D44088-09CF-4346-9F63-3920565D9DB3}" type="parTrans" cxnId="{D4AB1303-F110-4F04-BBFE-61CF8248AD80}">
      <dgm:prSet/>
      <dgm:spPr/>
      <dgm:t>
        <a:bodyPr/>
        <a:lstStyle/>
        <a:p>
          <a:endParaRPr lang="en-US"/>
        </a:p>
      </dgm:t>
    </dgm:pt>
    <dgm:pt modelId="{96EE6808-F88A-456B-B9BA-0C609FCD11FA}" type="sibTrans" cxnId="{D4AB1303-F110-4F04-BBFE-61CF8248AD80}">
      <dgm:prSet/>
      <dgm:spPr/>
      <dgm:t>
        <a:bodyPr/>
        <a:lstStyle/>
        <a:p>
          <a:endParaRPr lang="en-US"/>
        </a:p>
      </dgm:t>
    </dgm:pt>
    <dgm:pt modelId="{3FBA8803-45A8-4469-A686-4EC2C907836F}">
      <dgm:prSet/>
      <dgm:spPr/>
      <dgm:t>
        <a:bodyPr/>
        <a:lstStyle/>
        <a:p>
          <a:r>
            <a:rPr lang="en-US"/>
            <a:t>Global data centers support various web-based applications.</a:t>
          </a:r>
        </a:p>
      </dgm:t>
    </dgm:pt>
    <dgm:pt modelId="{ADEEB33D-F451-4465-AC0D-81F774220534}" type="parTrans" cxnId="{285A12C7-5BE6-4E1E-87E7-B04E0FCDBA10}">
      <dgm:prSet/>
      <dgm:spPr/>
      <dgm:t>
        <a:bodyPr/>
        <a:lstStyle/>
        <a:p>
          <a:endParaRPr lang="en-US"/>
        </a:p>
      </dgm:t>
    </dgm:pt>
    <dgm:pt modelId="{CB61A59C-A7FF-4B7E-8D63-DC771BE3A524}" type="sibTrans" cxnId="{285A12C7-5BE6-4E1E-87E7-B04E0FCDBA10}">
      <dgm:prSet/>
      <dgm:spPr/>
      <dgm:t>
        <a:bodyPr/>
        <a:lstStyle/>
        <a:p>
          <a:endParaRPr lang="en-US"/>
        </a:p>
      </dgm:t>
    </dgm:pt>
    <dgm:pt modelId="{CE0BDDC8-2259-476C-BCEA-B51FBD1938A5}">
      <dgm:prSet/>
      <dgm:spPr/>
      <dgm:t>
        <a:bodyPr/>
        <a:lstStyle/>
        <a:p>
          <a:r>
            <a:rPr lang="en-US" b="1"/>
            <a:t>Key Offerings</a:t>
          </a:r>
          <a:r>
            <a:rPr lang="en-US"/>
            <a:t>:</a:t>
          </a:r>
        </a:p>
      </dgm:t>
    </dgm:pt>
    <dgm:pt modelId="{81CE05BA-99D8-42AF-9C11-5DD10AB9E4B1}" type="parTrans" cxnId="{B823F670-6849-48ED-86ED-15CB634BD6F7}">
      <dgm:prSet/>
      <dgm:spPr/>
      <dgm:t>
        <a:bodyPr/>
        <a:lstStyle/>
        <a:p>
          <a:endParaRPr lang="en-US"/>
        </a:p>
      </dgm:t>
    </dgm:pt>
    <dgm:pt modelId="{A3BFFD3F-528C-4FB0-BE54-EB89A78B27E0}" type="sibTrans" cxnId="{B823F670-6849-48ED-86ED-15CB634BD6F7}">
      <dgm:prSet/>
      <dgm:spPr/>
      <dgm:t>
        <a:bodyPr/>
        <a:lstStyle/>
        <a:p>
          <a:endParaRPr lang="en-US"/>
        </a:p>
      </dgm:t>
    </dgm:pt>
    <dgm:pt modelId="{98F5C3C9-D043-4C14-9C5B-067E367E3CE0}">
      <dgm:prSet/>
      <dgm:spPr/>
      <dgm:t>
        <a:bodyPr/>
        <a:lstStyle/>
        <a:p>
          <a:r>
            <a:rPr lang="en-US"/>
            <a:t>Compute Engine, Cloud Storage, App Engine, BigQuery, Firebase.</a:t>
          </a:r>
        </a:p>
      </dgm:t>
    </dgm:pt>
    <dgm:pt modelId="{E6578B4F-587A-4F90-84A8-9E2829B0DE41}" type="parTrans" cxnId="{6ACEF2A5-8043-4BC0-9A65-EADB988AD2B2}">
      <dgm:prSet/>
      <dgm:spPr/>
      <dgm:t>
        <a:bodyPr/>
        <a:lstStyle/>
        <a:p>
          <a:endParaRPr lang="en-US"/>
        </a:p>
      </dgm:t>
    </dgm:pt>
    <dgm:pt modelId="{B908BEBB-3C8D-4C36-8E31-3ADF2C5F85F1}" type="sibTrans" cxnId="{6ACEF2A5-8043-4BC0-9A65-EADB988AD2B2}">
      <dgm:prSet/>
      <dgm:spPr/>
      <dgm:t>
        <a:bodyPr/>
        <a:lstStyle/>
        <a:p>
          <a:endParaRPr lang="en-US"/>
        </a:p>
      </dgm:t>
    </dgm:pt>
    <dgm:pt modelId="{53B103F2-8B42-44E6-A081-06473968E48D}">
      <dgm:prSet/>
      <dgm:spPr/>
      <dgm:t>
        <a:bodyPr/>
        <a:lstStyle/>
        <a:p>
          <a:r>
            <a:rPr lang="en-US" b="1"/>
            <a:t>Categories</a:t>
          </a:r>
          <a:r>
            <a:rPr lang="en-US"/>
            <a:t>: Compute, Storage, Networking, Databases, Services, and Management.</a:t>
          </a:r>
        </a:p>
      </dgm:t>
    </dgm:pt>
    <dgm:pt modelId="{C33BB988-65DE-43D4-8606-17DB436C319E}" type="parTrans" cxnId="{0123FC85-1434-4EA9-B89C-5E5107D91F9A}">
      <dgm:prSet/>
      <dgm:spPr/>
      <dgm:t>
        <a:bodyPr/>
        <a:lstStyle/>
        <a:p>
          <a:endParaRPr lang="en-US"/>
        </a:p>
      </dgm:t>
    </dgm:pt>
    <dgm:pt modelId="{788D19C5-46EC-416B-8328-995B8A638567}" type="sibTrans" cxnId="{0123FC85-1434-4EA9-B89C-5E5107D91F9A}">
      <dgm:prSet/>
      <dgm:spPr/>
      <dgm:t>
        <a:bodyPr/>
        <a:lstStyle/>
        <a:p>
          <a:endParaRPr lang="en-US"/>
        </a:p>
      </dgm:t>
    </dgm:pt>
    <dgm:pt modelId="{0DABE25C-6982-47B8-AA43-F8392C467B0F}" type="pres">
      <dgm:prSet presAssocID="{2B261C3C-2124-4E68-8C5A-0BD502040840}" presName="linear" presStyleCnt="0">
        <dgm:presLayoutVars>
          <dgm:animLvl val="lvl"/>
          <dgm:resizeHandles val="exact"/>
        </dgm:presLayoutVars>
      </dgm:prSet>
      <dgm:spPr/>
    </dgm:pt>
    <dgm:pt modelId="{60F2F6A5-CC45-416D-81C9-AEBA135FE79A}" type="pres">
      <dgm:prSet presAssocID="{CC38DB5D-2274-40B9-B173-213F8A1999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5D65E6-2493-40DE-812F-0FDF23D874F2}" type="pres">
      <dgm:prSet presAssocID="{CC38DB5D-2274-40B9-B173-213F8A19990E}" presName="childText" presStyleLbl="revTx" presStyleIdx="0" presStyleCnt="2">
        <dgm:presLayoutVars>
          <dgm:bulletEnabled val="1"/>
        </dgm:presLayoutVars>
      </dgm:prSet>
      <dgm:spPr/>
    </dgm:pt>
    <dgm:pt modelId="{87F87367-3D7F-4131-94AB-51B3B5418C26}" type="pres">
      <dgm:prSet presAssocID="{CE0BDDC8-2259-476C-BCEA-B51FBD1938A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6AF2FD-B1E8-42F9-8CE7-188E8B76AD76}" type="pres">
      <dgm:prSet presAssocID="{CE0BDDC8-2259-476C-BCEA-B51FBD1938A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4AB1303-F110-4F04-BBFE-61CF8248AD80}" srcId="{CC38DB5D-2274-40B9-B173-213F8A19990E}" destId="{CCFE5B66-B558-4307-9D19-842B620A024E}" srcOrd="0" destOrd="0" parTransId="{E5D44088-09CF-4346-9F63-3920565D9DB3}" sibTransId="{96EE6808-F88A-456B-B9BA-0C609FCD11FA}"/>
    <dgm:cxn modelId="{4F3FCC14-DA0C-4B2D-93C5-B339627221AA}" type="presOf" srcId="{2B261C3C-2124-4E68-8C5A-0BD502040840}" destId="{0DABE25C-6982-47B8-AA43-F8392C467B0F}" srcOrd="0" destOrd="0" presId="urn:microsoft.com/office/officeart/2005/8/layout/vList2"/>
    <dgm:cxn modelId="{C4D61865-FBF0-4D0B-B1AB-59B37695DB68}" type="presOf" srcId="{CE0BDDC8-2259-476C-BCEA-B51FBD1938A5}" destId="{87F87367-3D7F-4131-94AB-51B3B5418C26}" srcOrd="0" destOrd="0" presId="urn:microsoft.com/office/officeart/2005/8/layout/vList2"/>
    <dgm:cxn modelId="{B823F670-6849-48ED-86ED-15CB634BD6F7}" srcId="{2B261C3C-2124-4E68-8C5A-0BD502040840}" destId="{CE0BDDC8-2259-476C-BCEA-B51FBD1938A5}" srcOrd="1" destOrd="0" parTransId="{81CE05BA-99D8-42AF-9C11-5DD10AB9E4B1}" sibTransId="{A3BFFD3F-528C-4FB0-BE54-EB89A78B27E0}"/>
    <dgm:cxn modelId="{0123FC85-1434-4EA9-B89C-5E5107D91F9A}" srcId="{CE0BDDC8-2259-476C-BCEA-B51FBD1938A5}" destId="{53B103F2-8B42-44E6-A081-06473968E48D}" srcOrd="1" destOrd="0" parTransId="{C33BB988-65DE-43D4-8606-17DB436C319E}" sibTransId="{788D19C5-46EC-416B-8328-995B8A638567}"/>
    <dgm:cxn modelId="{6ACEF2A5-8043-4BC0-9A65-EADB988AD2B2}" srcId="{CE0BDDC8-2259-476C-BCEA-B51FBD1938A5}" destId="{98F5C3C9-D043-4C14-9C5B-067E367E3CE0}" srcOrd="0" destOrd="0" parTransId="{E6578B4F-587A-4F90-84A8-9E2829B0DE41}" sibTransId="{B908BEBB-3C8D-4C36-8E31-3ADF2C5F85F1}"/>
    <dgm:cxn modelId="{E35009AA-4C81-496B-936A-EC6D96D3B324}" type="presOf" srcId="{CC38DB5D-2274-40B9-B173-213F8A19990E}" destId="{60F2F6A5-CC45-416D-81C9-AEBA135FE79A}" srcOrd="0" destOrd="0" presId="urn:microsoft.com/office/officeart/2005/8/layout/vList2"/>
    <dgm:cxn modelId="{1CE33FB6-BD59-45EA-B2AE-FE5A6CB3140F}" type="presOf" srcId="{98F5C3C9-D043-4C14-9C5B-067E367E3CE0}" destId="{346AF2FD-B1E8-42F9-8CE7-188E8B76AD76}" srcOrd="0" destOrd="0" presId="urn:microsoft.com/office/officeart/2005/8/layout/vList2"/>
    <dgm:cxn modelId="{764F16BA-4001-42FD-BF6A-52A3FB7E5FDE}" type="presOf" srcId="{3FBA8803-45A8-4469-A686-4EC2C907836F}" destId="{C95D65E6-2493-40DE-812F-0FDF23D874F2}" srcOrd="0" destOrd="1" presId="urn:microsoft.com/office/officeart/2005/8/layout/vList2"/>
    <dgm:cxn modelId="{12E57CBE-7BB3-434F-8475-DBC95FE2B78A}" type="presOf" srcId="{53B103F2-8B42-44E6-A081-06473968E48D}" destId="{346AF2FD-B1E8-42F9-8CE7-188E8B76AD76}" srcOrd="0" destOrd="1" presId="urn:microsoft.com/office/officeart/2005/8/layout/vList2"/>
    <dgm:cxn modelId="{285A12C7-5BE6-4E1E-87E7-B04E0FCDBA10}" srcId="{CC38DB5D-2274-40B9-B173-213F8A19990E}" destId="{3FBA8803-45A8-4469-A686-4EC2C907836F}" srcOrd="1" destOrd="0" parTransId="{ADEEB33D-F451-4465-AC0D-81F774220534}" sibTransId="{CB61A59C-A7FF-4B7E-8D63-DC771BE3A524}"/>
    <dgm:cxn modelId="{0CC6C8C9-5E0F-47F0-9DF6-DAC2C71CEC62}" type="presOf" srcId="{CCFE5B66-B558-4307-9D19-842B620A024E}" destId="{C95D65E6-2493-40DE-812F-0FDF23D874F2}" srcOrd="0" destOrd="0" presId="urn:microsoft.com/office/officeart/2005/8/layout/vList2"/>
    <dgm:cxn modelId="{A8C28BCB-C24C-4830-BBD9-E746BAC4789C}" srcId="{2B261C3C-2124-4E68-8C5A-0BD502040840}" destId="{CC38DB5D-2274-40B9-B173-213F8A19990E}" srcOrd="0" destOrd="0" parTransId="{F2FC8F5D-9986-4D9A-A71E-918B60352397}" sibTransId="{97C1EA67-3C4F-45C5-B912-D5A4229B26E8}"/>
    <dgm:cxn modelId="{C2B7C485-DACA-4203-826C-4A6ADFC901F9}" type="presParOf" srcId="{0DABE25C-6982-47B8-AA43-F8392C467B0F}" destId="{60F2F6A5-CC45-416D-81C9-AEBA135FE79A}" srcOrd="0" destOrd="0" presId="urn:microsoft.com/office/officeart/2005/8/layout/vList2"/>
    <dgm:cxn modelId="{00E37C42-E18A-4994-A126-405EB75DAF5D}" type="presParOf" srcId="{0DABE25C-6982-47B8-AA43-F8392C467B0F}" destId="{C95D65E6-2493-40DE-812F-0FDF23D874F2}" srcOrd="1" destOrd="0" presId="urn:microsoft.com/office/officeart/2005/8/layout/vList2"/>
    <dgm:cxn modelId="{9C1C531B-4A31-482B-A4AC-01E9E7D76B4E}" type="presParOf" srcId="{0DABE25C-6982-47B8-AA43-F8392C467B0F}" destId="{87F87367-3D7F-4131-94AB-51B3B5418C26}" srcOrd="2" destOrd="0" presId="urn:microsoft.com/office/officeart/2005/8/layout/vList2"/>
    <dgm:cxn modelId="{ECF0AEA2-D84F-4520-8846-B708877B9A42}" type="presParOf" srcId="{0DABE25C-6982-47B8-AA43-F8392C467B0F}" destId="{346AF2FD-B1E8-42F9-8CE7-188E8B76AD7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572D890-0A84-466B-B2E2-89DB690DFAF6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905989E-437E-40F2-86D0-D404EB56BCC9}">
      <dgm:prSet/>
      <dgm:spPr/>
      <dgm:t>
        <a:bodyPr/>
        <a:lstStyle/>
        <a:p>
          <a:r>
            <a:rPr lang="en-PK" b="1" i="0" baseline="0"/>
            <a:t>IaaS</a:t>
          </a:r>
          <a:r>
            <a:rPr lang="en-PK" b="0" i="0" baseline="0"/>
            <a:t>:</a:t>
          </a:r>
          <a:endParaRPr lang="en-US"/>
        </a:p>
      </dgm:t>
    </dgm:pt>
    <dgm:pt modelId="{88CAEAD0-D39B-4B1F-8B0F-D5D5C567FE28}" type="parTrans" cxnId="{E7E167FB-1BE8-40B3-A14F-1B0A1F983388}">
      <dgm:prSet/>
      <dgm:spPr/>
      <dgm:t>
        <a:bodyPr/>
        <a:lstStyle/>
        <a:p>
          <a:endParaRPr lang="en-US"/>
        </a:p>
      </dgm:t>
    </dgm:pt>
    <dgm:pt modelId="{ADAD4966-E858-43D1-9479-744ACDC89FD5}" type="sibTrans" cxnId="{E7E167FB-1BE8-40B3-A14F-1B0A1F983388}">
      <dgm:prSet/>
      <dgm:spPr/>
      <dgm:t>
        <a:bodyPr/>
        <a:lstStyle/>
        <a:p>
          <a:endParaRPr lang="en-US"/>
        </a:p>
      </dgm:t>
    </dgm:pt>
    <dgm:pt modelId="{AF41827C-178B-4733-8C09-F3AF5702CBA4}">
      <dgm:prSet/>
      <dgm:spPr/>
      <dgm:t>
        <a:bodyPr/>
        <a:lstStyle/>
        <a:p>
          <a:r>
            <a:rPr lang="en-PK" b="1" i="0" baseline="0"/>
            <a:t>Google Compute Engine</a:t>
          </a:r>
          <a:r>
            <a:rPr lang="en-PK" b="0" i="0" baseline="0"/>
            <a:t>: Infrastructure for VMs.</a:t>
          </a:r>
          <a:endParaRPr lang="en-US"/>
        </a:p>
      </dgm:t>
    </dgm:pt>
    <dgm:pt modelId="{75254EE0-E77C-4606-9F16-FB8AEAB123F5}" type="parTrans" cxnId="{BB5D14B7-4232-46C0-B647-366514840AEC}">
      <dgm:prSet/>
      <dgm:spPr/>
      <dgm:t>
        <a:bodyPr/>
        <a:lstStyle/>
        <a:p>
          <a:endParaRPr lang="en-US"/>
        </a:p>
      </dgm:t>
    </dgm:pt>
    <dgm:pt modelId="{9B846A6B-2188-4357-A807-6B9DCB0911D1}" type="sibTrans" cxnId="{BB5D14B7-4232-46C0-B647-366514840AEC}">
      <dgm:prSet/>
      <dgm:spPr/>
      <dgm:t>
        <a:bodyPr/>
        <a:lstStyle/>
        <a:p>
          <a:endParaRPr lang="en-US"/>
        </a:p>
      </dgm:t>
    </dgm:pt>
    <dgm:pt modelId="{99FFF077-5A4E-433A-8411-C0A7540CC16A}">
      <dgm:prSet/>
      <dgm:spPr/>
      <dgm:t>
        <a:bodyPr/>
        <a:lstStyle/>
        <a:p>
          <a:r>
            <a:rPr lang="en-PK" b="1" i="0" baseline="0"/>
            <a:t>Google Cloud Storage</a:t>
          </a:r>
          <a:r>
            <a:rPr lang="en-PK" b="0" i="0" baseline="0"/>
            <a:t>: Scalable storage.</a:t>
          </a:r>
          <a:endParaRPr lang="en-US"/>
        </a:p>
      </dgm:t>
    </dgm:pt>
    <dgm:pt modelId="{9A5D5DDC-A9E7-4841-B79F-D77CE190FE67}" type="parTrans" cxnId="{A7603EE0-5894-490C-B446-316AC4A673E5}">
      <dgm:prSet/>
      <dgm:spPr/>
      <dgm:t>
        <a:bodyPr/>
        <a:lstStyle/>
        <a:p>
          <a:endParaRPr lang="en-US"/>
        </a:p>
      </dgm:t>
    </dgm:pt>
    <dgm:pt modelId="{05B88F7A-B395-4382-BAA3-78BD80617E9E}" type="sibTrans" cxnId="{A7603EE0-5894-490C-B446-316AC4A673E5}">
      <dgm:prSet/>
      <dgm:spPr/>
      <dgm:t>
        <a:bodyPr/>
        <a:lstStyle/>
        <a:p>
          <a:endParaRPr lang="en-US"/>
        </a:p>
      </dgm:t>
    </dgm:pt>
    <dgm:pt modelId="{768441F8-719C-4A8F-82D3-5740BE869452}">
      <dgm:prSet/>
      <dgm:spPr/>
      <dgm:t>
        <a:bodyPr/>
        <a:lstStyle/>
        <a:p>
          <a:r>
            <a:rPr lang="en-PK" b="1" i="0" baseline="0"/>
            <a:t>PaaS</a:t>
          </a:r>
          <a:r>
            <a:rPr lang="en-PK" b="0" i="0" baseline="0"/>
            <a:t>:</a:t>
          </a:r>
          <a:endParaRPr lang="en-US"/>
        </a:p>
      </dgm:t>
    </dgm:pt>
    <dgm:pt modelId="{15E7F3F1-8BE8-4CBC-A556-31BAFDC810A3}" type="parTrans" cxnId="{AB19B58A-B604-495C-B545-C3F7C72EFDF7}">
      <dgm:prSet/>
      <dgm:spPr/>
      <dgm:t>
        <a:bodyPr/>
        <a:lstStyle/>
        <a:p>
          <a:endParaRPr lang="en-US"/>
        </a:p>
      </dgm:t>
    </dgm:pt>
    <dgm:pt modelId="{973DCB19-56D5-4874-9925-37B59BE51E8B}" type="sibTrans" cxnId="{AB19B58A-B604-495C-B545-C3F7C72EFDF7}">
      <dgm:prSet/>
      <dgm:spPr/>
      <dgm:t>
        <a:bodyPr/>
        <a:lstStyle/>
        <a:p>
          <a:endParaRPr lang="en-US"/>
        </a:p>
      </dgm:t>
    </dgm:pt>
    <dgm:pt modelId="{23BDE09C-D60F-4A33-9D8B-6B8DF589EF27}">
      <dgm:prSet/>
      <dgm:spPr/>
      <dgm:t>
        <a:bodyPr/>
        <a:lstStyle/>
        <a:p>
          <a:r>
            <a:rPr lang="en-PK" b="1" i="0" baseline="0"/>
            <a:t>Google App Engine (GAE)</a:t>
          </a:r>
          <a:r>
            <a:rPr lang="en-PK" b="0" i="0" baseline="0"/>
            <a:t>: Platform for developers to build apps.</a:t>
          </a:r>
          <a:endParaRPr lang="en-US"/>
        </a:p>
      </dgm:t>
    </dgm:pt>
    <dgm:pt modelId="{AF84D32B-3399-4758-B415-EB5DD0DDDA7E}" type="parTrans" cxnId="{7C443936-1AEE-4E23-8D1E-885241C6E9E2}">
      <dgm:prSet/>
      <dgm:spPr/>
      <dgm:t>
        <a:bodyPr/>
        <a:lstStyle/>
        <a:p>
          <a:endParaRPr lang="en-US"/>
        </a:p>
      </dgm:t>
    </dgm:pt>
    <dgm:pt modelId="{A00E2012-D45A-4799-B5F5-43AF52C0D57B}" type="sibTrans" cxnId="{7C443936-1AEE-4E23-8D1E-885241C6E9E2}">
      <dgm:prSet/>
      <dgm:spPr/>
      <dgm:t>
        <a:bodyPr/>
        <a:lstStyle/>
        <a:p>
          <a:endParaRPr lang="en-US"/>
        </a:p>
      </dgm:t>
    </dgm:pt>
    <dgm:pt modelId="{1D6E1975-F624-411B-81A3-216AB78EF403}" type="pres">
      <dgm:prSet presAssocID="{3572D890-0A84-466B-B2E2-89DB690DFAF6}" presName="linear" presStyleCnt="0">
        <dgm:presLayoutVars>
          <dgm:dir/>
          <dgm:animLvl val="lvl"/>
          <dgm:resizeHandles val="exact"/>
        </dgm:presLayoutVars>
      </dgm:prSet>
      <dgm:spPr/>
    </dgm:pt>
    <dgm:pt modelId="{DA07100E-2006-49B9-849C-0B3053C0AB81}" type="pres">
      <dgm:prSet presAssocID="{0905989E-437E-40F2-86D0-D404EB56BCC9}" presName="parentLin" presStyleCnt="0"/>
      <dgm:spPr/>
    </dgm:pt>
    <dgm:pt modelId="{4244A29F-106E-4281-88BC-EE585377C102}" type="pres">
      <dgm:prSet presAssocID="{0905989E-437E-40F2-86D0-D404EB56BCC9}" presName="parentLeftMargin" presStyleLbl="node1" presStyleIdx="0" presStyleCnt="2"/>
      <dgm:spPr/>
    </dgm:pt>
    <dgm:pt modelId="{5250506D-6297-4EF1-A491-23D1E8ED61A8}" type="pres">
      <dgm:prSet presAssocID="{0905989E-437E-40F2-86D0-D404EB56BC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EF1949-2DAF-4C21-8952-D7F4B2D19DDD}" type="pres">
      <dgm:prSet presAssocID="{0905989E-437E-40F2-86D0-D404EB56BCC9}" presName="negativeSpace" presStyleCnt="0"/>
      <dgm:spPr/>
    </dgm:pt>
    <dgm:pt modelId="{1E3C1430-894F-4AFB-BBBB-E6DC16CAC848}" type="pres">
      <dgm:prSet presAssocID="{0905989E-437E-40F2-86D0-D404EB56BCC9}" presName="childText" presStyleLbl="conFgAcc1" presStyleIdx="0" presStyleCnt="2">
        <dgm:presLayoutVars>
          <dgm:bulletEnabled val="1"/>
        </dgm:presLayoutVars>
      </dgm:prSet>
      <dgm:spPr/>
    </dgm:pt>
    <dgm:pt modelId="{0D5EA06A-4C60-4D35-A9FE-D3EAD86929A4}" type="pres">
      <dgm:prSet presAssocID="{ADAD4966-E858-43D1-9479-744ACDC89FD5}" presName="spaceBetweenRectangles" presStyleCnt="0"/>
      <dgm:spPr/>
    </dgm:pt>
    <dgm:pt modelId="{2857DCC9-C4D8-4CF2-BCE7-352E708F31AD}" type="pres">
      <dgm:prSet presAssocID="{768441F8-719C-4A8F-82D3-5740BE869452}" presName="parentLin" presStyleCnt="0"/>
      <dgm:spPr/>
    </dgm:pt>
    <dgm:pt modelId="{73E96938-392C-496F-B69E-4A3C73CE871E}" type="pres">
      <dgm:prSet presAssocID="{768441F8-719C-4A8F-82D3-5740BE869452}" presName="parentLeftMargin" presStyleLbl="node1" presStyleIdx="0" presStyleCnt="2"/>
      <dgm:spPr/>
    </dgm:pt>
    <dgm:pt modelId="{09088E44-016E-40CE-9345-A6F8A8126CE1}" type="pres">
      <dgm:prSet presAssocID="{768441F8-719C-4A8F-82D3-5740BE8694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2DC516-7979-4EBA-B71B-93E977D6A6F2}" type="pres">
      <dgm:prSet presAssocID="{768441F8-719C-4A8F-82D3-5740BE869452}" presName="negativeSpace" presStyleCnt="0"/>
      <dgm:spPr/>
    </dgm:pt>
    <dgm:pt modelId="{0962675E-0F11-4687-9DF3-D7A4A72C21EC}" type="pres">
      <dgm:prSet presAssocID="{768441F8-719C-4A8F-82D3-5740BE8694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E91E25-CC77-4AF7-8EAB-005DF1753A99}" type="presOf" srcId="{23BDE09C-D60F-4A33-9D8B-6B8DF589EF27}" destId="{0962675E-0F11-4687-9DF3-D7A4A72C21EC}" srcOrd="0" destOrd="0" presId="urn:microsoft.com/office/officeart/2005/8/layout/list1"/>
    <dgm:cxn modelId="{F7817A34-D1B8-4295-A79E-34845EF4B1E7}" type="presOf" srcId="{768441F8-719C-4A8F-82D3-5740BE869452}" destId="{09088E44-016E-40CE-9345-A6F8A8126CE1}" srcOrd="1" destOrd="0" presId="urn:microsoft.com/office/officeart/2005/8/layout/list1"/>
    <dgm:cxn modelId="{7C443936-1AEE-4E23-8D1E-885241C6E9E2}" srcId="{768441F8-719C-4A8F-82D3-5740BE869452}" destId="{23BDE09C-D60F-4A33-9D8B-6B8DF589EF27}" srcOrd="0" destOrd="0" parTransId="{AF84D32B-3399-4758-B415-EB5DD0DDDA7E}" sibTransId="{A00E2012-D45A-4799-B5F5-43AF52C0D57B}"/>
    <dgm:cxn modelId="{B2775052-E738-4364-AD09-9ECF554A9845}" type="presOf" srcId="{0905989E-437E-40F2-86D0-D404EB56BCC9}" destId="{5250506D-6297-4EF1-A491-23D1E8ED61A8}" srcOrd="1" destOrd="0" presId="urn:microsoft.com/office/officeart/2005/8/layout/list1"/>
    <dgm:cxn modelId="{5CC02E54-4C7E-4A1F-89CC-E0671C4B7B86}" type="presOf" srcId="{0905989E-437E-40F2-86D0-D404EB56BCC9}" destId="{4244A29F-106E-4281-88BC-EE585377C102}" srcOrd="0" destOrd="0" presId="urn:microsoft.com/office/officeart/2005/8/layout/list1"/>
    <dgm:cxn modelId="{AB19B58A-B604-495C-B545-C3F7C72EFDF7}" srcId="{3572D890-0A84-466B-B2E2-89DB690DFAF6}" destId="{768441F8-719C-4A8F-82D3-5740BE869452}" srcOrd="1" destOrd="0" parTransId="{15E7F3F1-8BE8-4CBC-A556-31BAFDC810A3}" sibTransId="{973DCB19-56D5-4874-9925-37B59BE51E8B}"/>
    <dgm:cxn modelId="{E0A4A797-0D26-45FA-8C8C-17B4AF23F4FD}" type="presOf" srcId="{768441F8-719C-4A8F-82D3-5740BE869452}" destId="{73E96938-392C-496F-B69E-4A3C73CE871E}" srcOrd="0" destOrd="0" presId="urn:microsoft.com/office/officeart/2005/8/layout/list1"/>
    <dgm:cxn modelId="{8223BAAC-0D37-441A-8AE5-8ABF33C17288}" type="presOf" srcId="{AF41827C-178B-4733-8C09-F3AF5702CBA4}" destId="{1E3C1430-894F-4AFB-BBBB-E6DC16CAC848}" srcOrd="0" destOrd="0" presId="urn:microsoft.com/office/officeart/2005/8/layout/list1"/>
    <dgm:cxn modelId="{BB5D14B7-4232-46C0-B647-366514840AEC}" srcId="{0905989E-437E-40F2-86D0-D404EB56BCC9}" destId="{AF41827C-178B-4733-8C09-F3AF5702CBA4}" srcOrd="0" destOrd="0" parTransId="{75254EE0-E77C-4606-9F16-FB8AEAB123F5}" sibTransId="{9B846A6B-2188-4357-A807-6B9DCB0911D1}"/>
    <dgm:cxn modelId="{E0B22BBA-AD2C-4CDF-BC8A-044B4F3371BC}" type="presOf" srcId="{3572D890-0A84-466B-B2E2-89DB690DFAF6}" destId="{1D6E1975-F624-411B-81A3-216AB78EF403}" srcOrd="0" destOrd="0" presId="urn:microsoft.com/office/officeart/2005/8/layout/list1"/>
    <dgm:cxn modelId="{BB04FBCA-EA41-48A6-8C84-E1C6A943D8CB}" type="presOf" srcId="{99FFF077-5A4E-433A-8411-C0A7540CC16A}" destId="{1E3C1430-894F-4AFB-BBBB-E6DC16CAC848}" srcOrd="0" destOrd="1" presId="urn:microsoft.com/office/officeart/2005/8/layout/list1"/>
    <dgm:cxn modelId="{A7603EE0-5894-490C-B446-316AC4A673E5}" srcId="{0905989E-437E-40F2-86D0-D404EB56BCC9}" destId="{99FFF077-5A4E-433A-8411-C0A7540CC16A}" srcOrd="1" destOrd="0" parTransId="{9A5D5DDC-A9E7-4841-B79F-D77CE190FE67}" sibTransId="{05B88F7A-B395-4382-BAA3-78BD80617E9E}"/>
    <dgm:cxn modelId="{E7E167FB-1BE8-40B3-A14F-1B0A1F983388}" srcId="{3572D890-0A84-466B-B2E2-89DB690DFAF6}" destId="{0905989E-437E-40F2-86D0-D404EB56BCC9}" srcOrd="0" destOrd="0" parTransId="{88CAEAD0-D39B-4B1F-8B0F-D5D5C567FE28}" sibTransId="{ADAD4966-E858-43D1-9479-744ACDC89FD5}"/>
    <dgm:cxn modelId="{12FF72D4-B8DF-45A1-83D1-41CFB574671B}" type="presParOf" srcId="{1D6E1975-F624-411B-81A3-216AB78EF403}" destId="{DA07100E-2006-49B9-849C-0B3053C0AB81}" srcOrd="0" destOrd="0" presId="urn:microsoft.com/office/officeart/2005/8/layout/list1"/>
    <dgm:cxn modelId="{61737EF8-B2C0-4014-B259-49761C5015A9}" type="presParOf" srcId="{DA07100E-2006-49B9-849C-0B3053C0AB81}" destId="{4244A29F-106E-4281-88BC-EE585377C102}" srcOrd="0" destOrd="0" presId="urn:microsoft.com/office/officeart/2005/8/layout/list1"/>
    <dgm:cxn modelId="{C8D82695-ADC7-4751-B954-CB3494ECEDEC}" type="presParOf" srcId="{DA07100E-2006-49B9-849C-0B3053C0AB81}" destId="{5250506D-6297-4EF1-A491-23D1E8ED61A8}" srcOrd="1" destOrd="0" presId="urn:microsoft.com/office/officeart/2005/8/layout/list1"/>
    <dgm:cxn modelId="{9A9C6C60-534A-46B3-AD93-79CFFC4DF74B}" type="presParOf" srcId="{1D6E1975-F624-411B-81A3-216AB78EF403}" destId="{C7EF1949-2DAF-4C21-8952-D7F4B2D19DDD}" srcOrd="1" destOrd="0" presId="urn:microsoft.com/office/officeart/2005/8/layout/list1"/>
    <dgm:cxn modelId="{90F41AE9-0049-482D-9ED4-8B3F6546DA4D}" type="presParOf" srcId="{1D6E1975-F624-411B-81A3-216AB78EF403}" destId="{1E3C1430-894F-4AFB-BBBB-E6DC16CAC848}" srcOrd="2" destOrd="0" presId="urn:microsoft.com/office/officeart/2005/8/layout/list1"/>
    <dgm:cxn modelId="{F5B29B48-E727-457F-98C1-86AA182EDB77}" type="presParOf" srcId="{1D6E1975-F624-411B-81A3-216AB78EF403}" destId="{0D5EA06A-4C60-4D35-A9FE-D3EAD86929A4}" srcOrd="3" destOrd="0" presId="urn:microsoft.com/office/officeart/2005/8/layout/list1"/>
    <dgm:cxn modelId="{6601483F-5D74-4678-9F11-EA072A339031}" type="presParOf" srcId="{1D6E1975-F624-411B-81A3-216AB78EF403}" destId="{2857DCC9-C4D8-4CF2-BCE7-352E708F31AD}" srcOrd="4" destOrd="0" presId="urn:microsoft.com/office/officeart/2005/8/layout/list1"/>
    <dgm:cxn modelId="{7DB55B87-4952-4692-8554-28674016850B}" type="presParOf" srcId="{2857DCC9-C4D8-4CF2-BCE7-352E708F31AD}" destId="{73E96938-392C-496F-B69E-4A3C73CE871E}" srcOrd="0" destOrd="0" presId="urn:microsoft.com/office/officeart/2005/8/layout/list1"/>
    <dgm:cxn modelId="{C18FCFBB-6258-4B36-A670-CB6A50031B19}" type="presParOf" srcId="{2857DCC9-C4D8-4CF2-BCE7-352E708F31AD}" destId="{09088E44-016E-40CE-9345-A6F8A8126CE1}" srcOrd="1" destOrd="0" presId="urn:microsoft.com/office/officeart/2005/8/layout/list1"/>
    <dgm:cxn modelId="{6CBAEEB9-CFFD-4A6B-9EE0-F7186C6E0F19}" type="presParOf" srcId="{1D6E1975-F624-411B-81A3-216AB78EF403}" destId="{542DC516-7979-4EBA-B71B-93E977D6A6F2}" srcOrd="5" destOrd="0" presId="urn:microsoft.com/office/officeart/2005/8/layout/list1"/>
    <dgm:cxn modelId="{431AA536-1EC4-44E4-9A52-0DD5FEF00D34}" type="presParOf" srcId="{1D6E1975-F624-411B-81A3-216AB78EF403}" destId="{0962675E-0F11-4687-9DF3-D7A4A72C21E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CB8BF-3F2A-4EA1-B9CD-69E29EFF2DFB}">
      <dsp:nvSpPr>
        <dsp:cNvPr id="0" name=""/>
        <dsp:cNvSpPr/>
      </dsp:nvSpPr>
      <dsp:spPr>
        <a:xfrm>
          <a:off x="0" y="43163"/>
          <a:ext cx="7012370" cy="7915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Overview</a:t>
          </a:r>
          <a:r>
            <a:rPr lang="en-US" sz="3300" kern="1200"/>
            <a:t>:</a:t>
          </a:r>
        </a:p>
      </dsp:txBody>
      <dsp:txXfrm>
        <a:off x="38638" y="81801"/>
        <a:ext cx="6935094" cy="714229"/>
      </dsp:txXfrm>
    </dsp:sp>
    <dsp:sp modelId="{18640708-4C9D-4EA6-BEA6-1C6031DEAA5F}">
      <dsp:nvSpPr>
        <dsp:cNvPr id="0" name=""/>
        <dsp:cNvSpPr/>
      </dsp:nvSpPr>
      <dsp:spPr>
        <a:xfrm>
          <a:off x="0" y="834668"/>
          <a:ext cx="701237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Amazon is a market leader in IaaS.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AWS is built on SOA standards and uses open-source OS and app servers.</a:t>
          </a:r>
        </a:p>
      </dsp:txBody>
      <dsp:txXfrm>
        <a:off x="0" y="834668"/>
        <a:ext cx="7012370" cy="1263735"/>
      </dsp:txXfrm>
    </dsp:sp>
    <dsp:sp modelId="{B65DEA45-1AD3-4330-A273-006D9DE5ED50}">
      <dsp:nvSpPr>
        <dsp:cNvPr id="0" name=""/>
        <dsp:cNvSpPr/>
      </dsp:nvSpPr>
      <dsp:spPr>
        <a:xfrm>
          <a:off x="0" y="2098403"/>
          <a:ext cx="7012370" cy="791505"/>
        </a:xfrm>
        <a:prstGeom prst="roundRect">
          <a:avLst/>
        </a:prstGeom>
        <a:gradFill rotWithShape="0">
          <a:gsLst>
            <a:gs pos="0">
              <a:schemeClr val="accent2">
                <a:hueOff val="-1490421"/>
                <a:satOff val="-9757"/>
                <a:lumOff val="-2156"/>
                <a:alphaOff val="0"/>
                <a:tint val="98000"/>
                <a:lumMod val="110000"/>
              </a:schemeClr>
            </a:gs>
            <a:gs pos="84000">
              <a:schemeClr val="accent2">
                <a:hueOff val="-1490421"/>
                <a:satOff val="-9757"/>
                <a:lumOff val="-21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Key Offerings</a:t>
          </a:r>
          <a:r>
            <a:rPr lang="en-US" sz="3300" kern="1200"/>
            <a:t>:</a:t>
          </a:r>
        </a:p>
      </dsp:txBody>
      <dsp:txXfrm>
        <a:off x="38638" y="2137041"/>
        <a:ext cx="6935094" cy="714229"/>
      </dsp:txXfrm>
    </dsp:sp>
    <dsp:sp modelId="{87A75234-261F-4A7B-A19A-523E180B7A14}">
      <dsp:nvSpPr>
        <dsp:cNvPr id="0" name=""/>
        <dsp:cNvSpPr/>
      </dsp:nvSpPr>
      <dsp:spPr>
        <a:xfrm>
          <a:off x="0" y="2889908"/>
          <a:ext cx="7012370" cy="1776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/>
            <a:t>Compute</a:t>
          </a:r>
          <a:r>
            <a:rPr lang="en-US" sz="2600" kern="1200"/>
            <a:t>: EC2 (Elastic Compute Cloud).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/>
            <a:t>Storage</a:t>
          </a:r>
          <a:r>
            <a:rPr lang="en-US" sz="2600" kern="1200"/>
            <a:t>: S3 and Elastic Block Store (EBS).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/>
            <a:t>Database</a:t>
          </a:r>
          <a:r>
            <a:rPr lang="en-US" sz="2600" kern="1200"/>
            <a:t>: RDS, DynamoDB, SimpleDB.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/>
            <a:t>Networking</a:t>
          </a:r>
          <a:r>
            <a:rPr lang="en-US" sz="2600" kern="1200"/>
            <a:t>: CloudFront (CDN).</a:t>
          </a:r>
        </a:p>
      </dsp:txBody>
      <dsp:txXfrm>
        <a:off x="0" y="2889908"/>
        <a:ext cx="7012370" cy="17760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C06B1-9561-410F-94F3-091E57FB6ABE}">
      <dsp:nvSpPr>
        <dsp:cNvPr id="0" name=""/>
        <dsp:cNvSpPr/>
      </dsp:nvSpPr>
      <dsp:spPr>
        <a:xfrm>
          <a:off x="2220974" y="27536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B0C29-5CF4-4D89-9C85-890D462BD1A5}">
      <dsp:nvSpPr>
        <dsp:cNvPr id="0" name=""/>
        <dsp:cNvSpPr/>
      </dsp:nvSpPr>
      <dsp:spPr>
        <a:xfrm>
          <a:off x="816974" y="1927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2300" b="1" i="0" kern="1200" baseline="0"/>
            <a:t>Popular SaaS Services</a:t>
          </a:r>
          <a:r>
            <a:rPr lang="en-PK" sz="2300" b="0" i="0" kern="1200" baseline="0"/>
            <a:t>:</a:t>
          </a:r>
          <a:endParaRPr lang="en-US" sz="2300" kern="1200"/>
        </a:p>
      </dsp:txBody>
      <dsp:txXfrm>
        <a:off x="816974" y="1927694"/>
        <a:ext cx="4320000" cy="648000"/>
      </dsp:txXfrm>
    </dsp:sp>
    <dsp:sp modelId="{90BE9750-D795-480C-9C71-F9C80067480F}">
      <dsp:nvSpPr>
        <dsp:cNvPr id="0" name=""/>
        <dsp:cNvSpPr/>
      </dsp:nvSpPr>
      <dsp:spPr>
        <a:xfrm>
          <a:off x="816974" y="2640966"/>
          <a:ext cx="4320000" cy="897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Google Docs</a:t>
          </a:r>
          <a:r>
            <a:rPr lang="en-PK" sz="1700" b="0" i="0" kern="1200" baseline="0"/>
            <a:t>: Word processing.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Gmail</a:t>
          </a:r>
          <a:r>
            <a:rPr lang="en-PK" sz="1700" b="0" i="0" kern="1200" baseline="0"/>
            <a:t>: Email service.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Google Calendar</a:t>
          </a:r>
          <a:r>
            <a:rPr lang="en-PK" sz="1700" b="0" i="0" kern="1200" baseline="0"/>
            <a:t>: Scheduling service.</a:t>
          </a:r>
          <a:endParaRPr lang="en-US" sz="1700" kern="1200"/>
        </a:p>
      </dsp:txBody>
      <dsp:txXfrm>
        <a:off x="816974" y="2640966"/>
        <a:ext cx="4320000" cy="897952"/>
      </dsp:txXfrm>
    </dsp:sp>
    <dsp:sp modelId="{84AB8D1B-A7B8-4184-8781-9DE2610F17BD}">
      <dsp:nvSpPr>
        <dsp:cNvPr id="0" name=""/>
        <dsp:cNvSpPr/>
      </dsp:nvSpPr>
      <dsp:spPr>
        <a:xfrm>
          <a:off x="7296975" y="27536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6497D-2159-41B1-866A-B245AC149D1A}">
      <dsp:nvSpPr>
        <dsp:cNvPr id="0" name=""/>
        <dsp:cNvSpPr/>
      </dsp:nvSpPr>
      <dsp:spPr>
        <a:xfrm>
          <a:off x="5892975" y="1927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2300" b="0" i="0" kern="1200" baseline="0"/>
            <a:t>Offered under </a:t>
          </a:r>
          <a:r>
            <a:rPr lang="en-PK" sz="2300" b="1" i="0" kern="1200" baseline="0"/>
            <a:t>G Suite</a:t>
          </a:r>
          <a:r>
            <a:rPr lang="en-PK" sz="2300" b="0" i="0" kern="1200" baseline="0"/>
            <a:t> (now Google Workspace). </a:t>
          </a:r>
          <a:endParaRPr lang="en-US" sz="2300" kern="1200"/>
        </a:p>
      </dsp:txBody>
      <dsp:txXfrm>
        <a:off x="5892975" y="1927694"/>
        <a:ext cx="4320000" cy="648000"/>
      </dsp:txXfrm>
    </dsp:sp>
    <dsp:sp modelId="{1E94F339-C280-4354-ABDD-C6F72AA74EDC}">
      <dsp:nvSpPr>
        <dsp:cNvPr id="0" name=""/>
        <dsp:cNvSpPr/>
      </dsp:nvSpPr>
      <dsp:spPr>
        <a:xfrm>
          <a:off x="5892975" y="2640966"/>
          <a:ext cx="4320000" cy="897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352D0-92A5-452B-B5A7-C941C7926DE2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B7D35-55D2-4064-93E8-222BEE71E2E5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E1083-7070-4879-8DD6-5C916DAADD77}">
      <dsp:nvSpPr>
        <dsp:cNvPr id="0" name=""/>
        <dsp:cNvSpPr/>
      </dsp:nvSpPr>
      <dsp:spPr>
        <a:xfrm>
          <a:off x="1553633" y="574"/>
          <a:ext cx="315556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1" i="0" kern="1200" baseline="0"/>
            <a:t>AWS</a:t>
          </a:r>
          <a:r>
            <a:rPr lang="en-PK" sz="2500" b="0" i="0" kern="1200" baseline="0"/>
            <a:t>:</a:t>
          </a:r>
          <a:endParaRPr lang="en-US" sz="2500" kern="1200"/>
        </a:p>
      </dsp:txBody>
      <dsp:txXfrm>
        <a:off x="1553633" y="574"/>
        <a:ext cx="3155566" cy="1345137"/>
      </dsp:txXfrm>
    </dsp:sp>
    <dsp:sp modelId="{FDE11B9C-EA66-4BA4-90F5-DA1C91369C31}">
      <dsp:nvSpPr>
        <dsp:cNvPr id="0" name=""/>
        <dsp:cNvSpPr/>
      </dsp:nvSpPr>
      <dsp:spPr>
        <a:xfrm>
          <a:off x="4709200" y="574"/>
          <a:ext cx="2303169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0" i="0" kern="1200" baseline="0"/>
            <a:t>Leader in IaaS.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0" i="0" kern="1200" baseline="0"/>
            <a:t>Focus on flexibility and services like EC2, S3.</a:t>
          </a:r>
          <a:endParaRPr lang="en-US" sz="1200" kern="1200"/>
        </a:p>
      </dsp:txBody>
      <dsp:txXfrm>
        <a:off x="4709200" y="574"/>
        <a:ext cx="2303169" cy="1345137"/>
      </dsp:txXfrm>
    </dsp:sp>
    <dsp:sp modelId="{78032E4B-6CA2-4223-B913-F9BB32874DF8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21AF9-D13B-4106-83DE-69DCB68B3CE8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39000" r="-39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79D87-7AF6-492A-9743-FAEB818B52A3}">
      <dsp:nvSpPr>
        <dsp:cNvPr id="0" name=""/>
        <dsp:cNvSpPr/>
      </dsp:nvSpPr>
      <dsp:spPr>
        <a:xfrm>
          <a:off x="1553633" y="1681996"/>
          <a:ext cx="315556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1" i="0" kern="1200" baseline="0"/>
            <a:t>Azure</a:t>
          </a:r>
          <a:r>
            <a:rPr lang="en-PK" sz="2500" b="0" i="0" kern="1200" baseline="0"/>
            <a:t>:</a:t>
          </a:r>
          <a:endParaRPr lang="en-US" sz="2500" kern="1200"/>
        </a:p>
      </dsp:txBody>
      <dsp:txXfrm>
        <a:off x="1553633" y="1681996"/>
        <a:ext cx="3155566" cy="1345137"/>
      </dsp:txXfrm>
    </dsp:sp>
    <dsp:sp modelId="{4706FA95-8ECE-46BC-B6F6-6A2775BEC7F6}">
      <dsp:nvSpPr>
        <dsp:cNvPr id="0" name=""/>
        <dsp:cNvSpPr/>
      </dsp:nvSpPr>
      <dsp:spPr>
        <a:xfrm>
          <a:off x="4709200" y="1681996"/>
          <a:ext cx="2303169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0" i="0" kern="1200" baseline="0" dirty="0"/>
            <a:t>Strong integration with Microsoft ecosystem.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0" i="0" kern="1200" baseline="0"/>
            <a:t>PaaS and IaaS combined.</a:t>
          </a:r>
          <a:endParaRPr lang="en-US" sz="1200" kern="1200"/>
        </a:p>
      </dsp:txBody>
      <dsp:txXfrm>
        <a:off x="4709200" y="1681996"/>
        <a:ext cx="2303169" cy="1345137"/>
      </dsp:txXfrm>
    </dsp:sp>
    <dsp:sp modelId="{E3539AC1-4AEB-4455-952F-8416196A21E3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C6845-0516-4922-A755-C1602E497FC6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8433" t="15016" r="-9719" b="18606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D923-0432-4DC5-94DE-F134EF09E896}">
      <dsp:nvSpPr>
        <dsp:cNvPr id="0" name=""/>
        <dsp:cNvSpPr/>
      </dsp:nvSpPr>
      <dsp:spPr>
        <a:xfrm>
          <a:off x="1553633" y="3363418"/>
          <a:ext cx="315556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1" i="0" kern="1200" baseline="0"/>
            <a:t>Google Cloud</a:t>
          </a:r>
          <a:r>
            <a:rPr lang="en-PK" sz="2500" b="0" i="0" kern="1200" baseline="0"/>
            <a:t>:</a:t>
          </a:r>
          <a:endParaRPr lang="en-US" sz="2500" kern="1200"/>
        </a:p>
      </dsp:txBody>
      <dsp:txXfrm>
        <a:off x="1553633" y="3363418"/>
        <a:ext cx="3155566" cy="1345137"/>
      </dsp:txXfrm>
    </dsp:sp>
    <dsp:sp modelId="{82400913-9652-48F4-A465-19B06CE9A1F7}">
      <dsp:nvSpPr>
        <dsp:cNvPr id="0" name=""/>
        <dsp:cNvSpPr/>
      </dsp:nvSpPr>
      <dsp:spPr>
        <a:xfrm>
          <a:off x="4709200" y="3363418"/>
          <a:ext cx="2303169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0" i="0" kern="1200" baseline="0"/>
            <a:t>Competitive in services like machine learning (TensorFlow), and big data (BigQuery).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200" b="0" i="0" kern="1200" baseline="0"/>
            <a:t>Global network for fast content delivery.</a:t>
          </a:r>
          <a:endParaRPr lang="en-US" sz="1200" kern="1200"/>
        </a:p>
      </dsp:txBody>
      <dsp:txXfrm>
        <a:off x="4709200" y="3363418"/>
        <a:ext cx="2303169" cy="134513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7F58A-9D3A-4134-ACBE-590A5A22AC68}">
      <dsp:nvSpPr>
        <dsp:cNvPr id="0" name=""/>
        <dsp:cNvSpPr/>
      </dsp:nvSpPr>
      <dsp:spPr>
        <a:xfrm>
          <a:off x="879974" y="92737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91E41-608F-4044-9AEE-3799951D94B3}">
      <dsp:nvSpPr>
        <dsp:cNvPr id="0" name=""/>
        <dsp:cNvSpPr/>
      </dsp:nvSpPr>
      <dsp:spPr>
        <a:xfrm>
          <a:off x="384974" y="203190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Language and Framework Support: Supports .NET, Java, Node.js, PHP, Python, Ruby, and Docker.</a:t>
          </a:r>
        </a:p>
      </dsp:txBody>
      <dsp:txXfrm>
        <a:off x="384974" y="2031908"/>
        <a:ext cx="1800000" cy="855000"/>
      </dsp:txXfrm>
    </dsp:sp>
    <dsp:sp modelId="{C2B330CE-4278-4C4F-A09E-526B425B81B7}">
      <dsp:nvSpPr>
        <dsp:cNvPr id="0" name=""/>
        <dsp:cNvSpPr/>
      </dsp:nvSpPr>
      <dsp:spPr>
        <a:xfrm>
          <a:off x="2994974" y="92737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4BB6D4-97D9-495E-87C7-02E94BD169CA}">
      <dsp:nvSpPr>
        <dsp:cNvPr id="0" name=""/>
        <dsp:cNvSpPr/>
      </dsp:nvSpPr>
      <dsp:spPr>
        <a:xfrm>
          <a:off x="2499974" y="203190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Environment Flexibility: Easily deploy applications in containers using Docker or integrate with Azure Kubernetes Service (AKS).</a:t>
          </a:r>
        </a:p>
      </dsp:txBody>
      <dsp:txXfrm>
        <a:off x="2499974" y="2031908"/>
        <a:ext cx="1800000" cy="855000"/>
      </dsp:txXfrm>
    </dsp:sp>
    <dsp:sp modelId="{7048FF9F-754F-4AD3-9F60-B7E981C92B91}">
      <dsp:nvSpPr>
        <dsp:cNvPr id="0" name=""/>
        <dsp:cNvSpPr/>
      </dsp:nvSpPr>
      <dsp:spPr>
        <a:xfrm>
          <a:off x="5109975" y="92737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D6F6C-1AB1-4303-B8B7-F1723E96D271}">
      <dsp:nvSpPr>
        <dsp:cNvPr id="0" name=""/>
        <dsp:cNvSpPr/>
      </dsp:nvSpPr>
      <dsp:spPr>
        <a:xfrm>
          <a:off x="4614975" y="203190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Auto-Patching and Load Balancing: Automatic OS and framework patching to secure apps and prevent downtime.</a:t>
          </a:r>
        </a:p>
      </dsp:txBody>
      <dsp:txXfrm>
        <a:off x="4614975" y="2031908"/>
        <a:ext cx="1800000" cy="855000"/>
      </dsp:txXfrm>
    </dsp:sp>
    <dsp:sp modelId="{9420FB51-EB7F-42C5-864F-EDC3AA3580F0}">
      <dsp:nvSpPr>
        <dsp:cNvPr id="0" name=""/>
        <dsp:cNvSpPr/>
      </dsp:nvSpPr>
      <dsp:spPr>
        <a:xfrm>
          <a:off x="7224975" y="92737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02E97-A0D2-4DF8-B9EA-2F8735CD111E}">
      <dsp:nvSpPr>
        <dsp:cNvPr id="0" name=""/>
        <dsp:cNvSpPr/>
      </dsp:nvSpPr>
      <dsp:spPr>
        <a:xfrm>
          <a:off x="6729975" y="203190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Global Deployment: Easily deploy your app globally for better availability using Azure’s global data centers.</a:t>
          </a:r>
        </a:p>
      </dsp:txBody>
      <dsp:txXfrm>
        <a:off x="6729975" y="2031908"/>
        <a:ext cx="1800000" cy="855000"/>
      </dsp:txXfrm>
    </dsp:sp>
    <dsp:sp modelId="{AA14F0D2-204E-45A7-B2A2-7A25E93F1756}">
      <dsp:nvSpPr>
        <dsp:cNvPr id="0" name=""/>
        <dsp:cNvSpPr/>
      </dsp:nvSpPr>
      <dsp:spPr>
        <a:xfrm>
          <a:off x="9339975" y="92737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E1418-F49A-4D8F-8A12-94BA9203FB82}">
      <dsp:nvSpPr>
        <dsp:cNvPr id="0" name=""/>
        <dsp:cNvSpPr/>
      </dsp:nvSpPr>
      <dsp:spPr>
        <a:xfrm>
          <a:off x="8844975" y="2031908"/>
          <a:ext cx="180000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Integrated Monitoring: Use Azure Monitor and Application Insights for diagnostics and performance tracking.</a:t>
          </a:r>
        </a:p>
      </dsp:txBody>
      <dsp:txXfrm>
        <a:off x="8844975" y="2031908"/>
        <a:ext cx="1800000" cy="855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6ED0C-9C31-4F56-AD80-541DDDCD568B}">
      <dsp:nvSpPr>
        <dsp:cNvPr id="0" name=""/>
        <dsp:cNvSpPr/>
      </dsp:nvSpPr>
      <dsp:spPr>
        <a:xfrm>
          <a:off x="1076969" y="0"/>
          <a:ext cx="1150594" cy="1082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4A8D9-2C2E-4846-80AA-E2ACA9DACD58}">
      <dsp:nvSpPr>
        <dsp:cNvPr id="0" name=""/>
        <dsp:cNvSpPr/>
      </dsp:nvSpPr>
      <dsp:spPr>
        <a:xfrm>
          <a:off x="8560" y="1236395"/>
          <a:ext cx="3287411" cy="463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Built-in Security Features:</a:t>
          </a:r>
        </a:p>
      </dsp:txBody>
      <dsp:txXfrm>
        <a:off x="8560" y="1236395"/>
        <a:ext cx="3287411" cy="463774"/>
      </dsp:txXfrm>
    </dsp:sp>
    <dsp:sp modelId="{B8D37A7F-9967-4486-8740-0665418A2D86}">
      <dsp:nvSpPr>
        <dsp:cNvPr id="0" name=""/>
        <dsp:cNvSpPr/>
      </dsp:nvSpPr>
      <dsp:spPr>
        <a:xfrm>
          <a:off x="8560" y="1771917"/>
          <a:ext cx="3287411" cy="2042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SSL certificates: Free and managed SSL for your custom domains.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DDoS Protection: Azure’s infrastructure provides automatic protection against Distributed Denial of Service (DDoS) attacks.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IP Address Restrictions: Configure IP restrictions to allow or block traffic.</a:t>
          </a:r>
        </a:p>
      </dsp:txBody>
      <dsp:txXfrm>
        <a:off x="8560" y="1771917"/>
        <a:ext cx="3287411" cy="2042363"/>
      </dsp:txXfrm>
    </dsp:sp>
    <dsp:sp modelId="{C44FEBCB-506F-46D3-961B-DC53A6759278}">
      <dsp:nvSpPr>
        <dsp:cNvPr id="0" name=""/>
        <dsp:cNvSpPr/>
      </dsp:nvSpPr>
      <dsp:spPr>
        <a:xfrm>
          <a:off x="4939677" y="0"/>
          <a:ext cx="1150594" cy="1082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3056C-B703-46DA-B64C-8555CD3E2850}">
      <dsp:nvSpPr>
        <dsp:cNvPr id="0" name=""/>
        <dsp:cNvSpPr/>
      </dsp:nvSpPr>
      <dsp:spPr>
        <a:xfrm>
          <a:off x="3871269" y="1236395"/>
          <a:ext cx="3287411" cy="463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Identity and Access Control:</a:t>
          </a:r>
        </a:p>
      </dsp:txBody>
      <dsp:txXfrm>
        <a:off x="3871269" y="1236395"/>
        <a:ext cx="3287411" cy="463774"/>
      </dsp:txXfrm>
    </dsp:sp>
    <dsp:sp modelId="{96D56801-8798-44A4-98A7-ADA54ADD8BAF}">
      <dsp:nvSpPr>
        <dsp:cNvPr id="0" name=""/>
        <dsp:cNvSpPr/>
      </dsp:nvSpPr>
      <dsp:spPr>
        <a:xfrm>
          <a:off x="3871269" y="1771917"/>
          <a:ext cx="3287411" cy="2042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Integration with Microsoft Entra ID for secure authentication (OAuth, SAML, OpenID Connect).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Managed identities: Use built-in managed service identities to access Azure resources securely.</a:t>
          </a:r>
        </a:p>
      </dsp:txBody>
      <dsp:txXfrm>
        <a:off x="3871269" y="1771917"/>
        <a:ext cx="3287411" cy="2042363"/>
      </dsp:txXfrm>
    </dsp:sp>
    <dsp:sp modelId="{9031AD7F-61DC-4894-9E1F-8140C91FCB9E}">
      <dsp:nvSpPr>
        <dsp:cNvPr id="0" name=""/>
        <dsp:cNvSpPr/>
      </dsp:nvSpPr>
      <dsp:spPr>
        <a:xfrm>
          <a:off x="8802386" y="0"/>
          <a:ext cx="1150594" cy="1082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CAE8D-FA1F-4C91-880A-06F6F8A89083}">
      <dsp:nvSpPr>
        <dsp:cNvPr id="0" name=""/>
        <dsp:cNvSpPr/>
      </dsp:nvSpPr>
      <dsp:spPr>
        <a:xfrm>
          <a:off x="7733977" y="1236395"/>
          <a:ext cx="3287411" cy="463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Compliance Certifications:</a:t>
          </a:r>
        </a:p>
      </dsp:txBody>
      <dsp:txXfrm>
        <a:off x="7733977" y="1236395"/>
        <a:ext cx="3287411" cy="463774"/>
      </dsp:txXfrm>
    </dsp:sp>
    <dsp:sp modelId="{156F48A8-F0BA-439F-B3D5-AD87C01B8482}">
      <dsp:nvSpPr>
        <dsp:cNvPr id="0" name=""/>
        <dsp:cNvSpPr/>
      </dsp:nvSpPr>
      <dsp:spPr>
        <a:xfrm>
          <a:off x="7733977" y="1771917"/>
          <a:ext cx="3287411" cy="2042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Meets multiple global compliance standards, including HIPAA, GDPR, ISO, and SOC.</a:t>
          </a:r>
        </a:p>
      </dsp:txBody>
      <dsp:txXfrm>
        <a:off x="7733977" y="1771917"/>
        <a:ext cx="3287411" cy="20423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6EE11-1F57-4E53-B5E4-6F4CDF67E8A1}">
      <dsp:nvSpPr>
        <dsp:cNvPr id="0" name=""/>
        <dsp:cNvSpPr/>
      </dsp:nvSpPr>
      <dsp:spPr>
        <a:xfrm>
          <a:off x="7790" y="649539"/>
          <a:ext cx="3599526" cy="1079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Connect</a:t>
          </a:r>
        </a:p>
      </dsp:txBody>
      <dsp:txXfrm>
        <a:off x="7790" y="649539"/>
        <a:ext cx="3599526" cy="1079857"/>
      </dsp:txXfrm>
    </dsp:sp>
    <dsp:sp modelId="{9AF12D53-BA7B-4F53-BBA9-DC674AFCD2AC}">
      <dsp:nvSpPr>
        <dsp:cNvPr id="0" name=""/>
        <dsp:cNvSpPr/>
      </dsp:nvSpPr>
      <dsp:spPr>
        <a:xfrm>
          <a:off x="7790" y="1729397"/>
          <a:ext cx="3599526" cy="14353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Hybrid Connections: Securely connect your Azure apps to on-premise resources, databases, or VMs without complex VPN configurations.</a:t>
          </a:r>
        </a:p>
      </dsp:txBody>
      <dsp:txXfrm>
        <a:off x="7790" y="1729397"/>
        <a:ext cx="3599526" cy="1435343"/>
      </dsp:txXfrm>
    </dsp:sp>
    <dsp:sp modelId="{9DCDBD2D-01CD-4E10-A065-1B5C68C41F5A}">
      <dsp:nvSpPr>
        <dsp:cNvPr id="0" name=""/>
        <dsp:cNvSpPr/>
      </dsp:nvSpPr>
      <dsp:spPr>
        <a:xfrm>
          <a:off x="3715211" y="649539"/>
          <a:ext cx="3599526" cy="1079857"/>
        </a:xfrm>
        <a:prstGeom prst="rect">
          <a:avLst/>
        </a:prstGeom>
        <a:solidFill>
          <a:schemeClr val="accent2">
            <a:hueOff val="-745210"/>
            <a:satOff val="-4879"/>
            <a:lumOff val="-1078"/>
            <a:alphaOff val="0"/>
          </a:schemeClr>
        </a:solidFill>
        <a:ln w="22225" cap="rnd" cmpd="sng" algn="ctr">
          <a:solidFill>
            <a:schemeClr val="accent2">
              <a:hueOff val="-745210"/>
              <a:satOff val="-4879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Integrate</a:t>
          </a:r>
        </a:p>
      </dsp:txBody>
      <dsp:txXfrm>
        <a:off x="3715211" y="649539"/>
        <a:ext cx="3599526" cy="1079857"/>
      </dsp:txXfrm>
    </dsp:sp>
    <dsp:sp modelId="{6BF9FBD3-33A2-49C3-8FB1-B8E1E1972547}">
      <dsp:nvSpPr>
        <dsp:cNvPr id="0" name=""/>
        <dsp:cNvSpPr/>
      </dsp:nvSpPr>
      <dsp:spPr>
        <a:xfrm>
          <a:off x="3715211" y="1729397"/>
          <a:ext cx="3599526" cy="1435343"/>
        </a:xfrm>
        <a:prstGeom prst="rect">
          <a:avLst/>
        </a:prstGeom>
        <a:solidFill>
          <a:schemeClr val="accent2">
            <a:tint val="40000"/>
            <a:alpha val="90000"/>
            <a:hueOff val="-847441"/>
            <a:satOff val="-4093"/>
            <a:lumOff val="-33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847441"/>
              <a:satOff val="-4093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Virtual Network (VNet) Integration: Integrate your app with an Azure VNet for secure private network access.</a:t>
          </a:r>
        </a:p>
      </dsp:txBody>
      <dsp:txXfrm>
        <a:off x="3715211" y="1729397"/>
        <a:ext cx="3599526" cy="1435343"/>
      </dsp:txXfrm>
    </dsp:sp>
    <dsp:sp modelId="{D70E7D78-8B9E-424A-A107-F13114F5DC3F}">
      <dsp:nvSpPr>
        <dsp:cNvPr id="0" name=""/>
        <dsp:cNvSpPr/>
      </dsp:nvSpPr>
      <dsp:spPr>
        <a:xfrm>
          <a:off x="7422632" y="649539"/>
          <a:ext cx="3599526" cy="1079857"/>
        </a:xfrm>
        <a:prstGeom prst="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accent2">
              <a:hueOff val="-1490421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43" tIns="284443" rIns="284443" bIns="284443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Secure</a:t>
          </a:r>
        </a:p>
      </dsp:txBody>
      <dsp:txXfrm>
        <a:off x="7422632" y="649539"/>
        <a:ext cx="3599526" cy="1079857"/>
      </dsp:txXfrm>
    </dsp:sp>
    <dsp:sp modelId="{37151C1F-E1C8-4B1F-9508-CC1A329A25EB}">
      <dsp:nvSpPr>
        <dsp:cNvPr id="0" name=""/>
        <dsp:cNvSpPr/>
      </dsp:nvSpPr>
      <dsp:spPr>
        <a:xfrm>
          <a:off x="7422632" y="1729397"/>
          <a:ext cx="3599526" cy="1435343"/>
        </a:xfrm>
        <a:prstGeom prst="rect">
          <a:avLst/>
        </a:prstGeom>
        <a:solidFill>
          <a:schemeClr val="accent2">
            <a:tint val="40000"/>
            <a:alpha val="90000"/>
            <a:hueOff val="-1694883"/>
            <a:satOff val="-8186"/>
            <a:lumOff val="-6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94883"/>
              <a:satOff val="-8186"/>
              <a:lumOff val="-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553" tIns="355553" rIns="355553" bIns="355553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Private Endpoints: Secure access to your app service with private endpoints, keeping traffic within the Azure network.</a:t>
          </a:r>
        </a:p>
      </dsp:txBody>
      <dsp:txXfrm>
        <a:off x="7422632" y="1729397"/>
        <a:ext cx="3599526" cy="143534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B59AA-60D1-438F-9585-B0488EB92D65}">
      <dsp:nvSpPr>
        <dsp:cNvPr id="0" name=""/>
        <dsp:cNvSpPr/>
      </dsp:nvSpPr>
      <dsp:spPr>
        <a:xfrm>
          <a:off x="0" y="574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E1962-DA2B-461D-835D-8AB06413A133}">
      <dsp:nvSpPr>
        <dsp:cNvPr id="0" name=""/>
        <dsp:cNvSpPr/>
      </dsp:nvSpPr>
      <dsp:spPr>
        <a:xfrm>
          <a:off x="0" y="574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Stateful Workflows: Maintains state across function executions.</a:t>
          </a:r>
        </a:p>
      </dsp:txBody>
      <dsp:txXfrm>
        <a:off x="0" y="574"/>
        <a:ext cx="7012370" cy="941596"/>
      </dsp:txXfrm>
    </dsp:sp>
    <dsp:sp modelId="{B7E14B51-8142-4E24-8B13-F159321EED71}">
      <dsp:nvSpPr>
        <dsp:cNvPr id="0" name=""/>
        <dsp:cNvSpPr/>
      </dsp:nvSpPr>
      <dsp:spPr>
        <a:xfrm>
          <a:off x="0" y="942171"/>
          <a:ext cx="7012370" cy="0"/>
        </a:xfrm>
        <a:prstGeom prst="line">
          <a:avLst/>
        </a:prstGeom>
        <a:solidFill>
          <a:schemeClr val="accent5">
            <a:hueOff val="-370431"/>
            <a:satOff val="793"/>
            <a:lumOff val="-686"/>
            <a:alphaOff val="0"/>
          </a:schemeClr>
        </a:solidFill>
        <a:ln w="22225" cap="rnd" cmpd="sng" algn="ctr">
          <a:solidFill>
            <a:schemeClr val="accent5">
              <a:hueOff val="-370431"/>
              <a:satOff val="793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793E7-87ED-4694-9858-FC5822FF6A41}">
      <dsp:nvSpPr>
        <dsp:cNvPr id="0" name=""/>
        <dsp:cNvSpPr/>
      </dsp:nvSpPr>
      <dsp:spPr>
        <a:xfrm>
          <a:off x="0" y="942171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Complex Workflow Handling: Automate scenarios like approval workflows or waiting for external events.</a:t>
          </a:r>
        </a:p>
      </dsp:txBody>
      <dsp:txXfrm>
        <a:off x="0" y="942171"/>
        <a:ext cx="7012370" cy="941596"/>
      </dsp:txXfrm>
    </dsp:sp>
    <dsp:sp modelId="{55C6695B-C82F-4EE0-8055-FDB71075B5E7}">
      <dsp:nvSpPr>
        <dsp:cNvPr id="0" name=""/>
        <dsp:cNvSpPr/>
      </dsp:nvSpPr>
      <dsp:spPr>
        <a:xfrm>
          <a:off x="0" y="1883767"/>
          <a:ext cx="7012370" cy="0"/>
        </a:xfrm>
        <a:prstGeom prst="line">
          <a:avLst/>
        </a:prstGeom>
        <a:solidFill>
          <a:schemeClr val="accent5">
            <a:hueOff val="-740862"/>
            <a:satOff val="1585"/>
            <a:lumOff val="-1372"/>
            <a:alphaOff val="0"/>
          </a:schemeClr>
        </a:solidFill>
        <a:ln w="22225" cap="rnd" cmpd="sng" algn="ctr">
          <a:solidFill>
            <a:schemeClr val="accent5">
              <a:hueOff val="-740862"/>
              <a:satOff val="1585"/>
              <a:lumOff val="-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CD85E-21BF-4B13-B1C5-FE93F1289C27}">
      <dsp:nvSpPr>
        <dsp:cNvPr id="0" name=""/>
        <dsp:cNvSpPr/>
      </dsp:nvSpPr>
      <dsp:spPr>
        <a:xfrm>
          <a:off x="0" y="1883767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Reduced Infrastructure Maintenance: Focus on developing logic instead of managing infrastructure.</a:t>
          </a:r>
        </a:p>
      </dsp:txBody>
      <dsp:txXfrm>
        <a:off x="0" y="1883767"/>
        <a:ext cx="7012370" cy="941596"/>
      </dsp:txXfrm>
    </dsp:sp>
    <dsp:sp modelId="{8EA850E8-CD6A-428C-AA0F-52DCD419DDEE}">
      <dsp:nvSpPr>
        <dsp:cNvPr id="0" name=""/>
        <dsp:cNvSpPr/>
      </dsp:nvSpPr>
      <dsp:spPr>
        <a:xfrm>
          <a:off x="0" y="2825363"/>
          <a:ext cx="7012370" cy="0"/>
        </a:xfrm>
        <a:prstGeom prst="line">
          <a:avLst/>
        </a:prstGeom>
        <a:solidFill>
          <a:schemeClr val="accent5">
            <a:hueOff val="-1111293"/>
            <a:satOff val="2378"/>
            <a:lumOff val="-2059"/>
            <a:alphaOff val="0"/>
          </a:schemeClr>
        </a:solidFill>
        <a:ln w="22225" cap="rnd" cmpd="sng" algn="ctr">
          <a:solidFill>
            <a:schemeClr val="accent5">
              <a:hueOff val="-1111293"/>
              <a:satOff val="2378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8AA41-48EB-4811-89AE-C57FDB897711}">
      <dsp:nvSpPr>
        <dsp:cNvPr id="0" name=""/>
        <dsp:cNvSpPr/>
      </dsp:nvSpPr>
      <dsp:spPr>
        <a:xfrm>
          <a:off x="0" y="2825363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Cost Efficiency: Pay only when function apps are running.</a:t>
          </a:r>
        </a:p>
      </dsp:txBody>
      <dsp:txXfrm>
        <a:off x="0" y="2825363"/>
        <a:ext cx="7012370" cy="941596"/>
      </dsp:txXfrm>
    </dsp:sp>
    <dsp:sp modelId="{C6F3E1D2-6F10-4DCD-A7FA-29DBB60BDC8D}">
      <dsp:nvSpPr>
        <dsp:cNvPr id="0" name=""/>
        <dsp:cNvSpPr/>
      </dsp:nvSpPr>
      <dsp:spPr>
        <a:xfrm>
          <a:off x="0" y="3766959"/>
          <a:ext cx="7012370" cy="0"/>
        </a:xfrm>
        <a:prstGeom prst="line">
          <a:avLst/>
        </a:prstGeom>
        <a:solidFill>
          <a:schemeClr val="accent5">
            <a:hueOff val="-1481724"/>
            <a:satOff val="3170"/>
            <a:lumOff val="-2745"/>
            <a:alphaOff val="0"/>
          </a:schemeClr>
        </a:solidFill>
        <a:ln w="22225" cap="rnd" cmpd="sng" algn="ctr">
          <a:solidFill>
            <a:schemeClr val="accent5">
              <a:hueOff val="-1481724"/>
              <a:satOff val="317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AAC92-5553-4D70-BC7E-202402B60328}">
      <dsp:nvSpPr>
        <dsp:cNvPr id="0" name=""/>
        <dsp:cNvSpPr/>
      </dsp:nvSpPr>
      <dsp:spPr>
        <a:xfrm>
          <a:off x="0" y="3766959"/>
          <a:ext cx="7012370" cy="941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Integration Flexibility: Easily integrates with other Azure services and APIs.</a:t>
          </a:r>
        </a:p>
      </dsp:txBody>
      <dsp:txXfrm>
        <a:off x="0" y="3766959"/>
        <a:ext cx="7012370" cy="94159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AAC866-2098-41BD-A616-35DB2BB5689B}">
      <dsp:nvSpPr>
        <dsp:cNvPr id="0" name=""/>
        <dsp:cNvSpPr/>
      </dsp:nvSpPr>
      <dsp:spPr>
        <a:xfrm>
          <a:off x="0" y="865143"/>
          <a:ext cx="74980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F9FE6-0288-485C-8F0B-67EC7917E313}">
      <dsp:nvSpPr>
        <dsp:cNvPr id="0" name=""/>
        <dsp:cNvSpPr/>
      </dsp:nvSpPr>
      <dsp:spPr>
        <a:xfrm>
          <a:off x="374904" y="673263"/>
          <a:ext cx="5248656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87" tIns="0" rIns="19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Function: Start orchestration by triggering an orchestrator function.</a:t>
          </a:r>
        </a:p>
      </dsp:txBody>
      <dsp:txXfrm>
        <a:off x="393638" y="691997"/>
        <a:ext cx="5211188" cy="346292"/>
      </dsp:txXfrm>
    </dsp:sp>
    <dsp:sp modelId="{BA1F1032-EB34-4EAD-A631-B57643388412}">
      <dsp:nvSpPr>
        <dsp:cNvPr id="0" name=""/>
        <dsp:cNvSpPr/>
      </dsp:nvSpPr>
      <dsp:spPr>
        <a:xfrm>
          <a:off x="0" y="1454823"/>
          <a:ext cx="749808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745210"/>
              <a:satOff val="-4879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5B05A-6275-4670-B8F9-CABF53A6562F}">
      <dsp:nvSpPr>
        <dsp:cNvPr id="0" name=""/>
        <dsp:cNvSpPr/>
      </dsp:nvSpPr>
      <dsp:spPr>
        <a:xfrm>
          <a:off x="374904" y="1262943"/>
          <a:ext cx="5248656" cy="383760"/>
        </a:xfrm>
        <a:prstGeom prst="roundRect">
          <a:avLst/>
        </a:prstGeom>
        <a:solidFill>
          <a:schemeClr val="accent2">
            <a:hueOff val="-745210"/>
            <a:satOff val="-4879"/>
            <a:lumOff val="-10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87" tIns="0" rIns="19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Example: Triggered by HTTP, Blob storage, or Queue messages.</a:t>
          </a:r>
        </a:p>
      </dsp:txBody>
      <dsp:txXfrm>
        <a:off x="393638" y="1281677"/>
        <a:ext cx="5211188" cy="346292"/>
      </dsp:txXfrm>
    </dsp:sp>
    <dsp:sp modelId="{06B97FB8-C6D4-490B-8A67-1557353B1661}">
      <dsp:nvSpPr>
        <dsp:cNvPr id="0" name=""/>
        <dsp:cNvSpPr/>
      </dsp:nvSpPr>
      <dsp:spPr>
        <a:xfrm>
          <a:off x="0" y="2044503"/>
          <a:ext cx="7498080" cy="31539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490421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1934" tIns="270764" rIns="58193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/>
            <a:t>[</a:t>
          </a:r>
          <a:r>
            <a:rPr lang="en-US" sz="1300" kern="1200" dirty="0" err="1"/>
            <a:t>FunctionName</a:t>
          </a:r>
          <a:r>
            <a:rPr lang="en-US" sz="1300" kern="1200" dirty="0"/>
            <a:t>("</a:t>
          </a:r>
          <a:r>
            <a:rPr lang="en-US" sz="1300" kern="1200" dirty="0" err="1"/>
            <a:t>BlobTriggerStart</a:t>
          </a:r>
          <a:r>
            <a:rPr lang="en-US" sz="1300" kern="1200" dirty="0"/>
            <a:t>")]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/>
            <a:t>public static async Task </a:t>
          </a:r>
          <a:r>
            <a:rPr lang="en-US" sz="1300" kern="1200" dirty="0" err="1"/>
            <a:t>BlobTriggerClientFunction</a:t>
          </a:r>
          <a:r>
            <a:rPr lang="en-US" sz="1300" kern="1200" dirty="0"/>
            <a:t>(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/>
            <a:t>[</a:t>
          </a:r>
          <a:r>
            <a:rPr lang="en-US" sz="1300" kern="1200" dirty="0" err="1"/>
            <a:t>BlobTrigger</a:t>
          </a:r>
          <a:r>
            <a:rPr lang="en-US" sz="1300" kern="1200" dirty="0"/>
            <a:t>("</a:t>
          </a:r>
          <a:r>
            <a:rPr lang="en-US" sz="1300" kern="1200" dirty="0" err="1"/>
            <a:t>photoscontainer</a:t>
          </a:r>
          <a:r>
            <a:rPr lang="en-US" sz="1300" kern="1200" dirty="0"/>
            <a:t>/{name}", Connection ="</a:t>
          </a:r>
          <a:r>
            <a:rPr lang="en-US" sz="1300" kern="1200" dirty="0" err="1"/>
            <a:t>StorageConnectionString</a:t>
          </a:r>
          <a:r>
            <a:rPr lang="en-US" sz="1300" kern="1200" dirty="0"/>
            <a:t>")]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 err="1"/>
            <a:t>CloudBlockBlob</a:t>
          </a:r>
          <a:r>
            <a:rPr lang="en-US" sz="1300" kern="1200" dirty="0"/>
            <a:t> </a:t>
          </a:r>
          <a:r>
            <a:rPr lang="en-US" sz="1300" kern="1200" dirty="0" err="1"/>
            <a:t>myBlob</a:t>
          </a:r>
          <a:r>
            <a:rPr lang="en-US" sz="1300" kern="1200" dirty="0"/>
            <a:t>, string name,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 err="1"/>
            <a:t>ILogger</a:t>
          </a:r>
          <a:r>
            <a:rPr lang="en-US" sz="1300" kern="1200" dirty="0"/>
            <a:t> log, [</a:t>
          </a:r>
          <a:r>
            <a:rPr lang="en-US" sz="1300" kern="1200" dirty="0" err="1"/>
            <a:t>DurableClient</a:t>
          </a:r>
          <a:r>
            <a:rPr lang="en-US" sz="1300" kern="1200" dirty="0"/>
            <a:t>] </a:t>
          </a:r>
          <a:r>
            <a:rPr lang="en-US" sz="1300" kern="1200" dirty="0" err="1"/>
            <a:t>IDurableOrchestrationClient</a:t>
          </a:r>
          <a:r>
            <a:rPr lang="en-US" sz="1300" kern="1200" dirty="0"/>
            <a:t> starter)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/>
            <a:t>{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/>
            <a:t>// Function logic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300" kern="1200" dirty="0"/>
            <a:t>}</a:t>
          </a:r>
        </a:p>
      </dsp:txBody>
      <dsp:txXfrm>
        <a:off x="0" y="2044503"/>
        <a:ext cx="7498080" cy="3153948"/>
      </dsp:txXfrm>
    </dsp:sp>
    <dsp:sp modelId="{CE2E9937-E9C7-4E94-A362-AE5ED49D654F}">
      <dsp:nvSpPr>
        <dsp:cNvPr id="0" name=""/>
        <dsp:cNvSpPr/>
      </dsp:nvSpPr>
      <dsp:spPr>
        <a:xfrm>
          <a:off x="374904" y="1852623"/>
          <a:ext cx="5248656" cy="38376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387" tIns="0" rIns="198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Example Code:</a:t>
          </a:r>
        </a:p>
      </dsp:txBody>
      <dsp:txXfrm>
        <a:off x="393638" y="1871357"/>
        <a:ext cx="5211188" cy="34629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D1B7F-85EE-4F57-9237-CE260248F4E0}">
      <dsp:nvSpPr>
        <dsp:cNvPr id="0" name=""/>
        <dsp:cNvSpPr/>
      </dsp:nvSpPr>
      <dsp:spPr>
        <a:xfrm>
          <a:off x="0" y="120129"/>
          <a:ext cx="7012370" cy="7150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Role: Defines the sequence of tasks and workflow.</a:t>
          </a:r>
        </a:p>
      </dsp:txBody>
      <dsp:txXfrm>
        <a:off x="34906" y="155035"/>
        <a:ext cx="6942558" cy="645240"/>
      </dsp:txXfrm>
    </dsp:sp>
    <dsp:sp modelId="{49242B9B-3348-4E2E-8828-62248E1D4AA0}">
      <dsp:nvSpPr>
        <dsp:cNvPr id="0" name=""/>
        <dsp:cNvSpPr/>
      </dsp:nvSpPr>
      <dsp:spPr>
        <a:xfrm>
          <a:off x="0" y="887022"/>
          <a:ext cx="7012370" cy="715052"/>
        </a:xfrm>
        <a:prstGeom prst="roundRect">
          <a:avLst/>
        </a:prstGeom>
        <a:solidFill>
          <a:schemeClr val="accent2">
            <a:hueOff val="-496807"/>
            <a:satOff val="-3252"/>
            <a:lumOff val="-71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Characteristics: Must be deterministic.</a:t>
          </a:r>
        </a:p>
      </dsp:txBody>
      <dsp:txXfrm>
        <a:off x="34906" y="921928"/>
        <a:ext cx="6942558" cy="645240"/>
      </dsp:txXfrm>
    </dsp:sp>
    <dsp:sp modelId="{6B81E89E-00F8-4997-86B4-B72691073DE5}">
      <dsp:nvSpPr>
        <dsp:cNvPr id="0" name=""/>
        <dsp:cNvSpPr/>
      </dsp:nvSpPr>
      <dsp:spPr>
        <a:xfrm>
          <a:off x="0" y="1653915"/>
          <a:ext cx="7012370" cy="715052"/>
        </a:xfrm>
        <a:prstGeom prst="roundRect">
          <a:avLst/>
        </a:prstGeom>
        <a:solidFill>
          <a:schemeClr val="accent2">
            <a:hueOff val="-993614"/>
            <a:satOff val="-6505"/>
            <a:lumOff val="-14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Tasks: Can include activity functions, sub-orchestrations, and external events.</a:t>
          </a:r>
        </a:p>
      </dsp:txBody>
      <dsp:txXfrm>
        <a:off x="34906" y="1688821"/>
        <a:ext cx="6942558" cy="645240"/>
      </dsp:txXfrm>
    </dsp:sp>
    <dsp:sp modelId="{63207EC5-44CF-461D-AD62-B99C7D10C0F5}">
      <dsp:nvSpPr>
        <dsp:cNvPr id="0" name=""/>
        <dsp:cNvSpPr/>
      </dsp:nvSpPr>
      <dsp:spPr>
        <a:xfrm>
          <a:off x="0" y="2420808"/>
          <a:ext cx="7012370" cy="715052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 Code:</a:t>
          </a:r>
        </a:p>
      </dsp:txBody>
      <dsp:txXfrm>
        <a:off x="34906" y="2455714"/>
        <a:ext cx="6942558" cy="645240"/>
      </dsp:txXfrm>
    </dsp:sp>
    <dsp:sp modelId="{BE8F0C81-A0AB-4A05-A609-E6FB9378731E}">
      <dsp:nvSpPr>
        <dsp:cNvPr id="0" name=""/>
        <dsp:cNvSpPr/>
      </dsp:nvSpPr>
      <dsp:spPr>
        <a:xfrm>
          <a:off x="0" y="3135861"/>
          <a:ext cx="701237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[</a:t>
          </a:r>
          <a:r>
            <a:rPr lang="en-US" sz="1400" kern="1200" dirty="0" err="1"/>
            <a:t>FunctionName</a:t>
          </a:r>
          <a:r>
            <a:rPr lang="en-US" sz="1400" kern="1200" dirty="0"/>
            <a:t>("</a:t>
          </a:r>
          <a:r>
            <a:rPr lang="en-US" sz="1400" kern="1200" dirty="0" err="1"/>
            <a:t>StorageOrchestrator</a:t>
          </a:r>
          <a:r>
            <a:rPr lang="en-US" sz="1400" kern="1200" dirty="0"/>
            <a:t>")]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public static async Task&lt;string&gt; </a:t>
          </a:r>
          <a:r>
            <a:rPr lang="en-US" sz="1400" kern="1200" dirty="0" err="1"/>
            <a:t>RunOrchestrator</a:t>
          </a:r>
          <a:r>
            <a:rPr lang="en-US" sz="1400" kern="1200" dirty="0"/>
            <a:t>(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[</a:t>
          </a:r>
          <a:r>
            <a:rPr lang="en-US" sz="1400" kern="1200" dirty="0" err="1"/>
            <a:t>OrchestrationTrigger</a:t>
          </a:r>
          <a:r>
            <a:rPr lang="en-US" sz="1400" kern="1200" dirty="0"/>
            <a:t>] </a:t>
          </a:r>
          <a:r>
            <a:rPr lang="en-US" sz="1400" kern="1200" dirty="0" err="1"/>
            <a:t>IDurableOrchestrationContext</a:t>
          </a:r>
          <a:r>
            <a:rPr lang="en-US" sz="1400" kern="1200" dirty="0"/>
            <a:t> context, </a:t>
          </a:r>
          <a:r>
            <a:rPr lang="en-US" sz="1400" kern="1200" dirty="0" err="1"/>
            <a:t>ILogger</a:t>
          </a:r>
          <a:r>
            <a:rPr lang="en-US" sz="1400" kern="1200" dirty="0"/>
            <a:t> log)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{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// Function logic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}</a:t>
          </a:r>
        </a:p>
      </dsp:txBody>
      <dsp:txXfrm>
        <a:off x="0" y="3135861"/>
        <a:ext cx="7012370" cy="145314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4AC10-331E-4FA5-9B1F-7902BE7BC27E}">
      <dsp:nvSpPr>
        <dsp:cNvPr id="0" name=""/>
        <dsp:cNvSpPr/>
      </dsp:nvSpPr>
      <dsp:spPr>
        <a:xfrm>
          <a:off x="0" y="88455"/>
          <a:ext cx="701237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Role: Execute individual tasks within a workflow.</a:t>
          </a:r>
        </a:p>
      </dsp:txBody>
      <dsp:txXfrm>
        <a:off x="25759" y="114214"/>
        <a:ext cx="6960852" cy="476152"/>
      </dsp:txXfrm>
    </dsp:sp>
    <dsp:sp modelId="{636AE5B9-C7C3-4B66-A0CE-83688E531661}">
      <dsp:nvSpPr>
        <dsp:cNvPr id="0" name=""/>
        <dsp:cNvSpPr/>
      </dsp:nvSpPr>
      <dsp:spPr>
        <a:xfrm>
          <a:off x="0" y="679485"/>
          <a:ext cx="7012370" cy="527670"/>
        </a:xfrm>
        <a:prstGeom prst="roundRect">
          <a:avLst/>
        </a:prstGeom>
        <a:solidFill>
          <a:schemeClr val="accent2">
            <a:hueOff val="-496807"/>
            <a:satOff val="-3252"/>
            <a:lumOff val="-71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Characteristics: Short-lived and specific to a task.</a:t>
          </a:r>
        </a:p>
      </dsp:txBody>
      <dsp:txXfrm>
        <a:off x="25759" y="705244"/>
        <a:ext cx="6960852" cy="476152"/>
      </dsp:txXfrm>
    </dsp:sp>
    <dsp:sp modelId="{2B40DF25-61F5-4097-A115-243EFAF913AE}">
      <dsp:nvSpPr>
        <dsp:cNvPr id="0" name=""/>
        <dsp:cNvSpPr/>
      </dsp:nvSpPr>
      <dsp:spPr>
        <a:xfrm>
          <a:off x="0" y="1270515"/>
          <a:ext cx="7012370" cy="527670"/>
        </a:xfrm>
        <a:prstGeom prst="roundRect">
          <a:avLst/>
        </a:prstGeom>
        <a:solidFill>
          <a:schemeClr val="accent2">
            <a:hueOff val="-993614"/>
            <a:satOff val="-6505"/>
            <a:lumOff val="-14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Usage: Can run in parallel or sequentially.</a:t>
          </a:r>
        </a:p>
      </dsp:txBody>
      <dsp:txXfrm>
        <a:off x="25759" y="1296274"/>
        <a:ext cx="6960852" cy="476152"/>
      </dsp:txXfrm>
    </dsp:sp>
    <dsp:sp modelId="{13E18141-DBC6-4DE4-870C-4A5CE78CBEBC}">
      <dsp:nvSpPr>
        <dsp:cNvPr id="0" name=""/>
        <dsp:cNvSpPr/>
      </dsp:nvSpPr>
      <dsp:spPr>
        <a:xfrm>
          <a:off x="0" y="1861545"/>
          <a:ext cx="7012370" cy="52767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 Code:</a:t>
          </a:r>
        </a:p>
      </dsp:txBody>
      <dsp:txXfrm>
        <a:off x="25759" y="1887304"/>
        <a:ext cx="6960852" cy="476152"/>
      </dsp:txXfrm>
    </dsp:sp>
    <dsp:sp modelId="{C7D5DAD3-2DCA-458A-B99E-787F01E67601}">
      <dsp:nvSpPr>
        <dsp:cNvPr id="0" name=""/>
        <dsp:cNvSpPr/>
      </dsp:nvSpPr>
      <dsp:spPr>
        <a:xfrm>
          <a:off x="0" y="2389215"/>
          <a:ext cx="7012370" cy="2231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700" kern="1200" dirty="0"/>
            <a:t>[</a:t>
          </a:r>
          <a:r>
            <a:rPr lang="en-US" sz="1700" kern="1200" dirty="0" err="1"/>
            <a:t>FunctionName</a:t>
          </a:r>
          <a:r>
            <a:rPr lang="en-US" sz="1700" kern="1200" dirty="0"/>
            <a:t>("</a:t>
          </a:r>
          <a:r>
            <a:rPr lang="en-US" sz="1700" kern="1200" dirty="0" err="1"/>
            <a:t>SendMessageToServiceBusQueue</a:t>
          </a:r>
          <a:r>
            <a:rPr lang="en-US" sz="1700" kern="1200" dirty="0"/>
            <a:t>")]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700" kern="1200" dirty="0"/>
            <a:t>public static async Task&lt;string&gt; </a:t>
          </a:r>
          <a:r>
            <a:rPr lang="en-US" sz="1700" kern="1200" dirty="0" err="1"/>
            <a:t>SendMessageToAzureServiceBusQueueAsync</a:t>
          </a:r>
          <a:r>
            <a:rPr lang="en-US" sz="1700" kern="1200" dirty="0"/>
            <a:t>(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700" kern="1200" dirty="0"/>
            <a:t>[</a:t>
          </a:r>
          <a:r>
            <a:rPr lang="en-US" sz="1700" kern="1200" dirty="0" err="1"/>
            <a:t>ActivityTrigger</a:t>
          </a:r>
          <a:r>
            <a:rPr lang="en-US" sz="1700" kern="1200" dirty="0"/>
            <a:t>] </a:t>
          </a:r>
          <a:r>
            <a:rPr lang="en-US" sz="1700" kern="1200" dirty="0" err="1"/>
            <a:t>CloudBlobItem</a:t>
          </a:r>
          <a:r>
            <a:rPr lang="en-US" sz="1700" kern="1200" dirty="0"/>
            <a:t> </a:t>
          </a:r>
          <a:r>
            <a:rPr lang="en-US" sz="1700" kern="1200" dirty="0" err="1"/>
            <a:t>uploadedBlob</a:t>
          </a:r>
          <a:r>
            <a:rPr lang="en-US" sz="1700" kern="1200" dirty="0"/>
            <a:t>, </a:t>
          </a:r>
          <a:r>
            <a:rPr lang="en-US" sz="1700" kern="1200" dirty="0" err="1"/>
            <a:t>ILogger</a:t>
          </a:r>
          <a:r>
            <a:rPr lang="en-US" sz="1700" kern="1200" dirty="0"/>
            <a:t> log, </a:t>
          </a:r>
          <a:r>
            <a:rPr lang="en-US" sz="1700" kern="1200" dirty="0" err="1"/>
            <a:t>ExecutionContext</a:t>
          </a:r>
          <a:r>
            <a:rPr lang="en-US" sz="1700" kern="1200" dirty="0"/>
            <a:t> </a:t>
          </a:r>
          <a:r>
            <a:rPr lang="en-US" sz="1700" kern="1200" dirty="0" err="1"/>
            <a:t>executionContext</a:t>
          </a:r>
          <a:r>
            <a:rPr lang="en-US" sz="1700" kern="1200" dirty="0"/>
            <a:t>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700" kern="1200" dirty="0"/>
            <a:t>{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700" kern="1200"/>
            <a:t>// Function logic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700" kern="1200" dirty="0"/>
            <a:t>}</a:t>
          </a:r>
        </a:p>
      </dsp:txBody>
      <dsp:txXfrm>
        <a:off x="0" y="2389215"/>
        <a:ext cx="7012370" cy="22314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1FB47-D901-4321-8F15-53CDBB72D49D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E601C-4486-4733-9510-9369DA339252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10963-74D8-4390-BB52-A4552D24521B}">
      <dsp:nvSpPr>
        <dsp:cNvPr id="0" name=""/>
        <dsp:cNvSpPr/>
      </dsp:nvSpPr>
      <dsp:spPr>
        <a:xfrm>
          <a:off x="905091" y="3679"/>
          <a:ext cx="315556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Scalability</a:t>
          </a:r>
        </a:p>
      </dsp:txBody>
      <dsp:txXfrm>
        <a:off x="905091" y="3679"/>
        <a:ext cx="3155566" cy="783628"/>
      </dsp:txXfrm>
    </dsp:sp>
    <dsp:sp modelId="{FA3D61CA-4CC0-4631-9CEE-3EE9A6913F4C}">
      <dsp:nvSpPr>
        <dsp:cNvPr id="0" name=""/>
        <dsp:cNvSpPr/>
      </dsp:nvSpPr>
      <dsp:spPr>
        <a:xfrm>
          <a:off x="4060657" y="3679"/>
          <a:ext cx="2951712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Handles many concurrent requests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Scales dynamically to meet demand</a:t>
          </a:r>
        </a:p>
      </dsp:txBody>
      <dsp:txXfrm>
        <a:off x="4060657" y="3679"/>
        <a:ext cx="2951712" cy="783628"/>
      </dsp:txXfrm>
    </dsp:sp>
    <dsp:sp modelId="{79E5829A-3B23-4B2E-8C47-7C55DB33981C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4E0CA-95B1-4F59-9196-999B12DA3129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21C33-4650-405D-864D-26D27EC9522B}">
      <dsp:nvSpPr>
        <dsp:cNvPr id="0" name=""/>
        <dsp:cNvSpPr/>
      </dsp:nvSpPr>
      <dsp:spPr>
        <a:xfrm>
          <a:off x="905091" y="983215"/>
          <a:ext cx="315556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Reliability</a:t>
          </a:r>
        </a:p>
      </dsp:txBody>
      <dsp:txXfrm>
        <a:off x="905091" y="983215"/>
        <a:ext cx="3155566" cy="783628"/>
      </dsp:txXfrm>
    </dsp:sp>
    <dsp:sp modelId="{B24107FE-92A5-4A4D-BFFA-CE06FB9F2195}">
      <dsp:nvSpPr>
        <dsp:cNvPr id="0" name=""/>
        <dsp:cNvSpPr/>
      </dsp:nvSpPr>
      <dsp:spPr>
        <a:xfrm>
          <a:off x="4060657" y="983215"/>
          <a:ext cx="2951712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Durable state storage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Highly available and fault-tolerant</a:t>
          </a:r>
        </a:p>
      </dsp:txBody>
      <dsp:txXfrm>
        <a:off x="4060657" y="983215"/>
        <a:ext cx="2951712" cy="783628"/>
      </dsp:txXfrm>
    </dsp:sp>
    <dsp:sp modelId="{F7793742-9BA0-4E39-B6C8-F355D34618FA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56627-F24D-4A6B-B82A-7224120D9ED9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9FBDC-1CB3-4220-B3E5-CDB78BF27EE4}">
      <dsp:nvSpPr>
        <dsp:cNvPr id="0" name=""/>
        <dsp:cNvSpPr/>
      </dsp:nvSpPr>
      <dsp:spPr>
        <a:xfrm>
          <a:off x="905091" y="1962751"/>
          <a:ext cx="315556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</a:t>
          </a:r>
        </a:p>
      </dsp:txBody>
      <dsp:txXfrm>
        <a:off x="905091" y="1962751"/>
        <a:ext cx="3155566" cy="783628"/>
      </dsp:txXfrm>
    </dsp:sp>
    <dsp:sp modelId="{F5D491A1-39DC-4613-8C92-5BB93A2FC971}">
      <dsp:nvSpPr>
        <dsp:cNvPr id="0" name=""/>
        <dsp:cNvSpPr/>
      </dsp:nvSpPr>
      <dsp:spPr>
        <a:xfrm>
          <a:off x="4060657" y="1962751"/>
          <a:ext cx="2951712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Optimistic concurrency control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Ensures correct order of updates</a:t>
          </a:r>
        </a:p>
      </dsp:txBody>
      <dsp:txXfrm>
        <a:off x="4060657" y="1962751"/>
        <a:ext cx="2951712" cy="783628"/>
      </dsp:txXfrm>
    </dsp:sp>
    <dsp:sp modelId="{6437B58D-7364-410D-BDFE-0B6C7224EA69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0E377-23CC-498E-8C37-0EA9E73F0282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4BB28-FEDE-4A80-B16B-F59E2F084729}">
      <dsp:nvSpPr>
        <dsp:cNvPr id="0" name=""/>
        <dsp:cNvSpPr/>
      </dsp:nvSpPr>
      <dsp:spPr>
        <a:xfrm>
          <a:off x="905091" y="2942287"/>
          <a:ext cx="315556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Encapsulation</a:t>
          </a:r>
        </a:p>
      </dsp:txBody>
      <dsp:txXfrm>
        <a:off x="905091" y="2942287"/>
        <a:ext cx="3155566" cy="783628"/>
      </dsp:txXfrm>
    </dsp:sp>
    <dsp:sp modelId="{D8B7FD5D-E130-4173-9BC2-B12F199D633E}">
      <dsp:nvSpPr>
        <dsp:cNvPr id="0" name=""/>
        <dsp:cNvSpPr/>
      </dsp:nvSpPr>
      <dsp:spPr>
        <a:xfrm>
          <a:off x="4060657" y="2942287"/>
          <a:ext cx="2951712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Encapsulates logic and state in a single class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Easier to maintain and evolve</a:t>
          </a:r>
        </a:p>
      </dsp:txBody>
      <dsp:txXfrm>
        <a:off x="4060657" y="2942287"/>
        <a:ext cx="2951712" cy="783628"/>
      </dsp:txXfrm>
    </dsp:sp>
    <dsp:sp modelId="{725C43A5-BE51-4184-A697-A0D7A8B11BC0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EB4E3-81E6-48EB-9351-2DE17306F479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0168-80F1-4973-90D2-6DFDD5905C14}">
      <dsp:nvSpPr>
        <dsp:cNvPr id="0" name=""/>
        <dsp:cNvSpPr/>
      </dsp:nvSpPr>
      <dsp:spPr>
        <a:xfrm>
          <a:off x="905091" y="3921823"/>
          <a:ext cx="3155566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Reusability</a:t>
          </a:r>
        </a:p>
      </dsp:txBody>
      <dsp:txXfrm>
        <a:off x="905091" y="3921823"/>
        <a:ext cx="3155566" cy="783628"/>
      </dsp:txXfrm>
    </dsp:sp>
    <dsp:sp modelId="{8342643F-A7CA-420D-A26A-C0E1E3992644}">
      <dsp:nvSpPr>
        <dsp:cNvPr id="0" name=""/>
        <dsp:cNvSpPr/>
      </dsp:nvSpPr>
      <dsp:spPr>
        <a:xfrm>
          <a:off x="4060657" y="3921823"/>
          <a:ext cx="2951712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Can be used across multiple workflows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Reuse stateful entities in different parts of an application</a:t>
          </a:r>
        </a:p>
      </dsp:txBody>
      <dsp:txXfrm>
        <a:off x="4060657" y="3921823"/>
        <a:ext cx="2951712" cy="7836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809EF-003C-4B45-AD6B-79CD9EBC0C8D}">
      <dsp:nvSpPr>
        <dsp:cNvPr id="0" name=""/>
        <dsp:cNvSpPr/>
      </dsp:nvSpPr>
      <dsp:spPr>
        <a:xfrm>
          <a:off x="6409" y="124393"/>
          <a:ext cx="1458532" cy="14585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2886-F321-4698-98C3-2A9A74AC8465}">
      <dsp:nvSpPr>
        <dsp:cNvPr id="0" name=""/>
        <dsp:cNvSpPr/>
      </dsp:nvSpPr>
      <dsp:spPr>
        <a:xfrm>
          <a:off x="312701" y="430685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803F2-2D1C-41E5-B670-9AFB20334CAB}">
      <dsp:nvSpPr>
        <dsp:cNvPr id="0" name=""/>
        <dsp:cNvSpPr/>
      </dsp:nvSpPr>
      <dsp:spPr>
        <a:xfrm>
          <a:off x="1777484" y="124393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Launch virtual servers in the cloud.</a:t>
          </a:r>
        </a:p>
      </dsp:txBody>
      <dsp:txXfrm>
        <a:off x="1777484" y="124393"/>
        <a:ext cx="3437969" cy="1458532"/>
      </dsp:txXfrm>
    </dsp:sp>
    <dsp:sp modelId="{7D59223A-8799-47CB-B490-CEF731761002}">
      <dsp:nvSpPr>
        <dsp:cNvPr id="0" name=""/>
        <dsp:cNvSpPr/>
      </dsp:nvSpPr>
      <dsp:spPr>
        <a:xfrm>
          <a:off x="5814495" y="124393"/>
          <a:ext cx="1458532" cy="14585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C3151-A3D1-4507-85F0-68FFDE26606D}">
      <dsp:nvSpPr>
        <dsp:cNvPr id="0" name=""/>
        <dsp:cNvSpPr/>
      </dsp:nvSpPr>
      <dsp:spPr>
        <a:xfrm>
          <a:off x="6120786" y="430685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4217C-051E-4C9E-818F-8BF670197350}">
      <dsp:nvSpPr>
        <dsp:cNvPr id="0" name=""/>
        <dsp:cNvSpPr/>
      </dsp:nvSpPr>
      <dsp:spPr>
        <a:xfrm>
          <a:off x="7585570" y="124393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Supports multiple operating systems (Windows, Linux).</a:t>
          </a:r>
        </a:p>
      </dsp:txBody>
      <dsp:txXfrm>
        <a:off x="7585570" y="124393"/>
        <a:ext cx="3437969" cy="1458532"/>
      </dsp:txXfrm>
    </dsp:sp>
    <dsp:sp modelId="{E999752F-B65C-499A-8C51-D178FBE6CBCE}">
      <dsp:nvSpPr>
        <dsp:cNvPr id="0" name=""/>
        <dsp:cNvSpPr/>
      </dsp:nvSpPr>
      <dsp:spPr>
        <a:xfrm>
          <a:off x="6409" y="2231354"/>
          <a:ext cx="1458532" cy="14585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42A87-84CF-4F38-85B7-8DCD93AD2C4C}">
      <dsp:nvSpPr>
        <dsp:cNvPr id="0" name=""/>
        <dsp:cNvSpPr/>
      </dsp:nvSpPr>
      <dsp:spPr>
        <a:xfrm>
          <a:off x="312701" y="2537646"/>
          <a:ext cx="845948" cy="845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07197-539A-44A7-811A-94520B6F02BE}">
      <dsp:nvSpPr>
        <dsp:cNvPr id="0" name=""/>
        <dsp:cNvSpPr/>
      </dsp:nvSpPr>
      <dsp:spPr>
        <a:xfrm>
          <a:off x="1777484" y="223135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Runs on </a:t>
          </a:r>
          <a:r>
            <a:rPr lang="en-US" sz="2400" b="1" kern="1200"/>
            <a:t>Xen hypervisor</a:t>
          </a:r>
          <a:r>
            <a:rPr lang="en-US" sz="2400" kern="1200"/>
            <a:t>.</a:t>
          </a:r>
        </a:p>
      </dsp:txBody>
      <dsp:txXfrm>
        <a:off x="1777484" y="2231354"/>
        <a:ext cx="3437969" cy="1458532"/>
      </dsp:txXfrm>
    </dsp:sp>
    <dsp:sp modelId="{8E6F58A3-2DCC-4C1D-B2CE-87F6D8BAC00E}">
      <dsp:nvSpPr>
        <dsp:cNvPr id="0" name=""/>
        <dsp:cNvSpPr/>
      </dsp:nvSpPr>
      <dsp:spPr>
        <a:xfrm>
          <a:off x="5814495" y="2231354"/>
          <a:ext cx="1458532" cy="14585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9028F-7FCC-4A0E-BDDB-EDC0BEFF8351}">
      <dsp:nvSpPr>
        <dsp:cNvPr id="0" name=""/>
        <dsp:cNvSpPr/>
      </dsp:nvSpPr>
      <dsp:spPr>
        <a:xfrm>
          <a:off x="6120786" y="2537646"/>
          <a:ext cx="845948" cy="8459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3529-249A-4A91-8804-CB91499EFC54}">
      <dsp:nvSpPr>
        <dsp:cNvPr id="0" name=""/>
        <dsp:cNvSpPr/>
      </dsp:nvSpPr>
      <dsp:spPr>
        <a:xfrm>
          <a:off x="7585570" y="223135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Users can launch and configure servers as required.</a:t>
          </a:r>
        </a:p>
      </dsp:txBody>
      <dsp:txXfrm>
        <a:off x="7585570" y="2231354"/>
        <a:ext cx="3437969" cy="145853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87FB6-5A65-4DCF-9BC0-E2682313B47D}">
      <dsp:nvSpPr>
        <dsp:cNvPr id="0" name=""/>
        <dsp:cNvSpPr/>
      </dsp:nvSpPr>
      <dsp:spPr>
        <a:xfrm>
          <a:off x="1346" y="681889"/>
          <a:ext cx="4901003" cy="24505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Stateful: Orchestrator and Entity Functions</a:t>
          </a:r>
        </a:p>
      </dsp:txBody>
      <dsp:txXfrm>
        <a:off x="73119" y="753662"/>
        <a:ext cx="4757457" cy="2306955"/>
      </dsp:txXfrm>
    </dsp:sp>
    <dsp:sp modelId="{F3DF76C2-48EC-43AD-BB6A-7C97BBC29CE0}">
      <dsp:nvSpPr>
        <dsp:cNvPr id="0" name=""/>
        <dsp:cNvSpPr/>
      </dsp:nvSpPr>
      <dsp:spPr>
        <a:xfrm>
          <a:off x="6127600" y="681889"/>
          <a:ext cx="4901003" cy="2450501"/>
        </a:xfrm>
        <a:prstGeom prst="roundRect">
          <a:avLst>
            <a:gd name="adj" fmla="val 10000"/>
          </a:avLst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Stateless: Client and Activity Functions</a:t>
          </a:r>
        </a:p>
      </dsp:txBody>
      <dsp:txXfrm>
        <a:off x="6199373" y="753662"/>
        <a:ext cx="4757457" cy="230695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1969-F988-4E37-A37F-49D68C4FB317}">
      <dsp:nvSpPr>
        <dsp:cNvPr id="0" name=""/>
        <dsp:cNvSpPr/>
      </dsp:nvSpPr>
      <dsp:spPr>
        <a:xfrm>
          <a:off x="0" y="8220"/>
          <a:ext cx="701237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Sequential execution of functions</a:t>
          </a:r>
        </a:p>
      </dsp:txBody>
      <dsp:txXfrm>
        <a:off x="26930" y="35150"/>
        <a:ext cx="6958510" cy="497795"/>
      </dsp:txXfrm>
    </dsp:sp>
    <dsp:sp modelId="{B4EA920B-46EA-4EAA-B720-1BEB76EEE262}">
      <dsp:nvSpPr>
        <dsp:cNvPr id="0" name=""/>
        <dsp:cNvSpPr/>
      </dsp:nvSpPr>
      <dsp:spPr>
        <a:xfrm>
          <a:off x="0" y="626115"/>
          <a:ext cx="7012370" cy="551655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Each function’s output is the next function’s input</a:t>
          </a:r>
        </a:p>
      </dsp:txBody>
      <dsp:txXfrm>
        <a:off x="26930" y="653045"/>
        <a:ext cx="6958510" cy="497795"/>
      </dsp:txXfrm>
    </dsp:sp>
    <dsp:sp modelId="{0A359796-9128-4355-8141-86BC2B15102B}">
      <dsp:nvSpPr>
        <dsp:cNvPr id="0" name=""/>
        <dsp:cNvSpPr/>
      </dsp:nvSpPr>
      <dsp:spPr>
        <a:xfrm>
          <a:off x="0" y="1177770"/>
          <a:ext cx="7012370" cy="352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[</a:t>
          </a:r>
          <a:r>
            <a:rPr lang="en-US" sz="1800" kern="1200" dirty="0" err="1"/>
            <a:t>FunctionName</a:t>
          </a:r>
          <a:r>
            <a:rPr lang="en-US" sz="1800" kern="1200" dirty="0"/>
            <a:t>("</a:t>
          </a:r>
          <a:r>
            <a:rPr lang="en-US" sz="1800" kern="1200" dirty="0" err="1"/>
            <a:t>FunctionChainingExample</a:t>
          </a:r>
          <a:r>
            <a:rPr lang="en-US" sz="1800" kern="1200" dirty="0"/>
            <a:t>")]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public static async Task&lt;object&gt; Run([</a:t>
          </a:r>
          <a:r>
            <a:rPr lang="en-US" sz="1800" kern="1200" dirty="0" err="1"/>
            <a:t>OrchestrationTrigger</a:t>
          </a:r>
          <a:r>
            <a:rPr lang="en-US" sz="1800" kern="1200" dirty="0"/>
            <a:t>] </a:t>
          </a:r>
          <a:r>
            <a:rPr lang="en-US" sz="1800" kern="1200" dirty="0" err="1"/>
            <a:t>IDurableOrchestrationContext</a:t>
          </a:r>
          <a:r>
            <a:rPr lang="en-US" sz="1800" kern="1200" dirty="0"/>
            <a:t> context)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{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var res1 = await </a:t>
          </a:r>
          <a:r>
            <a:rPr lang="en-US" sz="1800" kern="1200" dirty="0" err="1"/>
            <a:t>context.CallActivityAsync</a:t>
          </a:r>
          <a:r>
            <a:rPr lang="en-US" sz="1800" kern="1200" dirty="0"/>
            <a:t>&lt;object&gt;("myfunc1", null);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var res2 = await </a:t>
          </a:r>
          <a:r>
            <a:rPr lang="en-US" sz="1800" kern="1200" dirty="0" err="1"/>
            <a:t>context.CallActivityAsync</a:t>
          </a:r>
          <a:r>
            <a:rPr lang="en-US" sz="1800" kern="1200" dirty="0"/>
            <a:t>&lt;object&gt;("myfunc2", res1);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var </a:t>
          </a:r>
          <a:r>
            <a:rPr lang="en-US" sz="1800" kern="1200" dirty="0" err="1"/>
            <a:t>finalresult</a:t>
          </a:r>
          <a:r>
            <a:rPr lang="en-US" sz="1800" kern="1200" dirty="0"/>
            <a:t> = await </a:t>
          </a:r>
          <a:r>
            <a:rPr lang="en-US" sz="1800" kern="1200" dirty="0" err="1"/>
            <a:t>context.CallActivityAsync</a:t>
          </a:r>
          <a:r>
            <a:rPr lang="en-US" sz="1800" kern="1200" dirty="0"/>
            <a:t>&lt;object&gt;("myfunc3", res2);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return await </a:t>
          </a:r>
          <a:r>
            <a:rPr lang="en-US" sz="1800" kern="1200" dirty="0" err="1"/>
            <a:t>context.CallActivityAsync</a:t>
          </a:r>
          <a:r>
            <a:rPr lang="en-US" sz="1800" kern="1200" dirty="0"/>
            <a:t>&lt;object&gt;("myfunc4", </a:t>
          </a:r>
          <a:r>
            <a:rPr lang="en-US" sz="1800" kern="1200" dirty="0" err="1"/>
            <a:t>finalresult</a:t>
          </a:r>
          <a:r>
            <a:rPr lang="en-US" sz="1800" kern="1200" dirty="0"/>
            <a:t>);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None/>
          </a:pPr>
          <a:r>
            <a:rPr lang="en-US" sz="1800" kern="1200" dirty="0"/>
            <a:t>}</a:t>
          </a:r>
        </a:p>
      </dsp:txBody>
      <dsp:txXfrm>
        <a:off x="0" y="1177770"/>
        <a:ext cx="7012370" cy="352314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A30C1-B535-4BE8-8469-EB32B9B44D4C}">
      <dsp:nvSpPr>
        <dsp:cNvPr id="0" name=""/>
        <dsp:cNvSpPr/>
      </dsp:nvSpPr>
      <dsp:spPr>
        <a:xfrm>
          <a:off x="0" y="108435"/>
          <a:ext cx="7012370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Executes multiple functions in parallel</a:t>
          </a:r>
        </a:p>
      </dsp:txBody>
      <dsp:txXfrm>
        <a:off x="21075" y="129510"/>
        <a:ext cx="6970220" cy="389580"/>
      </dsp:txXfrm>
    </dsp:sp>
    <dsp:sp modelId="{A3951BD6-5423-48DE-8069-8385EFE6ADEF}">
      <dsp:nvSpPr>
        <dsp:cNvPr id="0" name=""/>
        <dsp:cNvSpPr/>
      </dsp:nvSpPr>
      <dsp:spPr>
        <a:xfrm>
          <a:off x="0" y="592005"/>
          <a:ext cx="7012370" cy="43173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Aggregates results</a:t>
          </a:r>
        </a:p>
      </dsp:txBody>
      <dsp:txXfrm>
        <a:off x="21075" y="613080"/>
        <a:ext cx="6970220" cy="389580"/>
      </dsp:txXfrm>
    </dsp:sp>
    <dsp:sp modelId="{A4ECC4A5-4D6D-4DD4-B208-CFD2F8B1113F}">
      <dsp:nvSpPr>
        <dsp:cNvPr id="0" name=""/>
        <dsp:cNvSpPr/>
      </dsp:nvSpPr>
      <dsp:spPr>
        <a:xfrm>
          <a:off x="0" y="1023735"/>
          <a:ext cx="7012370" cy="35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[</a:t>
          </a:r>
          <a:r>
            <a:rPr lang="en-US" sz="1400" kern="1200" dirty="0" err="1"/>
            <a:t>FunctionName</a:t>
          </a:r>
          <a:r>
            <a:rPr lang="en-US" sz="1400" kern="1200" dirty="0"/>
            <a:t>("</a:t>
          </a:r>
          <a:r>
            <a:rPr lang="en-US" sz="1400" kern="1200" dirty="0" err="1"/>
            <a:t>FanOutFanInExample</a:t>
          </a:r>
          <a:r>
            <a:rPr lang="en-US" sz="1400" kern="1200" dirty="0"/>
            <a:t>")]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public static async Task Run([</a:t>
          </a:r>
          <a:r>
            <a:rPr lang="en-US" sz="1400" kern="1200" dirty="0" err="1"/>
            <a:t>OrchestrationTrigger</a:t>
          </a:r>
          <a:r>
            <a:rPr lang="en-US" sz="1400" kern="1200" dirty="0"/>
            <a:t>] </a:t>
          </a:r>
          <a:r>
            <a:rPr lang="en-US" sz="1400" kern="1200" dirty="0" err="1"/>
            <a:t>IDurableOrchestrationContext</a:t>
          </a:r>
          <a:r>
            <a:rPr lang="en-US" sz="1400" kern="1200" dirty="0"/>
            <a:t> context)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{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var parallelTasks = new List&lt;Task&lt;int&gt;&gt;();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object[] workBatch = await context.CallActivityAsync&lt;object[]&gt;("F1", null);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for (int i = 0; i &lt; workBatch.Length; i++)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{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Task&lt;int&gt; task = </a:t>
          </a:r>
          <a:r>
            <a:rPr lang="en-US" sz="1400" kern="1200" dirty="0" err="1"/>
            <a:t>context.CallActivityAsync</a:t>
          </a:r>
          <a:r>
            <a:rPr lang="en-US" sz="1400" kern="1200" dirty="0"/>
            <a:t>&lt;int&gt;("F2", </a:t>
          </a:r>
          <a:r>
            <a:rPr lang="en-US" sz="1400" kern="1200" dirty="0" err="1"/>
            <a:t>workBatch</a:t>
          </a:r>
          <a:r>
            <a:rPr lang="en-US" sz="1400" kern="1200" dirty="0"/>
            <a:t>[</a:t>
          </a:r>
          <a:r>
            <a:rPr lang="en-US" sz="1400" kern="1200" dirty="0" err="1"/>
            <a:t>i</a:t>
          </a:r>
          <a:r>
            <a:rPr lang="en-US" sz="1400" kern="1200" dirty="0"/>
            <a:t>]);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parallelTasks.Add(task);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}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await Task.WhenAll(parallelTasks);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int sum = parallelTasks.Sum(t =&gt; t.Result);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/>
            <a:t>await context.CallActivityAsync("F3", sum);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400" kern="1200" dirty="0"/>
            <a:t>}</a:t>
          </a:r>
        </a:p>
      </dsp:txBody>
      <dsp:txXfrm>
        <a:off x="0" y="1023735"/>
        <a:ext cx="7012370" cy="357696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099D9-CE56-4171-B49E-D28B56C04204}">
      <dsp:nvSpPr>
        <dsp:cNvPr id="0" name=""/>
        <dsp:cNvSpPr/>
      </dsp:nvSpPr>
      <dsp:spPr>
        <a:xfrm>
          <a:off x="0" y="341445"/>
          <a:ext cx="7012370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Scalability: Design functions to handle varying loads and leverage autoscaling features.</a:t>
          </a:r>
        </a:p>
      </dsp:txBody>
      <dsp:txXfrm>
        <a:off x="46606" y="388051"/>
        <a:ext cx="6919158" cy="861507"/>
      </dsp:txXfrm>
    </dsp:sp>
    <dsp:sp modelId="{939BBA41-C385-48CC-8D62-3804D5C4F420}">
      <dsp:nvSpPr>
        <dsp:cNvPr id="0" name=""/>
        <dsp:cNvSpPr/>
      </dsp:nvSpPr>
      <dsp:spPr>
        <a:xfrm>
          <a:off x="0" y="1365285"/>
          <a:ext cx="7012370" cy="954719"/>
        </a:xfrm>
        <a:prstGeom prst="roundRect">
          <a:avLst/>
        </a:prstGeom>
        <a:gradFill rotWithShape="0">
          <a:gsLst>
            <a:gs pos="0">
              <a:schemeClr val="accent2">
                <a:hueOff val="-496807"/>
                <a:satOff val="-3252"/>
                <a:lumOff val="-719"/>
                <a:alphaOff val="0"/>
                <a:tint val="98000"/>
                <a:lumMod val="110000"/>
              </a:schemeClr>
            </a:gs>
            <a:gs pos="84000">
              <a:schemeClr val="accent2">
                <a:hueOff val="-496807"/>
                <a:satOff val="-3252"/>
                <a:lumOff val="-71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Error Handling: Implement robust error handling and retry policies.</a:t>
          </a:r>
        </a:p>
      </dsp:txBody>
      <dsp:txXfrm>
        <a:off x="46606" y="1411891"/>
        <a:ext cx="6919158" cy="861507"/>
      </dsp:txXfrm>
    </dsp:sp>
    <dsp:sp modelId="{F9F3B4A7-D368-4B51-A54E-295E2C520580}">
      <dsp:nvSpPr>
        <dsp:cNvPr id="0" name=""/>
        <dsp:cNvSpPr/>
      </dsp:nvSpPr>
      <dsp:spPr>
        <a:xfrm>
          <a:off x="0" y="2389125"/>
          <a:ext cx="7012370" cy="954719"/>
        </a:xfrm>
        <a:prstGeom prst="roundRect">
          <a:avLst/>
        </a:prstGeom>
        <a:gradFill rotWithShape="0">
          <a:gsLst>
            <a:gs pos="0">
              <a:schemeClr val="accent2">
                <a:hueOff val="-993614"/>
                <a:satOff val="-6505"/>
                <a:lumOff val="-1437"/>
                <a:alphaOff val="0"/>
                <a:tint val="98000"/>
                <a:lumMod val="110000"/>
              </a:schemeClr>
            </a:gs>
            <a:gs pos="84000">
              <a:schemeClr val="accent2">
                <a:hueOff val="-993614"/>
                <a:satOff val="-6505"/>
                <a:lumOff val="-14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Monitoring and Logging: Use Azure Monitor and Application Insights for monitoring and debugging.</a:t>
          </a:r>
        </a:p>
      </dsp:txBody>
      <dsp:txXfrm>
        <a:off x="46606" y="2435731"/>
        <a:ext cx="6919158" cy="861507"/>
      </dsp:txXfrm>
    </dsp:sp>
    <dsp:sp modelId="{93D90B26-5385-42A2-8B06-1655EB07E5CF}">
      <dsp:nvSpPr>
        <dsp:cNvPr id="0" name=""/>
        <dsp:cNvSpPr/>
      </dsp:nvSpPr>
      <dsp:spPr>
        <a:xfrm>
          <a:off x="0" y="3412965"/>
          <a:ext cx="7012370" cy="954719"/>
        </a:xfrm>
        <a:prstGeom prst="roundRect">
          <a:avLst/>
        </a:prstGeom>
        <a:gradFill rotWithShape="0">
          <a:gsLst>
            <a:gs pos="0">
              <a:schemeClr val="accent2">
                <a:hueOff val="-1490421"/>
                <a:satOff val="-9757"/>
                <a:lumOff val="-2156"/>
                <a:alphaOff val="0"/>
                <a:tint val="98000"/>
                <a:lumMod val="110000"/>
              </a:schemeClr>
            </a:gs>
            <a:gs pos="84000">
              <a:schemeClr val="accent2">
                <a:hueOff val="-1490421"/>
                <a:satOff val="-9757"/>
                <a:lumOff val="-21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Security: Secure your functions with appropriate authentication and authorization.</a:t>
          </a:r>
        </a:p>
      </dsp:txBody>
      <dsp:txXfrm>
        <a:off x="46606" y="3459571"/>
        <a:ext cx="6919158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8C18F-E5DC-441B-B2E8-37C778E4BD9A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FA2E2-7119-4912-BBE6-0C9EE3E6AEF1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3DDBB-306A-49EC-8135-3CE1CDACE043}">
      <dsp:nvSpPr>
        <dsp:cNvPr id="0" name=""/>
        <dsp:cNvSpPr/>
      </dsp:nvSpPr>
      <dsp:spPr>
        <a:xfrm>
          <a:off x="1631713" y="765233"/>
          <a:ext cx="315556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1" i="0" kern="1200" baseline="0" dirty="0"/>
            <a:t>CloudFront</a:t>
          </a:r>
          <a:r>
            <a:rPr lang="en-PK" sz="2500" b="0" i="0" kern="1200" baseline="0" dirty="0"/>
            <a:t>:</a:t>
          </a:r>
          <a:endParaRPr lang="en-US" sz="2500" kern="1200" dirty="0"/>
        </a:p>
      </dsp:txBody>
      <dsp:txXfrm>
        <a:off x="1631713" y="765233"/>
        <a:ext cx="3155566" cy="1412739"/>
      </dsp:txXfrm>
    </dsp:sp>
    <dsp:sp modelId="{9B021ACA-F584-4909-A995-43759AB7F0DF}">
      <dsp:nvSpPr>
        <dsp:cNvPr id="0" name=""/>
        <dsp:cNvSpPr/>
      </dsp:nvSpPr>
      <dsp:spPr>
        <a:xfrm>
          <a:off x="4787280" y="765233"/>
          <a:ext cx="2225089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CDN for content delivery with low latency.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Uses Amazon’s global edge network.</a:t>
          </a:r>
          <a:endParaRPr lang="en-US" sz="1400" kern="1200"/>
        </a:p>
      </dsp:txBody>
      <dsp:txXfrm>
        <a:off x="4787280" y="765233"/>
        <a:ext cx="2225089" cy="1412739"/>
      </dsp:txXfrm>
    </dsp:sp>
    <dsp:sp modelId="{1B7E24EC-4892-407F-BE12-A29CD5F1D5FB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9FB23C-153A-4A87-A2F6-768298D74F21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12653" t="6723" r="12881" b="3919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2CF12-CA33-4E2A-A278-3F1CA0C213BC}">
      <dsp:nvSpPr>
        <dsp:cNvPr id="0" name=""/>
        <dsp:cNvSpPr/>
      </dsp:nvSpPr>
      <dsp:spPr>
        <a:xfrm>
          <a:off x="1631713" y="2531157"/>
          <a:ext cx="315556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1" i="0" kern="1200" baseline="0"/>
            <a:t>SQS</a:t>
          </a:r>
          <a:r>
            <a:rPr lang="en-PK" sz="2500" b="0" i="0" kern="1200" baseline="0"/>
            <a:t>:</a:t>
          </a:r>
          <a:endParaRPr lang="en-US" sz="2500" kern="1200"/>
        </a:p>
      </dsp:txBody>
      <dsp:txXfrm>
        <a:off x="1631713" y="2531157"/>
        <a:ext cx="3155566" cy="1412739"/>
      </dsp:txXfrm>
    </dsp:sp>
    <dsp:sp modelId="{D2201CB4-6989-45BF-BE29-7DC23274C061}">
      <dsp:nvSpPr>
        <dsp:cNvPr id="0" name=""/>
        <dsp:cNvSpPr/>
      </dsp:nvSpPr>
      <dsp:spPr>
        <a:xfrm>
          <a:off x="4787280" y="2531157"/>
          <a:ext cx="2225089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Fully-managed message </a:t>
          </a:r>
          <a:r>
            <a:rPr lang="en-US" sz="1400" b="0" i="0" kern="1200" baseline="0"/>
            <a:t>simple </a:t>
          </a:r>
          <a:r>
            <a:rPr lang="en-PK" sz="1400" b="0" i="0" kern="1200" baseline="0"/>
            <a:t>queuing service.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400" b="0" i="0" kern="1200" baseline="0"/>
            <a:t>Scalable and used for distributed applications.</a:t>
          </a:r>
          <a:endParaRPr lang="en-US" sz="1400" kern="1200"/>
        </a:p>
      </dsp:txBody>
      <dsp:txXfrm>
        <a:off x="4787280" y="2531157"/>
        <a:ext cx="2225089" cy="14127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30E5F6-7623-407E-872E-9B191EE15A6E}">
      <dsp:nvSpPr>
        <dsp:cNvPr id="0" name=""/>
        <dsp:cNvSpPr/>
      </dsp:nvSpPr>
      <dsp:spPr>
        <a:xfrm>
          <a:off x="2220974" y="22088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26ADA-572B-44F6-8CC0-FB447D32AB48}">
      <dsp:nvSpPr>
        <dsp:cNvPr id="0" name=""/>
        <dsp:cNvSpPr/>
      </dsp:nvSpPr>
      <dsp:spPr>
        <a:xfrm>
          <a:off x="816974" y="18779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2000" b="1" i="0" kern="1200" baseline="0"/>
            <a:t>Overview</a:t>
          </a:r>
          <a:r>
            <a:rPr lang="en-PK" sz="2000" b="0" i="0" kern="1200" baseline="0"/>
            <a:t>:</a:t>
          </a:r>
          <a:endParaRPr lang="en-US" sz="2000" kern="1200"/>
        </a:p>
      </dsp:txBody>
      <dsp:txXfrm>
        <a:off x="816974" y="1877903"/>
        <a:ext cx="4320000" cy="648000"/>
      </dsp:txXfrm>
    </dsp:sp>
    <dsp:sp modelId="{2D93BB6B-899E-49D7-87FA-7EED1033D981}">
      <dsp:nvSpPr>
        <dsp:cNvPr id="0" name=""/>
        <dsp:cNvSpPr/>
      </dsp:nvSpPr>
      <dsp:spPr>
        <a:xfrm>
          <a:off x="816974" y="2593353"/>
          <a:ext cx="4320000" cy="100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0" i="0" kern="1200" baseline="0"/>
            <a:t>Offers IaaS and PaaS combined.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0" i="0" kern="1200" baseline="0"/>
            <a:t>Built on Microsoft’s Fabric Controller.</a:t>
          </a:r>
          <a:endParaRPr lang="en-US" sz="1500" kern="120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b="0" i="0" kern="1200" baseline="0"/>
            <a:t>Integrates well with traditional Microsoft software like .NET Framework, SQL Server, etc.</a:t>
          </a:r>
          <a:endParaRPr lang="en-US" sz="1500" kern="1200"/>
        </a:p>
      </dsp:txBody>
      <dsp:txXfrm>
        <a:off x="816974" y="2593353"/>
        <a:ext cx="4320000" cy="1000041"/>
      </dsp:txXfrm>
    </dsp:sp>
    <dsp:sp modelId="{4D6CA28F-FEBC-4D92-B29F-16E5E8D61993}">
      <dsp:nvSpPr>
        <dsp:cNvPr id="0" name=""/>
        <dsp:cNvSpPr/>
      </dsp:nvSpPr>
      <dsp:spPr>
        <a:xfrm>
          <a:off x="7296975" y="22088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6A049-1508-4CB8-B030-E710F3703FD1}">
      <dsp:nvSpPr>
        <dsp:cNvPr id="0" name=""/>
        <dsp:cNvSpPr/>
      </dsp:nvSpPr>
      <dsp:spPr>
        <a:xfrm>
          <a:off x="5892975" y="187790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2000" b="1" i="0" kern="1200" baseline="0"/>
            <a:t>Key Offerings</a:t>
          </a:r>
          <a:r>
            <a:rPr lang="en-PK" sz="2000" b="0" i="0" kern="1200" baseline="0"/>
            <a:t>: Azure Virtual Machine, Azure Storage, SQL Azure, and more. </a:t>
          </a:r>
          <a:endParaRPr lang="en-US" sz="2000" kern="1200"/>
        </a:p>
      </dsp:txBody>
      <dsp:txXfrm>
        <a:off x="5892975" y="1877903"/>
        <a:ext cx="4320000" cy="648000"/>
      </dsp:txXfrm>
    </dsp:sp>
    <dsp:sp modelId="{1C1AC5F7-4E8B-4D8F-9438-FCBB48221D32}">
      <dsp:nvSpPr>
        <dsp:cNvPr id="0" name=""/>
        <dsp:cNvSpPr/>
      </dsp:nvSpPr>
      <dsp:spPr>
        <a:xfrm>
          <a:off x="5892975" y="2593353"/>
          <a:ext cx="4320000" cy="1000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36EB3-1848-44EF-B5BB-228FDEE9790E}">
      <dsp:nvSpPr>
        <dsp:cNvPr id="0" name=""/>
        <dsp:cNvSpPr/>
      </dsp:nvSpPr>
      <dsp:spPr>
        <a:xfrm>
          <a:off x="816974" y="14625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B0A20-B949-47D2-9D00-2EF2D80A6310}">
      <dsp:nvSpPr>
        <dsp:cNvPr id="0" name=""/>
        <dsp:cNvSpPr/>
      </dsp:nvSpPr>
      <dsp:spPr>
        <a:xfrm>
          <a:off x="816974" y="1809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3500" b="1" i="0" kern="1200" baseline="0"/>
            <a:t>Azure Virtual Machine</a:t>
          </a:r>
          <a:r>
            <a:rPr lang="en-PK" sz="3500" b="0" i="0" kern="1200" baseline="0"/>
            <a:t>:</a:t>
          </a:r>
          <a:endParaRPr lang="en-US" sz="3500" kern="1200"/>
        </a:p>
      </dsp:txBody>
      <dsp:txXfrm>
        <a:off x="816974" y="1809694"/>
        <a:ext cx="4320000" cy="648000"/>
      </dsp:txXfrm>
    </dsp:sp>
    <dsp:sp modelId="{63E404A9-8869-4EAA-8336-0CF17C4354DB}">
      <dsp:nvSpPr>
        <dsp:cNvPr id="0" name=""/>
        <dsp:cNvSpPr/>
      </dsp:nvSpPr>
      <dsp:spPr>
        <a:xfrm>
          <a:off x="816974" y="2528130"/>
          <a:ext cx="4320000" cy="1139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Scalable virtual machines managed by </a:t>
          </a:r>
          <a:r>
            <a:rPr lang="en-PK" sz="1700" b="1" i="0" kern="1200" baseline="0"/>
            <a:t>Fabric Controller</a:t>
          </a:r>
          <a:r>
            <a:rPr lang="en-PK" sz="1700" b="0" i="0" kern="1200" baseline="0"/>
            <a:t>.</a:t>
          </a:r>
          <a:endParaRPr lang="en-US" sz="1700" kern="1200"/>
        </a:p>
      </dsp:txBody>
      <dsp:txXfrm>
        <a:off x="816974" y="2528130"/>
        <a:ext cx="4320000" cy="1139891"/>
      </dsp:txXfrm>
    </dsp:sp>
    <dsp:sp modelId="{13B946B1-2F63-4D18-93C6-BF3F228CBC25}">
      <dsp:nvSpPr>
        <dsp:cNvPr id="0" name=""/>
        <dsp:cNvSpPr/>
      </dsp:nvSpPr>
      <dsp:spPr>
        <a:xfrm>
          <a:off x="5892975" y="146259"/>
          <a:ext cx="1512000" cy="151200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541" t="10388" r="-11875" b="16907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49E52-3F4B-4210-99C4-6CD57AE41382}">
      <dsp:nvSpPr>
        <dsp:cNvPr id="0" name=""/>
        <dsp:cNvSpPr/>
      </dsp:nvSpPr>
      <dsp:spPr>
        <a:xfrm>
          <a:off x="5892975" y="180969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3500" b="1" i="0" kern="1200" baseline="0"/>
            <a:t>Azure Platform</a:t>
          </a:r>
          <a:r>
            <a:rPr lang="en-PK" sz="3500" b="0" i="0" kern="1200" baseline="0"/>
            <a:t>:</a:t>
          </a:r>
          <a:endParaRPr lang="en-US" sz="3500" kern="1200"/>
        </a:p>
      </dsp:txBody>
      <dsp:txXfrm>
        <a:off x="5892975" y="1809694"/>
        <a:ext cx="4320000" cy="648000"/>
      </dsp:txXfrm>
    </dsp:sp>
    <dsp:sp modelId="{A2138B0F-37DC-4F80-A38C-CBD324042B34}">
      <dsp:nvSpPr>
        <dsp:cNvPr id="0" name=""/>
        <dsp:cNvSpPr/>
      </dsp:nvSpPr>
      <dsp:spPr>
        <a:xfrm>
          <a:off x="5892975" y="2528130"/>
          <a:ext cx="4320000" cy="1139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PaaS and IaaS integrated.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.NET Framework for Windows-based apps.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Supports SQL Server, SharePoint, Dynamics CRM.</a:t>
          </a:r>
          <a:endParaRPr lang="en-US" sz="1700" kern="1200"/>
        </a:p>
      </dsp:txBody>
      <dsp:txXfrm>
        <a:off x="5892975" y="2528130"/>
        <a:ext cx="4320000" cy="11398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0BC43-F71E-4124-A760-D9BD26706E68}">
      <dsp:nvSpPr>
        <dsp:cNvPr id="0" name=""/>
        <dsp:cNvSpPr/>
      </dsp:nvSpPr>
      <dsp:spPr>
        <a:xfrm>
          <a:off x="0" y="1046415"/>
          <a:ext cx="701237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22FC8-FD74-4BCE-B544-6073B410EF91}">
      <dsp:nvSpPr>
        <dsp:cNvPr id="0" name=""/>
        <dsp:cNvSpPr/>
      </dsp:nvSpPr>
      <dsp:spPr>
        <a:xfrm>
          <a:off x="350618" y="765975"/>
          <a:ext cx="490865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Persistent Storage</a:t>
          </a:r>
          <a:r>
            <a:rPr lang="en-PK" sz="1900" b="0" i="0" kern="1200" baseline="0"/>
            <a:t>: Independent from VMs.</a:t>
          </a:r>
          <a:endParaRPr lang="en-US" sz="1900" kern="1200"/>
        </a:p>
      </dsp:txBody>
      <dsp:txXfrm>
        <a:off x="377998" y="793355"/>
        <a:ext cx="4853899" cy="506120"/>
      </dsp:txXfrm>
    </dsp:sp>
    <dsp:sp modelId="{59E3F065-3DA9-484A-A04D-C6ECC07C171C}">
      <dsp:nvSpPr>
        <dsp:cNvPr id="0" name=""/>
        <dsp:cNvSpPr/>
      </dsp:nvSpPr>
      <dsp:spPr>
        <a:xfrm>
          <a:off x="0" y="1908255"/>
          <a:ext cx="7012370" cy="203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95732" rIns="54423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900" b="1" i="0" kern="1200" baseline="0"/>
            <a:t>Blob</a:t>
          </a:r>
          <a:r>
            <a:rPr lang="en-PK" sz="1900" b="0" i="0" kern="1200" baseline="0"/>
            <a:t>: For files.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900" b="1" i="0" kern="1200" baseline="0"/>
            <a:t>Table</a:t>
          </a:r>
          <a:r>
            <a:rPr lang="en-PK" sz="1900" b="0" i="0" kern="1200" baseline="0"/>
            <a:t>: Non-relational data.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900" b="1" i="0" kern="1200" baseline="0"/>
            <a:t>Queue</a:t>
          </a:r>
          <a:r>
            <a:rPr lang="en-PK" sz="1900" b="0" i="0" kern="1200" baseline="0"/>
            <a:t>: Message communication between components.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900" b="1" i="0" kern="1200" baseline="0"/>
            <a:t>File</a:t>
          </a:r>
          <a:r>
            <a:rPr lang="en-PK" sz="1900" b="0" i="0" kern="1200" baseline="0"/>
            <a:t>: Traditional Windows file storage.</a:t>
          </a:r>
          <a:endParaRPr lang="en-US" sz="1900" kern="1200"/>
        </a:p>
      </dsp:txBody>
      <dsp:txXfrm>
        <a:off x="0" y="1908255"/>
        <a:ext cx="7012370" cy="2034900"/>
      </dsp:txXfrm>
    </dsp:sp>
    <dsp:sp modelId="{548BDB57-C2E6-42D9-91F4-F9A4E5668AC9}">
      <dsp:nvSpPr>
        <dsp:cNvPr id="0" name=""/>
        <dsp:cNvSpPr/>
      </dsp:nvSpPr>
      <dsp:spPr>
        <a:xfrm>
          <a:off x="350618" y="1627815"/>
          <a:ext cx="4908659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Services</a:t>
          </a:r>
          <a:r>
            <a:rPr lang="en-PK" sz="1900" b="0" i="0" kern="1200" baseline="0"/>
            <a:t>: Blob, Table, Queue, File storage.</a:t>
          </a:r>
          <a:endParaRPr lang="en-US" sz="1900" kern="1200"/>
        </a:p>
      </dsp:txBody>
      <dsp:txXfrm>
        <a:off x="377998" y="1655195"/>
        <a:ext cx="4853899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2E50B-8F79-4095-A6E3-192EE8A4936B}">
      <dsp:nvSpPr>
        <dsp:cNvPr id="0" name=""/>
        <dsp:cNvSpPr/>
      </dsp:nvSpPr>
      <dsp:spPr>
        <a:xfrm>
          <a:off x="0" y="50205"/>
          <a:ext cx="7012370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700" b="1" i="0" kern="1200" baseline="0"/>
            <a:t>Azure CDN</a:t>
          </a:r>
          <a:r>
            <a:rPr lang="en-PK" sz="3700" b="0" i="0" kern="1200" baseline="0"/>
            <a:t>:</a:t>
          </a:r>
          <a:endParaRPr lang="en-US" sz="3700" kern="1200"/>
        </a:p>
      </dsp:txBody>
      <dsp:txXfrm>
        <a:off x="43321" y="93526"/>
        <a:ext cx="6925728" cy="800803"/>
      </dsp:txXfrm>
    </dsp:sp>
    <dsp:sp modelId="{8BE76D28-C5FB-4022-9B1D-C268BC33FE54}">
      <dsp:nvSpPr>
        <dsp:cNvPr id="0" name=""/>
        <dsp:cNvSpPr/>
      </dsp:nvSpPr>
      <dsp:spPr>
        <a:xfrm>
          <a:off x="0" y="937650"/>
          <a:ext cx="7012370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K" sz="2900" b="0" i="0" kern="1200" baseline="0"/>
            <a:t>Efficient delivery of high-bandwidth content.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K" sz="2900" b="0" i="0" kern="1200" baseline="0"/>
            <a:t>Caches content for high performance.</a:t>
          </a:r>
          <a:endParaRPr lang="en-US" sz="2900" kern="1200"/>
        </a:p>
      </dsp:txBody>
      <dsp:txXfrm>
        <a:off x="0" y="937650"/>
        <a:ext cx="7012370" cy="1416915"/>
      </dsp:txXfrm>
    </dsp:sp>
    <dsp:sp modelId="{FFBED791-1877-483C-8BBF-2A3A156FBD5C}">
      <dsp:nvSpPr>
        <dsp:cNvPr id="0" name=""/>
        <dsp:cNvSpPr/>
      </dsp:nvSpPr>
      <dsp:spPr>
        <a:xfrm>
          <a:off x="0" y="2354565"/>
          <a:ext cx="7012370" cy="887445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700" b="1" i="0" kern="1200" baseline="0"/>
            <a:t>SaaS Offerings</a:t>
          </a:r>
          <a:r>
            <a:rPr lang="en-PK" sz="3700" b="0" i="0" kern="1200" baseline="0"/>
            <a:t>:</a:t>
          </a:r>
          <a:endParaRPr lang="en-US" sz="3700" kern="1200"/>
        </a:p>
      </dsp:txBody>
      <dsp:txXfrm>
        <a:off x="43321" y="2397886"/>
        <a:ext cx="6925728" cy="800803"/>
      </dsp:txXfrm>
    </dsp:sp>
    <dsp:sp modelId="{51833504-0722-4BE7-BD09-108EDF46C159}">
      <dsp:nvSpPr>
        <dsp:cNvPr id="0" name=""/>
        <dsp:cNvSpPr/>
      </dsp:nvSpPr>
      <dsp:spPr>
        <a:xfrm>
          <a:off x="0" y="3242010"/>
          <a:ext cx="7012370" cy="1416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K" sz="2900" b="0" i="0" kern="1200" baseline="0"/>
            <a:t>Office suite, OneDrive, and others.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K" sz="2900" b="0" i="0" kern="1200" baseline="0"/>
            <a:t>Not bundled with Azure, available separately.</a:t>
          </a:r>
          <a:endParaRPr lang="en-US" sz="2900" kern="1200"/>
        </a:p>
      </dsp:txBody>
      <dsp:txXfrm>
        <a:off x="0" y="3242010"/>
        <a:ext cx="7012370" cy="1416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2F6A5-CC45-416D-81C9-AEBA135FE79A}">
      <dsp:nvSpPr>
        <dsp:cNvPr id="0" name=""/>
        <dsp:cNvSpPr/>
      </dsp:nvSpPr>
      <dsp:spPr>
        <a:xfrm>
          <a:off x="0" y="128550"/>
          <a:ext cx="701237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Overview</a:t>
          </a:r>
          <a:r>
            <a:rPr lang="en-US" sz="3300" kern="1200"/>
            <a:t>:</a:t>
          </a:r>
        </a:p>
      </dsp:txBody>
      <dsp:txXfrm>
        <a:off x="38638" y="167188"/>
        <a:ext cx="6935094" cy="714229"/>
      </dsp:txXfrm>
    </dsp:sp>
    <dsp:sp modelId="{C95D65E6-2493-40DE-812F-0FDF23D874F2}">
      <dsp:nvSpPr>
        <dsp:cNvPr id="0" name=""/>
        <dsp:cNvSpPr/>
      </dsp:nvSpPr>
      <dsp:spPr>
        <a:xfrm>
          <a:off x="0" y="920055"/>
          <a:ext cx="7012370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Google is a leader in cloud computing.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Global data centers support various web-based applications.</a:t>
          </a:r>
        </a:p>
      </dsp:txBody>
      <dsp:txXfrm>
        <a:off x="0" y="920055"/>
        <a:ext cx="7012370" cy="1263735"/>
      </dsp:txXfrm>
    </dsp:sp>
    <dsp:sp modelId="{87F87367-3D7F-4131-94AB-51B3B5418C26}">
      <dsp:nvSpPr>
        <dsp:cNvPr id="0" name=""/>
        <dsp:cNvSpPr/>
      </dsp:nvSpPr>
      <dsp:spPr>
        <a:xfrm>
          <a:off x="0" y="2183790"/>
          <a:ext cx="7012370" cy="791505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Key Offerings</a:t>
          </a:r>
          <a:r>
            <a:rPr lang="en-US" sz="3300" kern="1200"/>
            <a:t>:</a:t>
          </a:r>
        </a:p>
      </dsp:txBody>
      <dsp:txXfrm>
        <a:off x="38638" y="2222428"/>
        <a:ext cx="6935094" cy="714229"/>
      </dsp:txXfrm>
    </dsp:sp>
    <dsp:sp modelId="{346AF2FD-B1E8-42F9-8CE7-188E8B76AD76}">
      <dsp:nvSpPr>
        <dsp:cNvPr id="0" name=""/>
        <dsp:cNvSpPr/>
      </dsp:nvSpPr>
      <dsp:spPr>
        <a:xfrm>
          <a:off x="0" y="2975295"/>
          <a:ext cx="7012370" cy="1605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643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Compute Engine, Cloud Storage, App Engine, BigQuery, Firebase.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b="1" kern="1200"/>
            <a:t>Categories</a:t>
          </a:r>
          <a:r>
            <a:rPr lang="en-US" sz="2600" kern="1200"/>
            <a:t>: Compute, Storage, Networking, Databases, Services, and Management.</a:t>
          </a:r>
        </a:p>
      </dsp:txBody>
      <dsp:txXfrm>
        <a:off x="0" y="2975295"/>
        <a:ext cx="7012370" cy="16052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C1430-894F-4AFB-BBBB-E6DC16CAC848}">
      <dsp:nvSpPr>
        <dsp:cNvPr id="0" name=""/>
        <dsp:cNvSpPr/>
      </dsp:nvSpPr>
      <dsp:spPr>
        <a:xfrm>
          <a:off x="0" y="421140"/>
          <a:ext cx="7012370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600" b="1" i="0" kern="1200" baseline="0"/>
            <a:t>Google Compute Engine</a:t>
          </a:r>
          <a:r>
            <a:rPr lang="en-PK" sz="2600" b="0" i="0" kern="1200" baseline="0"/>
            <a:t>: Infrastructure for VMs.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600" b="1" i="0" kern="1200" baseline="0"/>
            <a:t>Google Cloud Storage</a:t>
          </a:r>
          <a:r>
            <a:rPr lang="en-PK" sz="2600" b="0" i="0" kern="1200" baseline="0"/>
            <a:t>: Scalable storage.</a:t>
          </a:r>
          <a:endParaRPr lang="en-US" sz="2600" kern="1200"/>
        </a:p>
      </dsp:txBody>
      <dsp:txXfrm>
        <a:off x="0" y="421140"/>
        <a:ext cx="7012370" cy="2252250"/>
      </dsp:txXfrm>
    </dsp:sp>
    <dsp:sp modelId="{5250506D-6297-4EF1-A491-23D1E8ED61A8}">
      <dsp:nvSpPr>
        <dsp:cNvPr id="0" name=""/>
        <dsp:cNvSpPr/>
      </dsp:nvSpPr>
      <dsp:spPr>
        <a:xfrm>
          <a:off x="350618" y="37380"/>
          <a:ext cx="4908659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1" i="0" kern="1200" baseline="0"/>
            <a:t>IaaS</a:t>
          </a:r>
          <a:r>
            <a:rPr lang="en-PK" sz="2600" b="0" i="0" kern="1200" baseline="0"/>
            <a:t>:</a:t>
          </a:r>
          <a:endParaRPr lang="en-US" sz="2600" kern="1200"/>
        </a:p>
      </dsp:txBody>
      <dsp:txXfrm>
        <a:off x="388085" y="74847"/>
        <a:ext cx="4833725" cy="692586"/>
      </dsp:txXfrm>
    </dsp:sp>
    <dsp:sp modelId="{0962675E-0F11-4687-9DF3-D7A4A72C21EC}">
      <dsp:nvSpPr>
        <dsp:cNvPr id="0" name=""/>
        <dsp:cNvSpPr/>
      </dsp:nvSpPr>
      <dsp:spPr>
        <a:xfrm>
          <a:off x="0" y="3197550"/>
          <a:ext cx="7012370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541528" rIns="54423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600" b="1" i="0" kern="1200" baseline="0"/>
            <a:t>Google App Engine (GAE)</a:t>
          </a:r>
          <a:r>
            <a:rPr lang="en-PK" sz="2600" b="0" i="0" kern="1200" baseline="0"/>
            <a:t>: Platform for developers to build apps.</a:t>
          </a:r>
          <a:endParaRPr lang="en-US" sz="2600" kern="1200"/>
        </a:p>
      </dsp:txBody>
      <dsp:txXfrm>
        <a:off x="0" y="3197550"/>
        <a:ext cx="7012370" cy="1474200"/>
      </dsp:txXfrm>
    </dsp:sp>
    <dsp:sp modelId="{09088E44-016E-40CE-9345-A6F8A8126CE1}">
      <dsp:nvSpPr>
        <dsp:cNvPr id="0" name=""/>
        <dsp:cNvSpPr/>
      </dsp:nvSpPr>
      <dsp:spPr>
        <a:xfrm>
          <a:off x="350618" y="2813790"/>
          <a:ext cx="4908659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600" b="1" i="0" kern="1200" baseline="0"/>
            <a:t>PaaS</a:t>
          </a:r>
          <a:r>
            <a:rPr lang="en-PK" sz="2600" b="0" i="0" kern="1200" baseline="0"/>
            <a:t>:</a:t>
          </a:r>
          <a:endParaRPr lang="en-US" sz="2600" kern="1200"/>
        </a:p>
      </dsp:txBody>
      <dsp:txXfrm>
        <a:off x="388085" y="2851257"/>
        <a:ext cx="4833725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27/09/2024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zure/azure-functions/functions-overview?pivots=programming-language-cshar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durabletask" TargetMode="External"/><Relationship Id="rId2" Type="http://schemas.openxmlformats.org/officeDocument/2006/relationships/hyperlink" Target="https://docs.microsoft.com/azure/azure-functions/durable-functions-overview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6</a:t>
            </a:r>
            <a:endParaRPr lang="en-PK" b="1" dirty="0">
              <a:solidFill>
                <a:srgbClr val="82D9C9"/>
              </a:solidFill>
              <a:latin typeface="Gadugi" panose="020B0502040204020203" pitchFamily="34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E62DB"/>
                </a:solidFill>
              </a:rPr>
              <a:t>Popular Cloud Services &amp;</a:t>
            </a:r>
          </a:p>
          <a:p>
            <a:pPr algn="ctr"/>
            <a:r>
              <a:rPr lang="en-US" dirty="0">
                <a:solidFill>
                  <a:srgbClr val="3E62DB"/>
                </a:solidFill>
              </a:rPr>
              <a:t>Azure Cloud Compute Services 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Microsoft Azure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DB7DB769-FADB-4B5E-5BC4-063C41FBD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17983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23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Microsoft Azure Virtual Machine and Platform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DD6983EC-64A0-7F07-5C09-92BD5A5BB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6135876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926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Microsoft Azure Storage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069AE969-49C0-D41F-AED4-6475BE6F9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1247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138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Microsoft SaaS and CDN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3CF5EE64-F4BB-9895-38CF-8B5D1B689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27251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2772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DE857-C80B-971A-8F3B-73A3406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Google Cloud Services</a:t>
            </a:r>
            <a:endParaRPr lang="en-PK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021E-64DB-6087-1B5E-09932CE0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BAB0A883-7B23-D643-4F02-CCDD8166E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264560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460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DE857-C80B-971A-8F3B-73A3406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Google Cloud IaaS and PaaS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021E-64DB-6087-1B5E-09932CE0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3A5CBE6D-CAFD-43C0-CAC2-9F61A42AD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433252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137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DE857-C80B-971A-8F3B-73A3406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Google SaaS Offerings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021E-64DB-6087-1B5E-09932CE0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E9583DB0-D74A-5207-98C5-F13510FE3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3177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168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DE857-C80B-971A-8F3B-73A3406E2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Comparison: AWS, Azure, Google Cloud</a:t>
            </a:r>
            <a:endParaRPr lang="en-P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F021E-64DB-6087-1B5E-09932CE0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A65F94FB-55DD-EC41-5A8A-EE06B024D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83402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01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7AB030-0B7C-65E1-78BB-23760FB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Comparison: AWS, Azure, Google Cloud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3240F9C-6D07-87A3-6E7A-9401758BE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294" y="92075"/>
            <a:ext cx="4500008" cy="638299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EBF21-0897-3B8B-80CC-41477846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00800"/>
            <a:ext cx="548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900" kern="1200" cap="all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922057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572974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3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Microsoft Azure Cloud </a:t>
            </a:r>
            <a:r>
              <a:rPr lang="en-US" sz="4400" b="1" dirty="0">
                <a:solidFill>
                  <a:schemeClr val="tx1"/>
                </a:solidFill>
              </a:rPr>
              <a:t>Compute Services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61" y="4942982"/>
            <a:ext cx="482763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  <a:endParaRPr lang="en-US" sz="10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21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301603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20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Popular </a:t>
            </a:r>
            <a:br>
              <a:rPr lang="en-US" sz="44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Cloud Services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01" y="4942982"/>
            <a:ext cx="362239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  <a:endParaRPr lang="en-US" sz="10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204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F516-C679-F3CE-2CF9-F87623A4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Azure Compute Services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87C9-A7FE-F8CF-74ED-B68C2CF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/>
          <a:lstStyle/>
          <a:p>
            <a:r>
              <a:rPr lang="en-US" dirty="0"/>
              <a:t>Overview of Microsoft Azure: A leading cloud provider offering a wide array of cloud services for businesses.</a:t>
            </a:r>
          </a:p>
          <a:p>
            <a:pPr lvl="1"/>
            <a:r>
              <a:rPr lang="en-US" dirty="0"/>
              <a:t>Azure Compute Services: Empower organizations to run workloads in the cloud with scalable and flexible compute resources.</a:t>
            </a:r>
          </a:p>
          <a:p>
            <a:r>
              <a:rPr lang="en-US" dirty="0"/>
              <a:t>Key Use Cases:</a:t>
            </a:r>
          </a:p>
          <a:p>
            <a:pPr lvl="1"/>
            <a:r>
              <a:rPr lang="en-US" dirty="0"/>
              <a:t>Application migration from on-premises to cloud</a:t>
            </a:r>
          </a:p>
          <a:p>
            <a:pPr lvl="1"/>
            <a:r>
              <a:rPr lang="en-US" dirty="0"/>
              <a:t>Containerization to run apps in isolated environments</a:t>
            </a:r>
          </a:p>
          <a:p>
            <a:pPr lvl="1"/>
            <a:r>
              <a:rPr lang="en-US" dirty="0"/>
              <a:t>Modernization of legacy systems using cloud-native services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AFC2-4345-F620-5407-835393A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0E004-462D-E39D-04BB-20BABAA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is Azure Compute?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F39A-FF9A-EAF5-D4F4-2D96FD24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On-demand Computing Resources:</a:t>
            </a:r>
          </a:p>
          <a:p>
            <a:pPr lvl="1"/>
            <a:r>
              <a:rPr lang="en-US" dirty="0"/>
              <a:t>Virtual Disks: High-capacity storage that can be attached to VMs.</a:t>
            </a:r>
          </a:p>
          <a:p>
            <a:pPr lvl="1"/>
            <a:r>
              <a:rPr lang="en-US" dirty="0"/>
              <a:t>Memory and Processors: Scalable resources to handle varying workloads.</a:t>
            </a:r>
          </a:p>
          <a:p>
            <a:pPr lvl="1"/>
            <a:r>
              <a:rPr lang="en-US" dirty="0"/>
              <a:t>Networking: Private and public networking solutions to connect resources securely.</a:t>
            </a:r>
          </a:p>
          <a:p>
            <a:r>
              <a:rPr lang="en-US" dirty="0"/>
              <a:t>Flexible Pricing Models:</a:t>
            </a:r>
          </a:p>
          <a:p>
            <a:pPr lvl="1"/>
            <a:r>
              <a:rPr lang="en-US" dirty="0"/>
              <a:t>Pay-as-you-go: Pay only for the resources you use.</a:t>
            </a:r>
          </a:p>
          <a:p>
            <a:pPr lvl="1"/>
            <a:r>
              <a:rPr lang="en-US" dirty="0"/>
              <a:t>Reserved Instances: Lock in lower prices for longer commitments.</a:t>
            </a:r>
          </a:p>
          <a:p>
            <a:r>
              <a:rPr lang="en-US" dirty="0"/>
              <a:t>Rapid Deployment: Cloud computing services can be provisioned in minutes, reducing infrastructure setup time.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54F9A-31E0-F805-D605-4B8BDC12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40906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0E004-462D-E39D-04BB-20BABAAD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Key Azure Compute Services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F39A-FF9A-EAF5-D4F4-2D96FD245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Azure Virtual Machines (VMs): Traditional IaaS model offering full control over OS and infrastructure.</a:t>
            </a:r>
          </a:p>
          <a:p>
            <a:r>
              <a:rPr lang="en-US" dirty="0"/>
              <a:t>Azure VM Scale Sets: Autoscaling feature that enables the creation of thousands of identical VMs to meet demand.</a:t>
            </a:r>
          </a:p>
          <a:p>
            <a:r>
              <a:rPr lang="en-US" dirty="0"/>
              <a:t>Azure App Services: PaaS offering for building and hosting web apps, APIs, and mobile backends without managing infrastructure.</a:t>
            </a:r>
          </a:p>
          <a:p>
            <a:r>
              <a:rPr lang="en-US" dirty="0"/>
              <a:t>Azure Container Apps: Lightweight, cloud-native applications that run in containers, making them portable and scalable.</a:t>
            </a:r>
          </a:p>
          <a:p>
            <a:r>
              <a:rPr lang="en-US" dirty="0"/>
              <a:t>Azure Functions: Serverless compute for event-driven workloads, automatically scaling based on demand.</a:t>
            </a:r>
          </a:p>
          <a:p>
            <a:r>
              <a:rPr lang="en-US" dirty="0"/>
              <a:t>Azure Kubernetes Service (AKS): Managed container orchestration for running Kubernetes clusters in the cloud.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E54F9A-31E0-F805-D605-4B8BDC12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969590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977D4E-A643-A7F8-3820-3FB9FC00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Compute Benefits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5D548-974F-366A-43DA-6C9F98F2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Fully Managed Systems: Reduce operational overhead with Microsoft managing infrastructure.</a:t>
            </a:r>
          </a:p>
          <a:p>
            <a:r>
              <a:rPr lang="en-US" dirty="0"/>
              <a:t>Better Security: Built-in security controls, compliance certifications, and access management.</a:t>
            </a:r>
          </a:p>
          <a:p>
            <a:r>
              <a:rPr lang="en-US" dirty="0"/>
              <a:t>Innovation &amp; Rapid Development: Scale up or down quickly, enabling teams to innovate without waiting for hardware procurement.</a:t>
            </a:r>
          </a:p>
          <a:p>
            <a:r>
              <a:rPr lang="en-US" dirty="0"/>
              <a:t>Cost Savings: Avoid upfront capital expenses for physical infrastructure and pay only for what you use.</a:t>
            </a:r>
          </a:p>
          <a:p>
            <a:r>
              <a:rPr lang="en-US" dirty="0"/>
              <a:t>Hybrid and On-Premises Support: Connect existing on-premises resources to Azure for hybrid cloud solutions.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57855-0424-73E8-EEB1-AF2D55A7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436635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882C1-C7A8-890E-F66A-B43AC576E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Virtual Machines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42B7-BE43-776A-C6E1-92BD95F0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Full Infrastructure Control: Ideal for organizations that want complete control over their infrastructure, including OS management.</a:t>
            </a:r>
          </a:p>
          <a:p>
            <a:r>
              <a:rPr lang="en-US" dirty="0"/>
              <a:t>OS Support:</a:t>
            </a:r>
          </a:p>
          <a:p>
            <a:pPr lvl="1"/>
            <a:r>
              <a:rPr lang="en-US" dirty="0"/>
              <a:t>Windows: Full range of Windows Server versions.</a:t>
            </a:r>
          </a:p>
          <a:p>
            <a:pPr lvl="1"/>
            <a:r>
              <a:rPr lang="en-US" dirty="0"/>
              <a:t>Linux: Popular distributions like Ubuntu, CentOS, and RedHat.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Lift-and-Shift Migration: Easily migrate on-premises applications to the cloud.</a:t>
            </a:r>
          </a:p>
          <a:p>
            <a:pPr lvl="1"/>
            <a:r>
              <a:rPr lang="en-US" dirty="0"/>
              <a:t>DevOps Integration: VMs can be used as DevOps agents in CI/CD pipelines.</a:t>
            </a:r>
          </a:p>
          <a:p>
            <a:pPr lvl="1"/>
            <a:r>
              <a:rPr lang="en-US" dirty="0"/>
              <a:t>Testing Environments: Create isolated VMs for development and testing purposes.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6084C-943E-96CD-94DB-DF48D0BB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68666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8F32A-8A0D-F6AE-D702-BE33A46A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VM Scale Sets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AC76B-FDCB-E286-5E34-E4C7F1F5E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Autoscaling &amp; Load-Balancing: Automatically increase or decrease the number of VMs based on demand.</a:t>
            </a:r>
          </a:p>
          <a:p>
            <a:r>
              <a:rPr lang="en-US" dirty="0"/>
              <a:t>Quick Provisioning: Deploy thousands of VMs in minutes, ideal for handling burst workloads.</a:t>
            </a:r>
          </a:p>
          <a:p>
            <a:r>
              <a:rPr lang="en-US" dirty="0"/>
              <a:t>No Pre-Provisioning Required: VMs are dynamically created and deallocated as needed, reducing costs.</a:t>
            </a:r>
          </a:p>
          <a:p>
            <a:r>
              <a:rPr lang="en-US" dirty="0"/>
              <a:t>Big Data &amp; Containerized Workloads: Scale sets are ideal for handling large datasets and running container-based applications.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CI/CD Pipelines: Scale sets can be used as agents for build and release pipelines in Azure DevOps.</a:t>
            </a:r>
          </a:p>
          <a:p>
            <a:pPr lvl="1"/>
            <a:r>
              <a:rPr lang="en-US" dirty="0"/>
              <a:t>High-Demand Workloads: Deploy scalable instances for handling heavy traffic and computational needs.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BB560-6077-B5C3-225D-94D61DD8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99409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BE051-BFB0-878B-6E5F-2D91FF9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Scaling in Azure VMSS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223F-AC18-3C14-AA8B-4F1A5107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Horizontal Scaling:</a:t>
            </a:r>
          </a:p>
          <a:p>
            <a:pPr lvl="1"/>
            <a:r>
              <a:rPr lang="en-US" dirty="0"/>
              <a:t>Add or remove VMs from a scale set to handle varying loads.</a:t>
            </a:r>
          </a:p>
          <a:p>
            <a:pPr lvl="1"/>
            <a:r>
              <a:rPr lang="en-US" dirty="0"/>
              <a:t>Ideal for applications where adding more instances increases performance (e.g., web apps, services).</a:t>
            </a:r>
          </a:p>
          <a:p>
            <a:r>
              <a:rPr lang="en-US" dirty="0"/>
              <a:t>Vertical Scaling:</a:t>
            </a:r>
          </a:p>
          <a:p>
            <a:pPr lvl="1"/>
            <a:r>
              <a:rPr lang="en-US" dirty="0"/>
              <a:t>Add more CPU, memory, or storage to existing VMs to handle increased load.</a:t>
            </a:r>
          </a:p>
          <a:p>
            <a:pPr lvl="1"/>
            <a:r>
              <a:rPr lang="en-US" dirty="0"/>
              <a:t>Suitable for scenarios where individual VM performance needs to be enhanced.</a:t>
            </a:r>
          </a:p>
          <a:p>
            <a:r>
              <a:rPr lang="en-US" dirty="0"/>
              <a:t>Manual &amp; Autoscaling:</a:t>
            </a:r>
          </a:p>
          <a:p>
            <a:pPr lvl="1"/>
            <a:r>
              <a:rPr lang="en-US" dirty="0"/>
              <a:t>Azure VMSS supports both manual and automatic scaling, giving flexibility for both planned and unplanned workload spikes.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C4A2B-E757-3DAE-05DE-34C50B89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063403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3C6A6-B2F6-05D1-5C31-2767494E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Cloud Migration &amp; Lift-and-Shift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F408-0167-D9BD-C73C-62E76A00D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Lift-and-Shift:</a:t>
            </a:r>
          </a:p>
          <a:p>
            <a:pPr lvl="1"/>
            <a:r>
              <a:rPr lang="en-US" dirty="0"/>
              <a:t>Minimal Code Refactoring: Move existing applications to Azure with minimal changes.</a:t>
            </a:r>
          </a:p>
          <a:p>
            <a:pPr lvl="1"/>
            <a:r>
              <a:rPr lang="en-US" dirty="0"/>
              <a:t>Faster Migration: Transition applications to the cloud quickly without redesigning them.</a:t>
            </a:r>
          </a:p>
          <a:p>
            <a:pPr lvl="1"/>
            <a:r>
              <a:rPr lang="en-US" dirty="0"/>
              <a:t>Cost Efficiency: Reduces costs associated with maintaining physical infrastructure.</a:t>
            </a:r>
          </a:p>
          <a:p>
            <a:pPr lvl="1"/>
            <a:r>
              <a:rPr lang="en-US" dirty="0"/>
              <a:t>Hybrid Deployment: Combine on-premises and cloud resources for better scalability and redundancy.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DC1BA-DBC5-743F-3073-8BF0154F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08025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9095F-23E6-6914-B348-0D2D7A82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500">
                <a:solidFill>
                  <a:srgbClr val="FFFEFF"/>
                </a:solidFill>
              </a:rPr>
              <a:t>Important Considerations for Azure VMs</a:t>
            </a:r>
            <a:endParaRPr lang="en-PK" sz="250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BBB04-7A39-9368-77C3-748A50EC0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85000" lnSpcReduction="20000"/>
          </a:bodyPr>
          <a:lstStyle/>
          <a:p>
            <a:r>
              <a:rPr lang="en-US" sz="1700"/>
              <a:t>Networking:</a:t>
            </a:r>
          </a:p>
          <a:p>
            <a:pPr lvl="1"/>
            <a:r>
              <a:rPr lang="en-US" sz="1700"/>
              <a:t>Use Azure </a:t>
            </a:r>
            <a:r>
              <a:rPr lang="en-US" sz="1700" err="1"/>
              <a:t>VNets</a:t>
            </a:r>
            <a:r>
              <a:rPr lang="en-US" sz="1700"/>
              <a:t> to ensure secure connections between VMs and other cloud resources.</a:t>
            </a:r>
          </a:p>
          <a:p>
            <a:pPr lvl="1"/>
            <a:r>
              <a:rPr lang="en-US" sz="1700" err="1"/>
              <a:t>VNets</a:t>
            </a:r>
            <a:r>
              <a:rPr lang="en-US" sz="1700"/>
              <a:t> enable private, secure communication between Azure resources.</a:t>
            </a:r>
          </a:p>
          <a:p>
            <a:r>
              <a:rPr lang="en-US" sz="1700"/>
              <a:t>VM Sizing:</a:t>
            </a:r>
          </a:p>
          <a:p>
            <a:pPr lvl="1"/>
            <a:r>
              <a:rPr lang="en-US" sz="1700"/>
              <a:t>Select appropriate VM sizes based on your workload (compute, memory, storage needs).</a:t>
            </a:r>
          </a:p>
          <a:p>
            <a:r>
              <a:rPr lang="en-US" sz="1700"/>
              <a:t>Storage:</a:t>
            </a:r>
          </a:p>
          <a:p>
            <a:pPr lvl="1"/>
            <a:r>
              <a:rPr lang="en-US" sz="1700"/>
              <a:t>VMs use virtual hard disks (VHDs), including OS disks and temporary storage.</a:t>
            </a:r>
          </a:p>
          <a:p>
            <a:pPr lvl="1"/>
            <a:r>
              <a:rPr lang="en-US" sz="1700"/>
              <a:t>Select the correct disk performance (Standard, Premium) based on your requirements.</a:t>
            </a:r>
          </a:p>
          <a:p>
            <a:r>
              <a:rPr lang="en-US" sz="1700"/>
              <a:t>Operating System:</a:t>
            </a:r>
          </a:p>
          <a:p>
            <a:pPr lvl="1"/>
            <a:r>
              <a:rPr lang="en-US" sz="1700"/>
              <a:t>Choose between various Windows or Linux images available in Azure.</a:t>
            </a:r>
          </a:p>
          <a:p>
            <a:pPr lvl="1"/>
            <a:r>
              <a:rPr lang="en-US" sz="1700"/>
              <a:t>The cost of VMs includes the OS license, which affects the pricing model.</a:t>
            </a:r>
          </a:p>
          <a:p>
            <a:endParaRPr lang="en-PK" sz="17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B9A95-F349-3F3A-71F6-97B897D4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830262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7036-D2BD-3CDE-88EA-1FFCFAF8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Hybrid Benefit &amp; Spot VMs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EBCF-55AE-0FB2-BDF0-FF7F0B36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Azure Hybrid Benefit:</a:t>
            </a:r>
          </a:p>
          <a:p>
            <a:pPr lvl="1"/>
            <a:r>
              <a:rPr lang="en-US" dirty="0"/>
              <a:t>Allows organizations to use their on-premises Windows Server and SQL Server licenses on Azure VMs, reducing costs.</a:t>
            </a:r>
          </a:p>
          <a:p>
            <a:pPr lvl="1"/>
            <a:r>
              <a:rPr lang="en-US" dirty="0"/>
              <a:t>Useful for companies with existing Software Assurance licenses.</a:t>
            </a:r>
          </a:p>
          <a:p>
            <a:pPr lvl="1"/>
            <a:r>
              <a:rPr lang="en-US" dirty="0"/>
              <a:t>Savings Calculator: Estimate the cost savings of using Azure Hybrid Benefit for workloads.</a:t>
            </a:r>
          </a:p>
          <a:p>
            <a:r>
              <a:rPr lang="en-US" dirty="0"/>
              <a:t>Azure Spot VMs:</a:t>
            </a:r>
          </a:p>
          <a:p>
            <a:pPr lvl="1"/>
            <a:r>
              <a:rPr lang="en-US" dirty="0"/>
              <a:t>Take advantage of unused Azure capacity at a lower cost.</a:t>
            </a:r>
          </a:p>
          <a:p>
            <a:pPr lvl="1"/>
            <a:r>
              <a:rPr lang="en-US" dirty="0"/>
              <a:t>Spot VMs can be deallocated when Azure needs capacity for other workloads, making them ideal for fault-tolerant applications like batch jobs.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CBA46-962F-9C36-05F4-01724567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99695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79587-D913-88A9-AAC8-BC6F113F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Popular Cloud Services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E1A7-62B8-1255-F7A3-9C3DC2B2C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Cloud Computing as a Utility</a:t>
            </a:r>
            <a:r>
              <a:rPr lang="en-US" sz="1700"/>
              <a:t>: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Long-desired in the computing field.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/>
              <a:t>Became possible after overcoming technological constraints.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Rapid Growth</a:t>
            </a:r>
            <a:r>
              <a:rPr lang="en-US" sz="1700"/>
              <a:t>: In the last decade, many vendors like Microsoft, Amazon, and Google offer cloud services.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Advantages</a:t>
            </a:r>
            <a:r>
              <a:rPr lang="en-US" sz="1700"/>
              <a:t>: Cost-effective, scalable, enterprise-quality resources, and improved business productivity.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Focus</a:t>
            </a:r>
            <a:r>
              <a:rPr lang="en-US" sz="1700"/>
              <a:t>: Infrastructure-as-a-Service (IaaS), Platform-as-a-Service (PaaS), and Software-as-a-Service (SaaS).</a:t>
            </a:r>
          </a:p>
          <a:p>
            <a:pPr>
              <a:lnSpc>
                <a:spcPct val="110000"/>
              </a:lnSpc>
            </a:pPr>
            <a:endParaRPr lang="en-PK" sz="17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ECCDE-6C2C-4A55-E145-25680DEA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554259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36241-6ADE-870B-F0A2-868DCDC8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App Service: A Platform as a Service (PaaS)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A39E-5DF7-EB06-EDB4-C37E1528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Azure App Service is a fully managed PaaS offering that enables developers to build, deploy, and scale web apps, mobile backends, and APIs in an enterprise-grade environment.</a:t>
            </a:r>
          </a:p>
          <a:p>
            <a:r>
              <a:rPr lang="en-US" dirty="0"/>
              <a:t>Provides built-in infrastructure management (including security patching and load balancing).</a:t>
            </a:r>
          </a:p>
          <a:p>
            <a:r>
              <a:rPr lang="en-US" dirty="0"/>
              <a:t>No need to manage physical servers, virtual machines, or networks.</a:t>
            </a:r>
          </a:p>
          <a:p>
            <a:r>
              <a:rPr lang="en-US" dirty="0"/>
              <a:t>Use Cases: Enterprise applications, mobile backends, microservices, RESTful APIs, and more.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75034-AA2E-F3A4-11A7-BD712884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619851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FD48A-3403-A271-7551-A791CD5C1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Benefits of Azure App Service Over Traditional Hosting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56A4-18F7-C84C-E200-DCB42C7EA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Rapid Deployment: Supports continuous deployment with GitHub, Azure DevOps, and Bitbucket.</a:t>
            </a:r>
          </a:p>
          <a:p>
            <a:r>
              <a:rPr lang="en-US" dirty="0"/>
              <a:t>Cost-Effective: Pay-as-you-go pricing models to optimize costs.</a:t>
            </a:r>
          </a:p>
          <a:p>
            <a:r>
              <a:rPr lang="en-US" dirty="0"/>
              <a:t>Seamless Scaling: Automatically scale up or down based on demand.</a:t>
            </a:r>
          </a:p>
          <a:p>
            <a:r>
              <a:rPr lang="en-US" dirty="0"/>
              <a:t>Managed Infrastructure: Eliminates the need for managing physical infrastructure, reducing overhead.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DF740-5FA3-3C8B-E351-A180B518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6947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1E40-14C0-07D4-D4A4-EDC9451F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Key Features of Azure App Service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39899-39B9-91FA-6261-09CF5132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9864F83-4654-CD4F-7706-E30672A67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49117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297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rgo shipping containers in a pile and on a semi-truck at a harbour">
            <a:extLst>
              <a:ext uri="{FF2B5EF4-FFF2-40B4-BE49-F238E27FC236}">
                <a16:creationId xmlns:a16="http://schemas.microsoft.com/office/drawing/2014/main" id="{A777BB22-1065-919A-EE67-D34A4DD91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48" b="4652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2CAAC-39B3-F07A-5097-31FBBAF4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en-US" sz="2500"/>
              <a:t>Continuous Integration &amp; Deployment with Azure App Service</a:t>
            </a:r>
            <a:endParaRPr lang="en-PK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820E-E2E8-6314-BF6D-7873444F9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CI/CD Integration: Integrate with popular CI/CD tools like GitHub, Bitbucket, Azure DevOps, and Jenkins for automated build and deployment pipelines.</a:t>
            </a:r>
          </a:p>
          <a:p>
            <a:pPr>
              <a:lnSpc>
                <a:spcPct val="110000"/>
              </a:lnSpc>
            </a:pPr>
            <a:r>
              <a:rPr lang="en-US" sz="1400"/>
              <a:t>Container Support: Deploy Docker containers directly to Azure App Service or use Docker Compose for multi-container apps.</a:t>
            </a:r>
          </a:p>
          <a:p>
            <a:pPr>
              <a:lnSpc>
                <a:spcPct val="110000"/>
              </a:lnSpc>
            </a:pPr>
            <a:r>
              <a:rPr lang="en-US" sz="1400"/>
              <a:t>Zero Downtime Deployment: Use deployment slots to create staging environments and swap without downtime.</a:t>
            </a:r>
          </a:p>
          <a:p>
            <a:pPr>
              <a:lnSpc>
                <a:spcPct val="110000"/>
              </a:lnSpc>
            </a:pPr>
            <a:r>
              <a:rPr lang="en-US" sz="1400"/>
              <a:t>Git-based Deployment: Directly push code to Azure App Service via Git to deploy and manage updates.</a:t>
            </a:r>
          </a:p>
          <a:p>
            <a:pPr>
              <a:lnSpc>
                <a:spcPct val="110000"/>
              </a:lnSpc>
            </a:pPr>
            <a:endParaRPr lang="en-PK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2FCAD-CCCF-469A-C360-8CCB335D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49557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2CECB-40FB-50CD-25C5-06AEC0E3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Scaling and Load Balancing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FCD7C-C575-AB86-6EE4-31FB81AFF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Automatic Scaling: Scale applications based on predefined rules, traffic loads, or resource consumption (CPU/memory usage).</a:t>
            </a:r>
          </a:p>
          <a:p>
            <a:r>
              <a:rPr lang="en-US" dirty="0"/>
              <a:t>Horizontal Scaling: Scale out to multiple instances to distribute traffic.</a:t>
            </a:r>
          </a:p>
          <a:p>
            <a:r>
              <a:rPr lang="en-US" dirty="0"/>
              <a:t>Vertical Scaling: Scale up by increasing the size of the VMs supporting your app (use larger VMs for intensive workloads).</a:t>
            </a:r>
          </a:p>
          <a:p>
            <a:r>
              <a:rPr lang="en-US" dirty="0"/>
              <a:t>Global Load Balancing: Built-in load balancing across multiple regions for high availability.</a:t>
            </a:r>
          </a:p>
          <a:p>
            <a:r>
              <a:rPr lang="en-US" dirty="0"/>
              <a:t>Scaling Plans: Available across different pricing tiers, from basic to premium.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3CB18-89E3-3E80-83F3-4483DDD5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62353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84AFD-600D-82C4-DABE-7FAC8350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 Availability and Disaster Recovery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351D-15AD-A8C8-8275-18103612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Uptime SLA: Azure guarantees a 99.95% uptime SLA for App Service.</a:t>
            </a:r>
          </a:p>
          <a:p>
            <a:r>
              <a:rPr lang="en-US" dirty="0"/>
              <a:t>Geo-Redundancy: Deploy applications across multiple regions for geo-redundancy and failover.</a:t>
            </a:r>
          </a:p>
          <a:p>
            <a:r>
              <a:rPr lang="en-US" dirty="0"/>
              <a:t>Backup and Restore: Schedule regular backups of your application data and restore from any point.</a:t>
            </a:r>
          </a:p>
          <a:p>
            <a:r>
              <a:rPr lang="en-US" dirty="0"/>
              <a:t>Disaster Recovery: Use disaster recovery plans for critical applications with hot, cold, or warm failover strategies.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124B8-E6F0-F020-2704-F149401C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896148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E200-9F5E-96F0-A136-D75D6F7E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Security and Compliance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435DD-2A5C-8124-5BA5-26B7BD6A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48D4F6A-31E5-59BF-1305-97D056B52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23755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0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Networking Features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5CCF77-994E-9984-C220-A35378414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74042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94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Web App for Containers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Custom Docker Images: Deploy custom Docker images to run your app within isolated containers.</a:t>
            </a:r>
          </a:p>
          <a:p>
            <a:r>
              <a:rPr lang="en-US" dirty="0"/>
              <a:t>Multi-Container Support: Use Docker Compose to run multi-container applications seamlessly.</a:t>
            </a:r>
          </a:p>
          <a:p>
            <a:r>
              <a:rPr lang="en-US" dirty="0"/>
              <a:t>Integration with Azure Kubernetes Service (AKS): Easily transition containerized apps to a Kubernetes cluster for large-scale deployment.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08248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Static Web Apps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Single-Page Applications (SPAs): Supports frameworks like Angular, React, Vue.js, and </a:t>
            </a:r>
            <a:r>
              <a:rPr lang="en-US" dirty="0" err="1"/>
              <a:t>Blazor</a:t>
            </a:r>
            <a:r>
              <a:rPr lang="en-US" dirty="0"/>
              <a:t>.</a:t>
            </a:r>
          </a:p>
          <a:p>
            <a:r>
              <a:rPr lang="en-US" dirty="0"/>
              <a:t>Built-in CI/CD: Automatically build and deploy from GitHub or Azure DevOps repositories.</a:t>
            </a:r>
          </a:p>
          <a:p>
            <a:r>
              <a:rPr lang="en-US" dirty="0"/>
              <a:t>Global CDN: Serve your static web content via Azure’s Content Delivery Network (CDN) for fast, worldwide access.</a:t>
            </a:r>
          </a:p>
          <a:p>
            <a:r>
              <a:rPr lang="en-US" dirty="0"/>
              <a:t>Custom Domains and Free SSL: Easily add custom domains and get free SSL certificates for secure access.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889128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Amazon Web Services (AWS)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656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6C13946-409A-BC86-8658-2A0DA0557A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37289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379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Serverless Computing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Definition: Serverless computing allows developers to build and run applications without managing servers.</a:t>
            </a:r>
          </a:p>
          <a:p>
            <a:r>
              <a:rPr lang="en-US" dirty="0"/>
              <a:t>Key Concept: The cloud provider (Azure) handles server management, scaling, and infrastructure maintenance.</a:t>
            </a:r>
          </a:p>
          <a:p>
            <a:r>
              <a:rPr lang="en-US" dirty="0"/>
              <a:t>Developer Focus: Developers focus on writing code and developing applications, not on server maintenance.</a:t>
            </a:r>
          </a:p>
          <a:p>
            <a:r>
              <a:rPr lang="en-US" dirty="0"/>
              <a:t>Usage Example: Running code in response to events like HTTP requests, database changes, or file uploads.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62952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SERVERLESS?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dirty="0"/>
              <a:t>Cost Efficiency: Pay only for actual usage; no costs for idle resources (consumption-based pricing).</a:t>
            </a:r>
          </a:p>
          <a:p>
            <a:r>
              <a:rPr lang="en-US" dirty="0"/>
              <a:t>Scalability: Automatically scales up or down based on demand.</a:t>
            </a:r>
          </a:p>
          <a:p>
            <a:r>
              <a:rPr lang="en-US" dirty="0"/>
              <a:t>Reduced Operational Overhead: No need to manage physical infrastructure or servers.</a:t>
            </a:r>
          </a:p>
          <a:p>
            <a:r>
              <a:rPr lang="en-US" dirty="0"/>
              <a:t>Focus on Code: Developers concentrate on coding rather than infrastructure management.</a:t>
            </a:r>
          </a:p>
          <a:p>
            <a:endParaRPr lang="en-PK" dirty="0"/>
          </a:p>
        </p:txBody>
      </p:sp>
      <p:pic>
        <p:nvPicPr>
          <p:cNvPr id="6" name="Picture 5" descr="A diagram of a diagram of a diagram&#10;&#10;Description automatically generated">
            <a:extLst>
              <a:ext uri="{FF2B5EF4-FFF2-40B4-BE49-F238E27FC236}">
                <a16:creationId xmlns:a16="http://schemas.microsoft.com/office/drawing/2014/main" id="{72F8D7D0-134F-3AA4-FF94-F42760E0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03" y="4149588"/>
            <a:ext cx="6102330" cy="219683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046707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Functions: The Core of Serverless Computing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Definition: Azure Functions is a serverless compute service that executes code in response to triggers.</a:t>
            </a:r>
          </a:p>
          <a:p>
            <a:r>
              <a:rPr lang="en-US" dirty="0"/>
              <a:t>Use Cases: Backend logic for APIs, integrations, event handling, data processing.</a:t>
            </a:r>
          </a:p>
          <a:p>
            <a:r>
              <a:rPr lang="en-US" dirty="0"/>
              <a:t>Event-Driven: Executes functions in response to events (HTTP requests, message queues, etc.).</a:t>
            </a:r>
          </a:p>
          <a:p>
            <a:r>
              <a:rPr lang="en-US" dirty="0"/>
              <a:t>Key Benefits:</a:t>
            </a:r>
          </a:p>
          <a:p>
            <a:pPr lvl="1"/>
            <a:r>
              <a:rPr lang="en-US" dirty="0"/>
              <a:t>Minimal code maintenance</a:t>
            </a:r>
          </a:p>
          <a:p>
            <a:pPr lvl="1"/>
            <a:r>
              <a:rPr lang="en-US" dirty="0"/>
              <a:t>Cost-effective (pay-as-you-go)</a:t>
            </a:r>
          </a:p>
          <a:p>
            <a:pPr lvl="1"/>
            <a:r>
              <a:rPr lang="en-US" dirty="0"/>
              <a:t>Flexibility in programming languages</a:t>
            </a:r>
          </a:p>
          <a:p>
            <a:pPr lvl="1"/>
            <a:r>
              <a:rPr lang="en-US" dirty="0"/>
              <a:t>Built-in autoscaling</a:t>
            </a:r>
          </a:p>
          <a:p>
            <a:pPr lvl="1"/>
            <a:r>
              <a:rPr lang="en-US" dirty="0"/>
              <a:t>Wide integration options with other Azure services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79493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Components of Azure Functions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Triggers: Initiate function execution based on events (e.g., HTTP request, timer, queue message).</a:t>
            </a:r>
          </a:p>
          <a:p>
            <a:pPr lvl="1"/>
            <a:r>
              <a:rPr lang="en-US" dirty="0"/>
              <a:t>Example: HTTP Trigger, Timer Trigger, Blob Trigger.</a:t>
            </a:r>
          </a:p>
          <a:p>
            <a:r>
              <a:rPr lang="en-US" dirty="0"/>
              <a:t>Bindings: Connect input and output resources to the function.</a:t>
            </a:r>
          </a:p>
          <a:p>
            <a:pPr lvl="1"/>
            <a:r>
              <a:rPr lang="en-US" dirty="0"/>
              <a:t>Input Bindings: Receive data from a source (e.g., queue, blob storage).</a:t>
            </a:r>
          </a:p>
          <a:p>
            <a:pPr lvl="1"/>
            <a:r>
              <a:rPr lang="en-US" dirty="0"/>
              <a:t>Output Bindings: Send data to a destination (e.g., database, queue).</a:t>
            </a:r>
          </a:p>
          <a:p>
            <a:pPr lvl="1"/>
            <a:r>
              <a:rPr lang="en-US" dirty="0"/>
              <a:t>Direction Properties:</a:t>
            </a:r>
          </a:p>
          <a:p>
            <a:pPr lvl="2"/>
            <a:r>
              <a:rPr lang="en-US" dirty="0"/>
              <a:t>In: Data coming into the function.</a:t>
            </a:r>
          </a:p>
          <a:p>
            <a:pPr lvl="2"/>
            <a:r>
              <a:rPr lang="en-US" dirty="0"/>
              <a:t>Out: Data going out of the function.</a:t>
            </a:r>
          </a:p>
          <a:p>
            <a:pPr lvl="2"/>
            <a:r>
              <a:rPr lang="en-US" dirty="0" err="1"/>
              <a:t>InOut</a:t>
            </a:r>
            <a:r>
              <a:rPr lang="en-US" dirty="0"/>
              <a:t>: Data both coming in and going out (for certain bindings).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CS4037 - Muhammad Sudais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9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Creating Azure Functions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Supported Languages: C#, Java, JavaScript, Python, TypeScript, PowerShell, etc.</a:t>
            </a:r>
          </a:p>
          <a:p>
            <a:r>
              <a:rPr lang="en-US" dirty="0"/>
              <a:t>Development Tools: Azure Portal, Visual Studio, Visual Studio Code.</a:t>
            </a:r>
          </a:p>
          <a:p>
            <a:r>
              <a:rPr lang="en-US" dirty="0"/>
              <a:t>Getting Started: Follow Microsoft’s </a:t>
            </a:r>
            <a:r>
              <a:rPr lang="en-US" dirty="0">
                <a:hlinkClick r:id="rId2"/>
              </a:rPr>
              <a:t>guide</a:t>
            </a:r>
            <a:r>
              <a:rPr lang="en-US" dirty="0"/>
              <a:t> for creating your first Azure Function.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73669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Durable Functions: Extending Serverless with Stateful Workflows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Definition: Extension of Azure Functions for creating stateful workflows and orchestration.</a:t>
            </a:r>
          </a:p>
          <a:p>
            <a:r>
              <a:rPr lang="en-US" dirty="0"/>
              <a:t>Purpose: Manage complex workflows with long-running operations and state management.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Automates business processes</a:t>
            </a:r>
          </a:p>
          <a:p>
            <a:pPr lvl="1"/>
            <a:r>
              <a:rPr lang="en-US" dirty="0"/>
              <a:t>Manages state and checkpoints</a:t>
            </a:r>
          </a:p>
          <a:p>
            <a:pPr lvl="1"/>
            <a:r>
              <a:rPr lang="en-US" dirty="0"/>
              <a:t>Reduces manual state management coding</a:t>
            </a:r>
          </a:p>
          <a:p>
            <a:pPr lvl="1"/>
            <a:r>
              <a:rPr lang="en-US" dirty="0"/>
              <a:t>Supports multiple languages (C#, JavaScript, Python, F#, PowerShell)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93306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Features and Benefits of Azure Durable Functions</a:t>
            </a:r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EC107A7-B910-EC7D-7E86-B18EEF16E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38065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9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3568661" cy="1269713"/>
          </a:xfrm>
        </p:spPr>
        <p:txBody>
          <a:bodyPr>
            <a:normAutofit/>
          </a:bodyPr>
          <a:lstStyle/>
          <a:p>
            <a:r>
              <a:rPr lang="en-US" dirty="0"/>
              <a:t>Components of Azure Durable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/>
              <a:t>Client Functions: Initiate the orchestration workflow. Example: HTTP-triggered client function.</a:t>
            </a:r>
          </a:p>
          <a:p>
            <a:pPr>
              <a:lnSpc>
                <a:spcPct val="110000"/>
              </a:lnSpc>
            </a:pPr>
            <a:r>
              <a:rPr lang="en-US" sz="1200"/>
              <a:t>Orchestrator Functions: Manage the execution and coordination of workflows. Example: Orchestrator function handling business logic.</a:t>
            </a:r>
          </a:p>
          <a:p>
            <a:pPr>
              <a:lnSpc>
                <a:spcPct val="110000"/>
              </a:lnSpc>
            </a:pPr>
            <a:r>
              <a:rPr lang="en-US" sz="1200"/>
              <a:t>Activity Functions: Perform individual tasks within workflows. Example: Functions performing data processing.</a:t>
            </a:r>
          </a:p>
          <a:p>
            <a:pPr>
              <a:lnSpc>
                <a:spcPct val="110000"/>
              </a:lnSpc>
            </a:pPr>
            <a:r>
              <a:rPr lang="en-US" sz="1200"/>
              <a:t>Entity Functions: Manage stateful entities within workflows. Example: Functions managing user states or session data.</a:t>
            </a:r>
          </a:p>
          <a:p>
            <a:pPr>
              <a:lnSpc>
                <a:spcPct val="110000"/>
              </a:lnSpc>
            </a:pPr>
            <a:endParaRPr lang="en-PK" sz="1200"/>
          </a:p>
        </p:txBody>
      </p:sp>
      <p:pic>
        <p:nvPicPr>
          <p:cNvPr id="6" name="Picture 5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1CED8BF-A940-EE6D-CA14-C39D57727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96002"/>
            <a:ext cx="6735272" cy="34855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51733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Client Functions</a:t>
            </a:r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E07B408-4188-B1AA-E2AC-2ABE960AD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198597"/>
              </p:ext>
            </p:extLst>
          </p:nvPr>
        </p:nvGraphicFramePr>
        <p:xfrm>
          <a:off x="4241830" y="548641"/>
          <a:ext cx="7498080" cy="587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180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Orchestrator Functions</a:t>
            </a:r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EA4090C-8E1D-62A7-DD50-B7E46F602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13554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588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AWS Elastic Compute Cloud (EC2)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068C398-464D-B57F-5D7C-1BBE1EE09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7286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278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Activity Functions</a:t>
            </a:r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1E651E1-0213-1F8C-D104-B0C061456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25119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145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Entity Functions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Role: Manages stateful entities with persistence.</a:t>
            </a:r>
          </a:p>
          <a:p>
            <a:r>
              <a:rPr lang="en-US" dirty="0"/>
              <a:t>Characteristics: Encapsulates state and behavior in a class.</a:t>
            </a:r>
          </a:p>
          <a:p>
            <a:r>
              <a:rPr lang="en-US" dirty="0"/>
              <a:t>Usage: Handles entities like users, orders, or inventory.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Optimistic Concurrency Control: Ensures consistency across concurrent operations.</a:t>
            </a:r>
          </a:p>
          <a:p>
            <a:pPr lvl="1"/>
            <a:r>
              <a:rPr lang="en-US" dirty="0"/>
              <a:t>Durable State Management: Maintains and updates entity state reliably.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354927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Developing Durable Functions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Define Client Functions: Trigger orchestration with a specific binding.</a:t>
            </a:r>
          </a:p>
          <a:p>
            <a:r>
              <a:rPr lang="en-US" dirty="0"/>
              <a:t>Implement Orchestrator Functions: Design workflows and handle business logic.</a:t>
            </a:r>
          </a:p>
          <a:p>
            <a:r>
              <a:rPr lang="en-US" dirty="0"/>
              <a:t>Create Activity Functions: Break down tasks and manage execution.</a:t>
            </a:r>
          </a:p>
          <a:p>
            <a:r>
              <a:rPr lang="en-US" dirty="0"/>
              <a:t>Manage Entity Functions: Handle stateful entities and ensure consistency.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>
                <a:hlinkClick r:id="rId2"/>
              </a:rPr>
              <a:t>Microsoft Documentation on Azure Durable Functions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GitHub: Durable Task Framework</a:t>
            </a:r>
            <a:endParaRPr lang="en-US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367670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Common Patterns and Use Cases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Function Chaining: Sequence tasks in a specific order.</a:t>
            </a:r>
          </a:p>
          <a:p>
            <a:r>
              <a:rPr lang="en-US" dirty="0"/>
              <a:t>Fan-out/Fan-in: Execute tasks in parallel and aggregate results.</a:t>
            </a:r>
          </a:p>
          <a:p>
            <a:r>
              <a:rPr lang="en-US" dirty="0"/>
              <a:t>Human Interaction: Wait for external events like user input or approval.</a:t>
            </a:r>
          </a:p>
          <a:p>
            <a:r>
              <a:rPr lang="en-US" dirty="0"/>
              <a:t>Stateful Entities: Manage distributed stateful objects.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Order Processing: Handle inventory checks, notifications, and shipments.</a:t>
            </a:r>
          </a:p>
          <a:p>
            <a:pPr lvl="1"/>
            <a:r>
              <a:rPr lang="en-US" dirty="0"/>
              <a:t>Approval Workflows: Automate processes requiring human intervention.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21497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Uses and Benefits of Entity Functions</a:t>
            </a:r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DC116D-473A-D609-0823-6CE5E75A9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975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7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Durable Function Types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0E49E9-2AC9-D556-EE4C-CDBDEA4E1F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92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Application Patterns: Function Chaining</a:t>
            </a:r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AE769C7-D897-BE8C-9E2E-7FAEAE9D4C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854329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59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Application Patterns: Fan-out/Fan-in</a:t>
            </a:r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E04872-77D3-B0F5-A86D-499E45AB8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480458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8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Application Patterns: Async HTTP APIs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Handle long-running operations via HTTP</a:t>
            </a:r>
          </a:p>
          <a:p>
            <a:r>
              <a:rPr lang="en-US" dirty="0"/>
              <a:t>Redirect client to a status endpoint</a:t>
            </a:r>
          </a:p>
          <a:p>
            <a:pPr marL="594000" lvl="2" indent="0">
              <a:buNone/>
            </a:pPr>
            <a:r>
              <a:rPr lang="en-US"/>
              <a:t>[</a:t>
            </a:r>
            <a:r>
              <a:rPr lang="en-US" err="1"/>
              <a:t>FunctionName</a:t>
            </a:r>
            <a:r>
              <a:rPr lang="en-US"/>
              <a:t>("</a:t>
            </a:r>
            <a:r>
              <a:rPr lang="en-US" err="1"/>
              <a:t>CheckWebsiteContentFunction</a:t>
            </a:r>
            <a:r>
              <a:rPr lang="en-US"/>
              <a:t>")]</a:t>
            </a:r>
          </a:p>
          <a:p>
            <a:pPr marL="594000" lvl="2" indent="0">
              <a:buNone/>
            </a:pPr>
            <a:r>
              <a:rPr lang="en-US"/>
              <a:t>public static async Task </a:t>
            </a:r>
            <a:r>
              <a:rPr lang="en-US" err="1"/>
              <a:t>CheckWebsite</a:t>
            </a:r>
            <a:r>
              <a:rPr lang="en-US"/>
              <a:t>([</a:t>
            </a:r>
            <a:r>
              <a:rPr lang="en-US" err="1"/>
              <a:t>OrchestrationTrigger</a:t>
            </a:r>
            <a:r>
              <a:rPr lang="en-US"/>
              <a:t>] </a:t>
            </a:r>
            <a:r>
              <a:rPr lang="en-US" err="1"/>
              <a:t>IDurableOrchestrationContext</a:t>
            </a:r>
            <a:r>
              <a:rPr lang="en-US"/>
              <a:t> context, </a:t>
            </a:r>
            <a:r>
              <a:rPr lang="en-US" err="1"/>
              <a:t>ILogger</a:t>
            </a:r>
            <a:r>
              <a:rPr lang="en-US"/>
              <a:t> log)</a:t>
            </a:r>
          </a:p>
          <a:p>
            <a:pPr marL="594000" lvl="2" indent="0">
              <a:buNone/>
            </a:pPr>
            <a:r>
              <a:rPr lang="en-US"/>
              <a:t>{</a:t>
            </a:r>
          </a:p>
          <a:p>
            <a:pPr marL="594000" lvl="2" indent="0">
              <a:buNone/>
            </a:pPr>
            <a:r>
              <a:rPr lang="en-US"/>
              <a:t>    Uri </a:t>
            </a:r>
            <a:r>
              <a:rPr lang="en-US" err="1"/>
              <a:t>jonahsWebsite</a:t>
            </a:r>
            <a:r>
              <a:rPr lang="en-US"/>
              <a:t> = new Uri("https://jonahandersson.tech");</a:t>
            </a:r>
          </a:p>
          <a:p>
            <a:pPr marL="594000" lvl="2" indent="0">
              <a:buNone/>
            </a:pPr>
            <a:r>
              <a:rPr lang="en-US"/>
              <a:t>    </a:t>
            </a:r>
            <a:r>
              <a:rPr lang="en-US" err="1"/>
              <a:t>DurableHttpResponse</a:t>
            </a:r>
            <a:r>
              <a:rPr lang="en-US"/>
              <a:t> </a:t>
            </a:r>
            <a:r>
              <a:rPr lang="en-US" err="1"/>
              <a:t>httpResponse</a:t>
            </a:r>
            <a:r>
              <a:rPr lang="en-US"/>
              <a:t> = await </a:t>
            </a:r>
            <a:r>
              <a:rPr lang="en-US" err="1"/>
              <a:t>context.CallHttpAsync</a:t>
            </a:r>
            <a:r>
              <a:rPr lang="en-US"/>
              <a:t>(</a:t>
            </a:r>
            <a:r>
              <a:rPr lang="en-US" err="1"/>
              <a:t>HttpMethod.Get</a:t>
            </a:r>
            <a:r>
              <a:rPr lang="en-US"/>
              <a:t>, </a:t>
            </a:r>
            <a:r>
              <a:rPr lang="en-US" err="1"/>
              <a:t>jonahsWebsite</a:t>
            </a:r>
            <a:r>
              <a:rPr lang="en-US"/>
              <a:t>);</a:t>
            </a:r>
          </a:p>
          <a:p>
            <a:pPr marL="594000" lvl="2" indent="0">
              <a:buNone/>
            </a:pPr>
            <a:r>
              <a:rPr lang="en-US"/>
              <a:t>    </a:t>
            </a:r>
            <a:r>
              <a:rPr lang="en-US" err="1"/>
              <a:t>log.LogInformation</a:t>
            </a:r>
            <a:r>
              <a:rPr lang="en-US"/>
              <a:t>($"Response Code: {</a:t>
            </a:r>
            <a:r>
              <a:rPr lang="en-US" err="1"/>
              <a:t>httpResponse.StatusCode</a:t>
            </a:r>
            <a:r>
              <a:rPr lang="en-US"/>
              <a:t>}");</a:t>
            </a:r>
          </a:p>
          <a:p>
            <a:pPr marL="594000" lvl="2" indent="0">
              <a:buNone/>
            </a:pPr>
            <a:r>
              <a:rPr lang="en-US"/>
              <a:t>    </a:t>
            </a:r>
            <a:r>
              <a:rPr lang="en-US" err="1"/>
              <a:t>log.LogInformation</a:t>
            </a:r>
            <a:r>
              <a:rPr lang="en-US"/>
              <a:t>($"Content: {</a:t>
            </a:r>
            <a:r>
              <a:rPr lang="en-US" err="1"/>
              <a:t>httpResponse.Content</a:t>
            </a:r>
            <a:r>
              <a:rPr lang="en-US"/>
              <a:t>}");</a:t>
            </a:r>
          </a:p>
          <a:p>
            <a:pPr marL="594000" lvl="2" indent="0">
              <a:buNone/>
            </a:pPr>
            <a:r>
              <a:rPr lang="en-US"/>
              <a:t>}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43491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Application Patterns: Monitor Pattern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900"/>
              <a:t>Regular polling to check for conditions or job status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[</a:t>
            </a:r>
            <a:r>
              <a:rPr lang="en-US" sz="900" err="1"/>
              <a:t>FunctionName</a:t>
            </a:r>
            <a:r>
              <a:rPr lang="en-US" sz="900"/>
              <a:t>("</a:t>
            </a:r>
            <a:r>
              <a:rPr lang="en-US" sz="900" err="1"/>
              <a:t>MonitorCleanUpJobStatus</a:t>
            </a:r>
            <a:r>
              <a:rPr lang="en-US" sz="900"/>
              <a:t>")]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public static async Task Run([</a:t>
            </a:r>
            <a:r>
              <a:rPr lang="en-US" sz="900" err="1"/>
              <a:t>OrchestrationTrigger</a:t>
            </a:r>
            <a:r>
              <a:rPr lang="en-US" sz="900"/>
              <a:t>] </a:t>
            </a:r>
            <a:r>
              <a:rPr lang="en-US" sz="900" err="1"/>
              <a:t>IDurableOrchestrationContext</a:t>
            </a:r>
            <a:r>
              <a:rPr lang="en-US" sz="900"/>
              <a:t> context)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int </a:t>
            </a:r>
            <a:r>
              <a:rPr lang="en-US" sz="900" err="1"/>
              <a:t>cleanUpJobId</a:t>
            </a:r>
            <a:r>
              <a:rPr lang="en-US" sz="900"/>
              <a:t> = </a:t>
            </a:r>
            <a:r>
              <a:rPr lang="en-US" sz="900" err="1"/>
              <a:t>context.GetInput</a:t>
            </a:r>
            <a:r>
              <a:rPr lang="en-US" sz="900"/>
              <a:t>&lt;int&gt;();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int </a:t>
            </a:r>
            <a:r>
              <a:rPr lang="en-US" sz="900" err="1"/>
              <a:t>jobPollingInterval</a:t>
            </a:r>
            <a:r>
              <a:rPr lang="en-US" sz="900"/>
              <a:t> = </a:t>
            </a:r>
            <a:r>
              <a:rPr lang="en-US" sz="900" err="1"/>
              <a:t>GetPollingInterval</a:t>
            </a:r>
            <a:r>
              <a:rPr lang="en-US" sz="90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</a:t>
            </a:r>
            <a:r>
              <a:rPr lang="en-US" sz="900" err="1"/>
              <a:t>DateTime</a:t>
            </a:r>
            <a:r>
              <a:rPr lang="en-US" sz="900"/>
              <a:t> </a:t>
            </a:r>
            <a:r>
              <a:rPr lang="en-US" sz="900" err="1"/>
              <a:t>expirationTime</a:t>
            </a:r>
            <a:r>
              <a:rPr lang="en-US" sz="900"/>
              <a:t> = </a:t>
            </a:r>
            <a:r>
              <a:rPr lang="en-US" sz="900" err="1"/>
              <a:t>GetExpiryTime</a:t>
            </a:r>
            <a:r>
              <a:rPr lang="en-US" sz="90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string </a:t>
            </a:r>
            <a:r>
              <a:rPr lang="en-US" sz="900" err="1"/>
              <a:t>emailAddress</a:t>
            </a:r>
            <a:r>
              <a:rPr lang="en-US" sz="900"/>
              <a:t> = </a:t>
            </a:r>
            <a:r>
              <a:rPr lang="en-US" sz="900" err="1"/>
              <a:t>GetEmailAddress</a:t>
            </a:r>
            <a:r>
              <a:rPr lang="en-US" sz="900"/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while (</a:t>
            </a:r>
            <a:r>
              <a:rPr lang="en-US" sz="900" err="1"/>
              <a:t>context.CurrentUtcDateTime</a:t>
            </a:r>
            <a:r>
              <a:rPr lang="en-US" sz="900"/>
              <a:t> &lt; </a:t>
            </a:r>
            <a:r>
              <a:rPr lang="en-US" sz="900" err="1"/>
              <a:t>expirationTime</a:t>
            </a:r>
            <a:r>
              <a:rPr lang="en-US" sz="900"/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    var status = await </a:t>
            </a:r>
            <a:r>
              <a:rPr lang="en-US" sz="900" err="1"/>
              <a:t>context.CallActivityAsync</a:t>
            </a:r>
            <a:r>
              <a:rPr lang="en-US" sz="900"/>
              <a:t>&lt;string&gt;("</a:t>
            </a:r>
            <a:r>
              <a:rPr lang="en-US" sz="900" err="1"/>
              <a:t>GetJobCleanUp</a:t>
            </a:r>
            <a:r>
              <a:rPr lang="en-US" sz="900"/>
              <a:t>", </a:t>
            </a:r>
            <a:r>
              <a:rPr lang="en-US" sz="900" err="1"/>
              <a:t>cleanUpJobId</a:t>
            </a:r>
            <a:r>
              <a:rPr lang="en-US" sz="90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    if (status == "Completed")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   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        await </a:t>
            </a:r>
            <a:r>
              <a:rPr lang="en-US" sz="900" err="1"/>
              <a:t>context.CallActivityAsync</a:t>
            </a:r>
            <a:r>
              <a:rPr lang="en-US" sz="900"/>
              <a:t>("</a:t>
            </a:r>
            <a:r>
              <a:rPr lang="en-US" sz="900" err="1"/>
              <a:t>SendMonitoringAlert</a:t>
            </a:r>
            <a:r>
              <a:rPr lang="en-US" sz="900"/>
              <a:t>", </a:t>
            </a:r>
            <a:r>
              <a:rPr lang="en-US" sz="900" err="1"/>
              <a:t>emailAddress</a:t>
            </a:r>
            <a:r>
              <a:rPr lang="en-US" sz="90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        break;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    var </a:t>
            </a:r>
            <a:r>
              <a:rPr lang="en-US" sz="900" err="1"/>
              <a:t>nextMonitorCheck</a:t>
            </a:r>
            <a:r>
              <a:rPr lang="en-US" sz="900"/>
              <a:t> = </a:t>
            </a:r>
            <a:r>
              <a:rPr lang="en-US" sz="900" err="1"/>
              <a:t>context.CurrentUtcDateTime.AddSeconds</a:t>
            </a:r>
            <a:r>
              <a:rPr lang="en-US" sz="900"/>
              <a:t>(</a:t>
            </a:r>
            <a:r>
              <a:rPr lang="en-US" sz="900" err="1"/>
              <a:t>jobPollingInterval</a:t>
            </a:r>
            <a:r>
              <a:rPr lang="en-US" sz="90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    await </a:t>
            </a:r>
            <a:r>
              <a:rPr lang="en-US" sz="900" err="1"/>
              <a:t>context.CreateTimer</a:t>
            </a:r>
            <a:r>
              <a:rPr lang="en-US" sz="900"/>
              <a:t>(</a:t>
            </a:r>
            <a:r>
              <a:rPr lang="en-US" sz="900" err="1"/>
              <a:t>nextMonitorCheck</a:t>
            </a:r>
            <a:r>
              <a:rPr lang="en-US" sz="900"/>
              <a:t>, </a:t>
            </a:r>
            <a:r>
              <a:rPr lang="en-US" sz="900" err="1"/>
              <a:t>CancellationToken.None</a:t>
            </a:r>
            <a:r>
              <a:rPr lang="en-US" sz="900"/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900"/>
              <a:t>}</a:t>
            </a:r>
            <a:endParaRPr lang="en-PK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9385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43B05A4-157F-403C-939A-ED1B6A0A0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85000"/>
                    <a:lumOff val="15000"/>
                  </a:schemeClr>
                </a:solidFill>
              </a:rPr>
              <a:t>AWS Storage Systems</a:t>
            </a:r>
            <a:endParaRPr lang="en-PK" sz="4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CCE107-A70B-4916-9A0B-751C70B9B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25BC7-7CC5-4A0C-9B3D-8829EBF2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4244340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045B-90E4-F618-877A-C1CCA012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743" y="1507415"/>
            <a:ext cx="4819091" cy="3903331"/>
          </a:xfrm>
          <a:ln w="57150">
            <a:noFill/>
          </a:ln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Storage Types</a:t>
            </a:r>
            <a:r>
              <a:rPr lang="en-US" sz="200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/>
              <a:t>Temporal Storage</a:t>
            </a:r>
            <a:r>
              <a:rPr lang="en-US" sz="2000"/>
              <a:t>: Non-persistent and exists only while the machine is running.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/>
              <a:t>Persistent Storage</a:t>
            </a:r>
            <a:r>
              <a:rPr lang="en-US" sz="2000"/>
              <a:t>: Provided through </a:t>
            </a:r>
            <a:r>
              <a:rPr lang="en-US" sz="2000" b="1"/>
              <a:t>Amazon EBS</a:t>
            </a:r>
            <a:r>
              <a:rPr lang="en-US" sz="2000"/>
              <a:t> or </a:t>
            </a:r>
            <a:r>
              <a:rPr lang="en-US" sz="2000" b="1"/>
              <a:t>S3</a:t>
            </a:r>
            <a:r>
              <a:rPr lang="en-US" sz="200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/>
              <a:t>Chosen based on application needs.</a:t>
            </a:r>
          </a:p>
          <a:p>
            <a:endParaRPr lang="en-PK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7D916-28C7-4965-BA3C-287FB8579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104602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Application Patterns: Human Interaction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C3B8-D6E2-FD44-6B5B-6590B0CA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7210531" cy="575730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300" dirty="0"/>
              <a:t>Handle processes requiring human input or approval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[</a:t>
            </a:r>
            <a:r>
              <a:rPr lang="en-US" sz="1300" dirty="0" err="1"/>
              <a:t>FunctionName</a:t>
            </a:r>
            <a:r>
              <a:rPr lang="en-US" sz="1300" dirty="0"/>
              <a:t>("</a:t>
            </a:r>
            <a:r>
              <a:rPr lang="en-US" sz="1300" dirty="0" err="1"/>
              <a:t>ApprovalFromManagerWorkflow</a:t>
            </a:r>
            <a:r>
              <a:rPr lang="en-US" sz="1300" dirty="0"/>
              <a:t>")]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public static async Task Run([</a:t>
            </a:r>
            <a:r>
              <a:rPr lang="en-US" sz="1300" dirty="0" err="1"/>
              <a:t>OrchestrationTrigger</a:t>
            </a:r>
            <a:r>
              <a:rPr lang="en-US" sz="1300" dirty="0"/>
              <a:t>] </a:t>
            </a:r>
            <a:r>
              <a:rPr lang="en-US" sz="1300" dirty="0" err="1"/>
              <a:t>IDurableOrchestrationContext</a:t>
            </a:r>
            <a:r>
              <a:rPr lang="en-US" sz="1300" dirty="0"/>
              <a:t> context)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{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await </a:t>
            </a:r>
            <a:r>
              <a:rPr lang="en-US" sz="1300" dirty="0" err="1"/>
              <a:t>context.CallActivityAsync</a:t>
            </a:r>
            <a:r>
              <a:rPr lang="en-US" sz="1300" dirty="0"/>
              <a:t>("</a:t>
            </a:r>
            <a:r>
              <a:rPr lang="en-US" sz="1300" dirty="0" err="1"/>
              <a:t>RequestApprovalFromManager</a:t>
            </a:r>
            <a:r>
              <a:rPr lang="en-US" sz="1300" dirty="0"/>
              <a:t>", null);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using (var timeout = new </a:t>
            </a:r>
            <a:r>
              <a:rPr lang="en-US" sz="1300" dirty="0" err="1"/>
              <a:t>CancellationTokenSource</a:t>
            </a:r>
            <a:r>
              <a:rPr lang="en-US" sz="1300" dirty="0"/>
              <a:t>())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{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</a:t>
            </a:r>
            <a:r>
              <a:rPr lang="en-US" sz="1300" dirty="0" err="1"/>
              <a:t>DateTime</a:t>
            </a:r>
            <a:r>
              <a:rPr lang="en-US" sz="1300" dirty="0"/>
              <a:t> </a:t>
            </a:r>
            <a:r>
              <a:rPr lang="en-US" sz="1300" dirty="0" err="1"/>
              <a:t>dueTime</a:t>
            </a:r>
            <a:r>
              <a:rPr lang="en-US" sz="1300" dirty="0"/>
              <a:t> = </a:t>
            </a:r>
            <a:r>
              <a:rPr lang="en-US" sz="1300" dirty="0" err="1"/>
              <a:t>context.CurrentUtcDateTime.AddHours</a:t>
            </a:r>
            <a:r>
              <a:rPr lang="en-US" sz="1300" dirty="0"/>
              <a:t>(72);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Task </a:t>
            </a:r>
            <a:r>
              <a:rPr lang="en-US" sz="1300" dirty="0" err="1"/>
              <a:t>durableTimeout</a:t>
            </a:r>
            <a:r>
              <a:rPr lang="en-US" sz="1300" dirty="0"/>
              <a:t> = </a:t>
            </a:r>
            <a:r>
              <a:rPr lang="en-US" sz="1300" dirty="0" err="1"/>
              <a:t>context.CreateTimer</a:t>
            </a:r>
            <a:r>
              <a:rPr lang="en-US" sz="1300" dirty="0"/>
              <a:t>(</a:t>
            </a:r>
            <a:r>
              <a:rPr lang="en-US" sz="1300" dirty="0" err="1"/>
              <a:t>dueTime</a:t>
            </a:r>
            <a:r>
              <a:rPr lang="en-US" sz="1300" dirty="0"/>
              <a:t>, </a:t>
            </a:r>
            <a:r>
              <a:rPr lang="en-US" sz="1300" dirty="0" err="1"/>
              <a:t>timeout.Token</a:t>
            </a:r>
            <a:r>
              <a:rPr lang="en-US" sz="1300" dirty="0"/>
              <a:t>);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Task&lt;bool&gt; </a:t>
            </a:r>
            <a:r>
              <a:rPr lang="en-US" sz="1300" dirty="0" err="1"/>
              <a:t>humanInteractionEvent</a:t>
            </a:r>
            <a:r>
              <a:rPr lang="en-US" sz="1300" dirty="0"/>
              <a:t> = </a:t>
            </a:r>
            <a:r>
              <a:rPr lang="en-US" sz="1300" dirty="0" err="1"/>
              <a:t>context.WaitForExternalEvent</a:t>
            </a:r>
            <a:r>
              <a:rPr lang="en-US" sz="1300" dirty="0"/>
              <a:t>&lt;bool&gt;("</a:t>
            </a:r>
            <a:r>
              <a:rPr lang="en-US" sz="1300" dirty="0" err="1"/>
              <a:t>ManagerApprovalEvent</a:t>
            </a:r>
            <a:r>
              <a:rPr lang="en-US" sz="1300" dirty="0"/>
              <a:t>");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if (</a:t>
            </a:r>
            <a:r>
              <a:rPr lang="en-US" sz="1300" dirty="0" err="1"/>
              <a:t>humanInteractionEvent</a:t>
            </a:r>
            <a:r>
              <a:rPr lang="en-US" sz="1300" dirty="0"/>
              <a:t> == await </a:t>
            </a:r>
            <a:r>
              <a:rPr lang="en-US" sz="1300" dirty="0" err="1"/>
              <a:t>Task.WhenAny</a:t>
            </a:r>
            <a:r>
              <a:rPr lang="en-US" sz="1300" dirty="0"/>
              <a:t>(</a:t>
            </a:r>
            <a:r>
              <a:rPr lang="en-US" sz="1300" dirty="0" err="1"/>
              <a:t>humanInteractionEvent</a:t>
            </a:r>
            <a:r>
              <a:rPr lang="en-US" sz="1300" dirty="0"/>
              <a:t>, </a:t>
            </a:r>
            <a:r>
              <a:rPr lang="en-US" sz="1300" dirty="0" err="1"/>
              <a:t>durableTimeout</a:t>
            </a:r>
            <a:r>
              <a:rPr lang="en-US" sz="1300" dirty="0"/>
              <a:t>))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{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    </a:t>
            </a:r>
            <a:r>
              <a:rPr lang="en-US" sz="1300" dirty="0" err="1"/>
              <a:t>timeout.Cancel</a:t>
            </a:r>
            <a:r>
              <a:rPr lang="en-US" sz="1300" dirty="0"/>
              <a:t>();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    await </a:t>
            </a:r>
            <a:r>
              <a:rPr lang="en-US" sz="1300" dirty="0" err="1"/>
              <a:t>context.CallActivityAsync</a:t>
            </a:r>
            <a:r>
              <a:rPr lang="en-US" sz="1300" dirty="0"/>
              <a:t>("</a:t>
            </a:r>
            <a:r>
              <a:rPr lang="en-US" sz="1300" dirty="0" err="1"/>
              <a:t>ProcessRequest</a:t>
            </a:r>
            <a:r>
              <a:rPr lang="en-US" sz="1300" dirty="0"/>
              <a:t>", </a:t>
            </a:r>
            <a:r>
              <a:rPr lang="en-US" sz="1300" dirty="0" err="1"/>
              <a:t>humanInteractionEvent.Result</a:t>
            </a:r>
            <a:r>
              <a:rPr lang="en-US" sz="1300" dirty="0"/>
              <a:t>);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}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else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{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    await </a:t>
            </a:r>
            <a:r>
              <a:rPr lang="en-US" sz="1300" dirty="0" err="1"/>
              <a:t>context.CallActivityAsync</a:t>
            </a:r>
            <a:r>
              <a:rPr lang="en-US" sz="1300" dirty="0"/>
              <a:t>("</a:t>
            </a:r>
            <a:r>
              <a:rPr lang="en-US" sz="1300" dirty="0" err="1"/>
              <a:t>EscalateToAnotherPerson</a:t>
            </a:r>
            <a:r>
              <a:rPr lang="en-US" sz="1300" dirty="0"/>
              <a:t>", null);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    }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    }</a:t>
            </a:r>
          </a:p>
          <a:p>
            <a:pPr marL="594000" lvl="2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}</a:t>
            </a:r>
            <a:endParaRPr lang="en-PK" sz="1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799104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625E4-73E1-72C8-9E01-FD0D833B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Best Practices for Using Azure Functions and Durable Functions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852EC-6476-3F52-0BFC-52E65EF0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656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3A2B4A9-8ECF-21E3-D70D-FC2BD42804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14381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829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19DE-D7D9-B607-DD6B-650243A7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Introduction to Container Services in Azure</a:t>
            </a:r>
            <a:endParaRPr lang="en-PK" sz="4000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6CA0-AA35-CC5E-F1E4-CA002137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Overview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Service for running containers in Azure without managing VMs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Ideal for quick deployment and isolation of applications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Advantages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Cost Savings: Lift-and-shift applications to the cloud without major changes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Development and CI/CD: Simplify development and continuous integration/continuous deployment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Integration: Seamless integration with Microsoft Entra ID for user access management and security</a:t>
            </a:r>
          </a:p>
          <a:p>
            <a:pPr marL="0" indent="0">
              <a:lnSpc>
                <a:spcPct val="110000"/>
              </a:lnSpc>
              <a:buNone/>
            </a:pPr>
            <a:endParaRPr lang="en-PK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31ED-F40F-96D4-21A5-00865AC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703955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19DE-D7D9-B607-DD6B-650243A7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Container Instances (ACI)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6CA0-AA35-CC5E-F1E4-CA002137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What is ACI?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Service for running containers in Azure without managing VMs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Ideal for quick deployment and isolation of applications</a:t>
            </a:r>
          </a:p>
          <a:p>
            <a:pPr>
              <a:lnSpc>
                <a:spcPct val="110000"/>
              </a:lnSpc>
            </a:pPr>
            <a:r>
              <a:rPr lang="en-US" sz="1700"/>
              <a:t>Key Features: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Dynamic Scaling: Scale containers up or down based on demand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Task Automation: Run and manage containerized tasks efficiently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Isolation: Containers run independently on shared or dedicated resources</a:t>
            </a:r>
          </a:p>
          <a:p>
            <a:pPr marL="0" indent="0">
              <a:lnSpc>
                <a:spcPct val="110000"/>
              </a:lnSpc>
              <a:buNone/>
            </a:pPr>
            <a:endParaRPr lang="en-PK" sz="17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31ED-F40F-96D4-21A5-00865AC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955046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19DE-D7D9-B607-DD6B-650243A7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Kubernetes Service (AKS)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6CA0-AA35-CC5E-F1E4-CA002137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What is AKS?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Managed Kubernetes service for orchestrating containerized applications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400"/>
              <a:t>Key Features: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Container Orchestration: Automated deployment, scaling, and management of containerized apps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Hybrid Deployment: Support for on-premises, cloud, and hybrid infrastructures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Security: Network security, role-based access control, and container isolation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CI/CD Integration: Works with Azure DevOps, GitHub, Jenkins, etc.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Monitoring &amp; Auto-Scaling: Automated upgrades, self-healing, node auto-repair</a:t>
            </a:r>
            <a:endParaRPr lang="en-US"/>
          </a:p>
          <a:p>
            <a:pPr>
              <a:lnSpc>
                <a:spcPct val="110000"/>
              </a:lnSpc>
            </a:pPr>
            <a:endParaRPr lang="en-PK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31ED-F40F-96D4-21A5-00865AC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985259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19DE-D7D9-B607-DD6B-650243A7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Container Registry (ACR)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6CA0-AA35-CC5E-F1E4-CA002137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What is ACR?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Managed service for storing and managing container images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400"/>
              <a:t>Key Features: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RBAC (Role-Based Access Control): Control access to container images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Geo-Replication: Replicate container images across multiple Azure regions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Image Scanning: Scan for vulnerabilities and security issues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400"/>
              <a:t>Deployment Best Practices: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Regional Deployment: Deploy ACR in the same region as your containers to reduce latency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Geo-Replication: Enable for improved availability and resiliency</a:t>
            </a:r>
            <a:endParaRPr lang="en-US"/>
          </a:p>
          <a:p>
            <a:pPr>
              <a:lnSpc>
                <a:spcPct val="110000"/>
              </a:lnSpc>
            </a:pPr>
            <a:endParaRPr lang="en-PK" sz="14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31ED-F40F-96D4-21A5-00865AC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612879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19DE-D7D9-B607-DD6B-650243A7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Container Apps (ACA)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6CA0-AA35-CC5E-F1E4-CA002137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Overview: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Serverless container service for building and deploying applications and microservices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400"/>
              <a:t>Key Features: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Serverless Model: No need to manage underlying infrastructure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Built-In Authentication: Support for multiple identity providers (Microsoft Identity Platform, Google, Twitter, etc.)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Lifecycle Phases: Deployment, Update, Deactivation, Shutdown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sz="1400"/>
              <a:t>Uses and Benefits: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Microservices: Develop and manage microservices applications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API Endpoints: </a:t>
            </a:r>
            <a:r>
              <a:rPr lang="en-US"/>
              <a:t>Autoscale</a:t>
            </a:r>
            <a:r>
              <a:rPr lang="en-US" dirty="0"/>
              <a:t> based on HTTP traffic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Background Processing: Run stateful and long-running jobs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Event-Driven Processing: Manage and </a:t>
            </a:r>
            <a:r>
              <a:rPr lang="en-US"/>
              <a:t>autoscale</a:t>
            </a:r>
            <a:r>
              <a:rPr lang="en-US" dirty="0"/>
              <a:t> event-driven tasks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31ED-F40F-96D4-21A5-00865AC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798921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19DE-D7D9-B607-DD6B-650243A7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Quantum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6CA0-AA35-CC5E-F1E4-CA002137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What is Quantum Computing?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Utilizes quantum mechanics to solve complex problems faster than on classical computers</a:t>
            </a:r>
          </a:p>
          <a:p>
            <a:pPr>
              <a:lnSpc>
                <a:spcPct val="110000"/>
              </a:lnSpc>
            </a:pPr>
            <a:r>
              <a:rPr lang="en-US" sz="2000"/>
              <a:t>Applications: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Cryptography: Enhance security protocols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Mechanical Systems Simulation: Model complex systems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Machine Learning: Improve learning algorithms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Optimization Problems: Solve complex optimization tasks</a:t>
            </a:r>
          </a:p>
          <a:p>
            <a:pPr>
              <a:lnSpc>
                <a:spcPct val="110000"/>
              </a:lnSpc>
            </a:pPr>
            <a:endParaRPr lang="en-PK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31ED-F40F-96D4-21A5-00865AC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159526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B19DE-D7D9-B607-DD6B-650243A7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Quantum Platform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6CA0-AA35-CC5E-F1E4-CA002137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Overview: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sz="1600"/>
              <a:t>Cloud service offering quantum solutions and technologies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Prepares for future quantum advancements</a:t>
            </a:r>
          </a:p>
          <a:p>
            <a:pPr>
              <a:lnSpc>
                <a:spcPct val="110000"/>
              </a:lnSpc>
            </a:pPr>
            <a:r>
              <a:rPr lang="en-US" dirty="0"/>
              <a:t>Key Components: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sz="1600"/>
              <a:t>Azure Quantum Development Kit (Azure QDK): Develop with Q#, run on quantum hardware or optimization solvers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Q# Programming Language: Focused on quantum algorithm development</a:t>
            </a:r>
          </a:p>
          <a:p>
            <a:pPr>
              <a:lnSpc>
                <a:spcPct val="110000"/>
              </a:lnSpc>
            </a:pPr>
            <a:r>
              <a:rPr lang="en-US" dirty="0"/>
              <a:t>Learning Resources: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sz="1600"/>
              <a:t>Microsoft Learning Path: Quantum Computing Foundations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Q# Community: Code examples, documentation, and community support</a:t>
            </a:r>
            <a:endParaRPr lang="en-PK" sz="16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31ED-F40F-96D4-21A5-00865AC5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CS4037 - Muhammad Sudais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8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AWS Elastic Beanstalk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045B-90E4-F618-877A-C1CCA012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PaaS Offering</a:t>
            </a:r>
            <a:r>
              <a:rPr lang="en-US" dirty="0"/>
              <a:t>: Simplifies app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Supports popular languages like .NET, Java, Python,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Manages load balancing, scaling, and provisioning automatically.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Ideal for web app deployment.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18360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D2B4922-7602-46A0-9EEB-1F737C65F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AWS Database Services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450C2-785F-4B9A-ADCF-A3081A1C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16FE08-2FA4-454F-8805-C2B340EE8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6FD8DB-BEB0-487A-910E-E4D3E89D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F0B04F-9887-478F-B1F0-5B28D467D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FAEDD384-E4CD-FB0A-5302-A0A8DE24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650" y="2682603"/>
            <a:ext cx="3061163" cy="3061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045B-90E4-F618-877A-C1CCA012F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6" y="2180496"/>
            <a:ext cx="6755510" cy="40456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Database-as-a-Service (DBaaS)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Relational</a:t>
            </a:r>
            <a:r>
              <a:rPr lang="en-US"/>
              <a:t>: Amazon 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NoSQL</a:t>
            </a:r>
            <a:r>
              <a:rPr lang="en-US"/>
              <a:t>: DynamoDB and SimpleDB.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Fully-managed by Amazon.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Custom Databases</a:t>
            </a:r>
            <a:r>
              <a:rPr lang="en-US"/>
              <a:t>: Can also install custom DBMS on EC2 with EBS storage.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870740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476BA-5217-6758-1262-99C5B087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/>
              <a:t>AWS CloudFront and SQS</a:t>
            </a:r>
            <a:endParaRPr lang="en-PK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6B1E5-8782-125C-41B4-0B9777BE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9" name="Rectangle 1">
            <a:extLst>
              <a:ext uri="{FF2B5EF4-FFF2-40B4-BE49-F238E27FC236}">
                <a16:creationId xmlns:a16="http://schemas.microsoft.com/office/drawing/2014/main" id="{5EC8F409-4818-26BE-C13A-7ADE81C73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1480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826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4879</Words>
  <Application>Microsoft Office PowerPoint</Application>
  <PresentationFormat>Widescreen</PresentationFormat>
  <Paragraphs>600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Aptos</vt:lpstr>
      <vt:lpstr>Arial</vt:lpstr>
      <vt:lpstr>Arial Nova Light</vt:lpstr>
      <vt:lpstr>Gadugi</vt:lpstr>
      <vt:lpstr>Gill Sans MT</vt:lpstr>
      <vt:lpstr>Wingdings 2</vt:lpstr>
      <vt:lpstr>DividendVTI</vt:lpstr>
      <vt:lpstr>Introduction to Cloud Computing</vt:lpstr>
      <vt:lpstr> CHAPTER 20 Popular  Cloud Services</vt:lpstr>
      <vt:lpstr>Popular Cloud Services Overview</vt:lpstr>
      <vt:lpstr>Amazon Web Services (AWS)</vt:lpstr>
      <vt:lpstr>AWS Elastic Compute Cloud (EC2)</vt:lpstr>
      <vt:lpstr>AWS Storage Systems</vt:lpstr>
      <vt:lpstr>AWS Elastic Beanstalk</vt:lpstr>
      <vt:lpstr>AWS Database Services</vt:lpstr>
      <vt:lpstr>AWS CloudFront and SQS</vt:lpstr>
      <vt:lpstr>Microsoft Azure</vt:lpstr>
      <vt:lpstr>Microsoft Azure Virtual Machine and Platform</vt:lpstr>
      <vt:lpstr>Microsoft Azure Storage</vt:lpstr>
      <vt:lpstr>Microsoft SaaS and CDN</vt:lpstr>
      <vt:lpstr>Google Cloud Services</vt:lpstr>
      <vt:lpstr>Google Cloud IaaS and PaaS</vt:lpstr>
      <vt:lpstr>Google SaaS Offerings</vt:lpstr>
      <vt:lpstr>Comparison: AWS, Azure, Google Cloud</vt:lpstr>
      <vt:lpstr>Comparison: AWS, Azure, Google Cloud</vt:lpstr>
      <vt:lpstr> CHAPTER 3 Microsoft Azure Cloud Compute Services</vt:lpstr>
      <vt:lpstr>Introduction to Azure Compute Services</vt:lpstr>
      <vt:lpstr>What is Azure Compute?</vt:lpstr>
      <vt:lpstr>Key Azure Compute Services</vt:lpstr>
      <vt:lpstr>Azure Compute Benefits</vt:lpstr>
      <vt:lpstr>Azure Virtual Machines</vt:lpstr>
      <vt:lpstr>Azure VM Scale Sets</vt:lpstr>
      <vt:lpstr>Scaling in Azure VMSS</vt:lpstr>
      <vt:lpstr>Cloud Migration &amp; Lift-and-Shift</vt:lpstr>
      <vt:lpstr>Important Considerations for Azure VMs</vt:lpstr>
      <vt:lpstr>Azure Hybrid Benefit &amp; Spot VMs</vt:lpstr>
      <vt:lpstr>Azure App Service: A Platform as a Service (PaaS)</vt:lpstr>
      <vt:lpstr>Benefits of Azure App Service Over Traditional Hosting</vt:lpstr>
      <vt:lpstr>Key Features of Azure App Service</vt:lpstr>
      <vt:lpstr>Continuous Integration &amp; Deployment with Azure App Service</vt:lpstr>
      <vt:lpstr>Scaling and Load Balancing</vt:lpstr>
      <vt:lpstr>High Availability and Disaster Recovery</vt:lpstr>
      <vt:lpstr>Security and Compliance</vt:lpstr>
      <vt:lpstr>Networking Features</vt:lpstr>
      <vt:lpstr>Azure Web App for Containers</vt:lpstr>
      <vt:lpstr>Azure Static Web Apps</vt:lpstr>
      <vt:lpstr>Serverless Computing</vt:lpstr>
      <vt:lpstr>Why SERVERLESS?</vt:lpstr>
      <vt:lpstr>Azure Functions: The Core of Serverless Computing</vt:lpstr>
      <vt:lpstr>Components of Azure Functions</vt:lpstr>
      <vt:lpstr>Creating Azure Functions</vt:lpstr>
      <vt:lpstr>Azure Durable Functions: Extending Serverless with Stateful Workflows</vt:lpstr>
      <vt:lpstr>Features and Benefits of Azure Durable Functions</vt:lpstr>
      <vt:lpstr>Components of Azure Durable Functions</vt:lpstr>
      <vt:lpstr>Client Functions</vt:lpstr>
      <vt:lpstr>Orchestrator Functions</vt:lpstr>
      <vt:lpstr>Activity Functions</vt:lpstr>
      <vt:lpstr>Entity Functions</vt:lpstr>
      <vt:lpstr>Developing Durable Functions</vt:lpstr>
      <vt:lpstr>Common Patterns and Use Cases</vt:lpstr>
      <vt:lpstr>Uses and Benefits of Entity Functions</vt:lpstr>
      <vt:lpstr>Durable Function Types</vt:lpstr>
      <vt:lpstr>Application Patterns: Function Chaining</vt:lpstr>
      <vt:lpstr>Application Patterns: Fan-out/Fan-in</vt:lpstr>
      <vt:lpstr>Application Patterns: Async HTTP APIs</vt:lpstr>
      <vt:lpstr>Application Patterns: Monitor Pattern</vt:lpstr>
      <vt:lpstr>Application Patterns: Human Interaction</vt:lpstr>
      <vt:lpstr>Best Practices for Using Azure Functions and Durable Functions</vt:lpstr>
      <vt:lpstr>Introduction to Container Services in Azure</vt:lpstr>
      <vt:lpstr>Azure Container Instances (ACI)</vt:lpstr>
      <vt:lpstr>Azure Kubernetes Service (AKS)</vt:lpstr>
      <vt:lpstr>Azure Container Registry (ACR)</vt:lpstr>
      <vt:lpstr>Azure Container Apps (ACA)</vt:lpstr>
      <vt:lpstr>Azure Quantum</vt:lpstr>
      <vt:lpstr>Azure Quantum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20</cp:revision>
  <dcterms:created xsi:type="dcterms:W3CDTF">2024-08-20T00:20:53Z</dcterms:created>
  <dcterms:modified xsi:type="dcterms:W3CDTF">2024-09-27T01:03:20Z</dcterms:modified>
</cp:coreProperties>
</file>