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63"/>
  </p:notesMasterIdLst>
  <p:sldIdLst>
    <p:sldId id="256" r:id="rId2"/>
    <p:sldId id="531" r:id="rId3"/>
    <p:sldId id="532" r:id="rId4"/>
    <p:sldId id="535" r:id="rId5"/>
    <p:sldId id="533" r:id="rId6"/>
    <p:sldId id="534" r:id="rId7"/>
    <p:sldId id="536" r:id="rId8"/>
    <p:sldId id="537" r:id="rId9"/>
    <p:sldId id="538" r:id="rId10"/>
    <p:sldId id="539" r:id="rId11"/>
    <p:sldId id="540" r:id="rId12"/>
    <p:sldId id="541" r:id="rId13"/>
    <p:sldId id="542" r:id="rId14"/>
    <p:sldId id="543" r:id="rId15"/>
    <p:sldId id="544" r:id="rId16"/>
    <p:sldId id="545" r:id="rId17"/>
    <p:sldId id="546" r:id="rId18"/>
    <p:sldId id="547" r:id="rId19"/>
    <p:sldId id="548" r:id="rId20"/>
    <p:sldId id="550" r:id="rId21"/>
    <p:sldId id="551" r:id="rId22"/>
    <p:sldId id="552" r:id="rId23"/>
    <p:sldId id="549" r:id="rId24"/>
    <p:sldId id="553" r:id="rId25"/>
    <p:sldId id="554" r:id="rId26"/>
    <p:sldId id="563" r:id="rId27"/>
    <p:sldId id="555" r:id="rId28"/>
    <p:sldId id="564" r:id="rId29"/>
    <p:sldId id="566" r:id="rId30"/>
    <p:sldId id="565" r:id="rId31"/>
    <p:sldId id="568" r:id="rId32"/>
    <p:sldId id="556" r:id="rId33"/>
    <p:sldId id="557" r:id="rId34"/>
    <p:sldId id="559" r:id="rId35"/>
    <p:sldId id="558" r:id="rId36"/>
    <p:sldId id="560" r:id="rId37"/>
    <p:sldId id="561" r:id="rId38"/>
    <p:sldId id="562" r:id="rId39"/>
    <p:sldId id="570" r:id="rId40"/>
    <p:sldId id="569" r:id="rId41"/>
    <p:sldId id="571" r:id="rId42"/>
    <p:sldId id="572" r:id="rId43"/>
    <p:sldId id="573" r:id="rId44"/>
    <p:sldId id="580" r:id="rId45"/>
    <p:sldId id="574" r:id="rId46"/>
    <p:sldId id="576" r:id="rId47"/>
    <p:sldId id="577" r:id="rId48"/>
    <p:sldId id="578" r:id="rId49"/>
    <p:sldId id="579" r:id="rId50"/>
    <p:sldId id="575" r:id="rId51"/>
    <p:sldId id="259" r:id="rId52"/>
    <p:sldId id="260" r:id="rId53"/>
    <p:sldId id="581" r:id="rId54"/>
    <p:sldId id="582" r:id="rId55"/>
    <p:sldId id="583" r:id="rId56"/>
    <p:sldId id="261" r:id="rId57"/>
    <p:sldId id="262" r:id="rId58"/>
    <p:sldId id="263" r:id="rId59"/>
    <p:sldId id="264" r:id="rId60"/>
    <p:sldId id="584" r:id="rId61"/>
    <p:sldId id="265" r:id="rId62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663FE5-9399-48D0-A00F-A3F15E9AB2FD}">
          <p14:sldIdLst>
            <p14:sldId id="256"/>
          </p14:sldIdLst>
        </p14:section>
        <p14:section name="Chapter 4 - Book 2" id="{A974E94C-8472-49B5-9B8D-4666C11D19A7}">
          <p14:sldIdLst>
            <p14:sldId id="531"/>
            <p14:sldId id="532"/>
            <p14:sldId id="535"/>
            <p14:sldId id="533"/>
            <p14:sldId id="534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544"/>
            <p14:sldId id="545"/>
            <p14:sldId id="546"/>
            <p14:sldId id="547"/>
            <p14:sldId id="548"/>
            <p14:sldId id="550"/>
            <p14:sldId id="551"/>
            <p14:sldId id="552"/>
            <p14:sldId id="549"/>
            <p14:sldId id="553"/>
            <p14:sldId id="554"/>
            <p14:sldId id="563"/>
            <p14:sldId id="555"/>
            <p14:sldId id="564"/>
            <p14:sldId id="566"/>
            <p14:sldId id="565"/>
            <p14:sldId id="568"/>
            <p14:sldId id="556"/>
            <p14:sldId id="557"/>
            <p14:sldId id="559"/>
            <p14:sldId id="558"/>
            <p14:sldId id="560"/>
            <p14:sldId id="561"/>
            <p14:sldId id="562"/>
          </p14:sldIdLst>
        </p14:section>
        <p14:section name="Chapter 5 - Book 2" id="{F9126950-BCCC-49CD-AC64-D2C197A63D5B}">
          <p14:sldIdLst>
            <p14:sldId id="570"/>
            <p14:sldId id="569"/>
            <p14:sldId id="571"/>
            <p14:sldId id="572"/>
            <p14:sldId id="573"/>
            <p14:sldId id="580"/>
            <p14:sldId id="574"/>
            <p14:sldId id="576"/>
            <p14:sldId id="577"/>
            <p14:sldId id="578"/>
            <p14:sldId id="579"/>
            <p14:sldId id="575"/>
            <p14:sldId id="259"/>
            <p14:sldId id="260"/>
            <p14:sldId id="581"/>
            <p14:sldId id="582"/>
            <p14:sldId id="583"/>
            <p14:sldId id="261"/>
            <p14:sldId id="262"/>
            <p14:sldId id="263"/>
            <p14:sldId id="264"/>
            <p14:sldId id="58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62DB"/>
    <a:srgbClr val="0B5CA8"/>
    <a:srgbClr val="243941"/>
    <a:srgbClr val="82D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28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21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5A7662-192F-427A-AB6F-7C81F64A0D7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D8EA2E3-5AF6-4E58-968C-E4BE85AB4F54}">
      <dgm:prSet/>
      <dgm:spPr/>
      <dgm:t>
        <a:bodyPr/>
        <a:lstStyle/>
        <a:p>
          <a:pPr>
            <a:defRPr cap="all"/>
          </a:pPr>
          <a:r>
            <a:rPr lang="en-US"/>
            <a:t>Services for Connectivity</a:t>
          </a:r>
        </a:p>
      </dgm:t>
    </dgm:pt>
    <dgm:pt modelId="{22A6C405-044A-44ED-B780-0322120E9BBA}" type="parTrans" cxnId="{FF97E5E3-9FC3-4847-9150-716E7D3F32D6}">
      <dgm:prSet/>
      <dgm:spPr/>
      <dgm:t>
        <a:bodyPr/>
        <a:lstStyle/>
        <a:p>
          <a:endParaRPr lang="en-US"/>
        </a:p>
      </dgm:t>
    </dgm:pt>
    <dgm:pt modelId="{A2D52725-5841-4191-B300-A8D01C452402}" type="sibTrans" cxnId="{FF97E5E3-9FC3-4847-9150-716E7D3F32D6}">
      <dgm:prSet/>
      <dgm:spPr/>
      <dgm:t>
        <a:bodyPr/>
        <a:lstStyle/>
        <a:p>
          <a:endParaRPr lang="en-US"/>
        </a:p>
      </dgm:t>
    </dgm:pt>
    <dgm:pt modelId="{377BEC55-1F27-4D58-A8BC-3BBCE65E6FE5}">
      <dgm:prSet/>
      <dgm:spPr/>
      <dgm:t>
        <a:bodyPr/>
        <a:lstStyle/>
        <a:p>
          <a:pPr>
            <a:defRPr cap="all"/>
          </a:pPr>
          <a:r>
            <a:rPr lang="en-US"/>
            <a:t>Services for Application Protection</a:t>
          </a:r>
        </a:p>
      </dgm:t>
    </dgm:pt>
    <dgm:pt modelId="{558D8F09-9D50-4414-8EC7-0C8B07F07545}" type="parTrans" cxnId="{CDB59705-2834-4C30-A734-0275A2DE988D}">
      <dgm:prSet/>
      <dgm:spPr/>
      <dgm:t>
        <a:bodyPr/>
        <a:lstStyle/>
        <a:p>
          <a:endParaRPr lang="en-US"/>
        </a:p>
      </dgm:t>
    </dgm:pt>
    <dgm:pt modelId="{FFEAB59D-E034-4C5A-8F66-3E88D37D45A5}" type="sibTrans" cxnId="{CDB59705-2834-4C30-A734-0275A2DE988D}">
      <dgm:prSet/>
      <dgm:spPr/>
      <dgm:t>
        <a:bodyPr/>
        <a:lstStyle/>
        <a:p>
          <a:endParaRPr lang="en-US"/>
        </a:p>
      </dgm:t>
    </dgm:pt>
    <dgm:pt modelId="{A1B3CD45-A713-462A-BD35-31D10EEA4FBF}">
      <dgm:prSet/>
      <dgm:spPr/>
      <dgm:t>
        <a:bodyPr/>
        <a:lstStyle/>
        <a:p>
          <a:pPr>
            <a:defRPr cap="all"/>
          </a:pPr>
          <a:r>
            <a:rPr lang="en-US"/>
            <a:t>Services for Application Delivery</a:t>
          </a:r>
        </a:p>
      </dgm:t>
    </dgm:pt>
    <dgm:pt modelId="{8179A80C-2B54-45FA-BC29-6AA1AAC328A2}" type="parTrans" cxnId="{BAA011E4-6981-4AA8-8E7C-73114446007C}">
      <dgm:prSet/>
      <dgm:spPr/>
      <dgm:t>
        <a:bodyPr/>
        <a:lstStyle/>
        <a:p>
          <a:endParaRPr lang="en-US"/>
        </a:p>
      </dgm:t>
    </dgm:pt>
    <dgm:pt modelId="{00C57E29-5DCD-44E0-8EDE-C197E696FAFD}" type="sibTrans" cxnId="{BAA011E4-6981-4AA8-8E7C-73114446007C}">
      <dgm:prSet/>
      <dgm:spPr/>
      <dgm:t>
        <a:bodyPr/>
        <a:lstStyle/>
        <a:p>
          <a:endParaRPr lang="en-US"/>
        </a:p>
      </dgm:t>
    </dgm:pt>
    <dgm:pt modelId="{7BA80FE2-56F8-48D2-9C54-D9D396163F48}">
      <dgm:prSet/>
      <dgm:spPr/>
      <dgm:t>
        <a:bodyPr/>
        <a:lstStyle/>
        <a:p>
          <a:pPr>
            <a:defRPr cap="all"/>
          </a:pPr>
          <a:r>
            <a:rPr lang="en-US"/>
            <a:t>Services for Network Monitoring</a:t>
          </a:r>
        </a:p>
      </dgm:t>
    </dgm:pt>
    <dgm:pt modelId="{0E3345C4-3625-4087-A069-2013485890C9}" type="parTrans" cxnId="{3F2C88BA-5CC9-4D12-8063-5F068D37DC9F}">
      <dgm:prSet/>
      <dgm:spPr/>
      <dgm:t>
        <a:bodyPr/>
        <a:lstStyle/>
        <a:p>
          <a:endParaRPr lang="en-US"/>
        </a:p>
      </dgm:t>
    </dgm:pt>
    <dgm:pt modelId="{D68C6463-1750-49E4-B761-0A036064E5CD}" type="sibTrans" cxnId="{3F2C88BA-5CC9-4D12-8063-5F068D37DC9F}">
      <dgm:prSet/>
      <dgm:spPr/>
      <dgm:t>
        <a:bodyPr/>
        <a:lstStyle/>
        <a:p>
          <a:endParaRPr lang="en-US"/>
        </a:p>
      </dgm:t>
    </dgm:pt>
    <dgm:pt modelId="{2D428299-4C01-4801-9173-72455E0EC87E}" type="pres">
      <dgm:prSet presAssocID="{0F5A7662-192F-427A-AB6F-7C81F64A0D73}" presName="root" presStyleCnt="0">
        <dgm:presLayoutVars>
          <dgm:dir/>
          <dgm:resizeHandles val="exact"/>
        </dgm:presLayoutVars>
      </dgm:prSet>
      <dgm:spPr/>
    </dgm:pt>
    <dgm:pt modelId="{12955B34-98BC-4416-BEC6-D8F42D10BC6C}" type="pres">
      <dgm:prSet presAssocID="{5D8EA2E3-5AF6-4E58-968C-E4BE85AB4F54}" presName="compNode" presStyleCnt="0"/>
      <dgm:spPr/>
    </dgm:pt>
    <dgm:pt modelId="{C81728DB-4DF0-4CE1-B37A-DB797946FCC7}" type="pres">
      <dgm:prSet presAssocID="{5D8EA2E3-5AF6-4E58-968C-E4BE85AB4F54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B124059-BFFC-49C1-BDA9-7040A4760DC9}" type="pres">
      <dgm:prSet presAssocID="{5D8EA2E3-5AF6-4E58-968C-E4BE85AB4F5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AD88C22D-07C1-4464-A27F-089ABB4888EA}" type="pres">
      <dgm:prSet presAssocID="{5D8EA2E3-5AF6-4E58-968C-E4BE85AB4F54}" presName="spaceRect" presStyleCnt="0"/>
      <dgm:spPr/>
    </dgm:pt>
    <dgm:pt modelId="{FFA24BE2-8DD0-4976-96D6-E570F368C6FB}" type="pres">
      <dgm:prSet presAssocID="{5D8EA2E3-5AF6-4E58-968C-E4BE85AB4F54}" presName="textRect" presStyleLbl="revTx" presStyleIdx="0" presStyleCnt="4">
        <dgm:presLayoutVars>
          <dgm:chMax val="1"/>
          <dgm:chPref val="1"/>
        </dgm:presLayoutVars>
      </dgm:prSet>
      <dgm:spPr/>
    </dgm:pt>
    <dgm:pt modelId="{BE6AD5AA-B779-4115-BCCA-07B3CA86E17C}" type="pres">
      <dgm:prSet presAssocID="{A2D52725-5841-4191-B300-A8D01C452402}" presName="sibTrans" presStyleCnt="0"/>
      <dgm:spPr/>
    </dgm:pt>
    <dgm:pt modelId="{BF3DC752-621D-41B6-8D90-38DAD0E1C9CB}" type="pres">
      <dgm:prSet presAssocID="{377BEC55-1F27-4D58-A8BC-3BBCE65E6FE5}" presName="compNode" presStyleCnt="0"/>
      <dgm:spPr/>
    </dgm:pt>
    <dgm:pt modelId="{FB15ADDD-327E-4CE8-82CC-17722839E1C7}" type="pres">
      <dgm:prSet presAssocID="{377BEC55-1F27-4D58-A8BC-3BBCE65E6FE5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99E7D81-F009-4300-8D78-EFD093F4837E}" type="pres">
      <dgm:prSet presAssocID="{377BEC55-1F27-4D58-A8BC-3BBCE65E6FE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C014112-823D-4C35-9F37-0D09CEE0DA2E}" type="pres">
      <dgm:prSet presAssocID="{377BEC55-1F27-4D58-A8BC-3BBCE65E6FE5}" presName="spaceRect" presStyleCnt="0"/>
      <dgm:spPr/>
    </dgm:pt>
    <dgm:pt modelId="{959717C8-27F2-4063-A47A-C114E307DF81}" type="pres">
      <dgm:prSet presAssocID="{377BEC55-1F27-4D58-A8BC-3BBCE65E6FE5}" presName="textRect" presStyleLbl="revTx" presStyleIdx="1" presStyleCnt="4">
        <dgm:presLayoutVars>
          <dgm:chMax val="1"/>
          <dgm:chPref val="1"/>
        </dgm:presLayoutVars>
      </dgm:prSet>
      <dgm:spPr/>
    </dgm:pt>
    <dgm:pt modelId="{7AC2E51C-F913-4E01-B2DB-11034C5C2926}" type="pres">
      <dgm:prSet presAssocID="{FFEAB59D-E034-4C5A-8F66-3E88D37D45A5}" presName="sibTrans" presStyleCnt="0"/>
      <dgm:spPr/>
    </dgm:pt>
    <dgm:pt modelId="{F5FAF28C-6932-40F4-A358-E5F6E64D483A}" type="pres">
      <dgm:prSet presAssocID="{A1B3CD45-A713-462A-BD35-31D10EEA4FBF}" presName="compNode" presStyleCnt="0"/>
      <dgm:spPr/>
    </dgm:pt>
    <dgm:pt modelId="{B5CB381E-059C-44E2-B5DE-6DC0A019AF20}" type="pres">
      <dgm:prSet presAssocID="{A1B3CD45-A713-462A-BD35-31D10EEA4FBF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40FCEB1-4D6B-4888-94F6-28E3842ED637}" type="pres">
      <dgm:prSet presAssocID="{A1B3CD45-A713-462A-BD35-31D10EEA4FB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livery with solid fill"/>
        </a:ext>
      </dgm:extLst>
    </dgm:pt>
    <dgm:pt modelId="{C56246AF-A305-40F1-9196-C16B71A5DF6D}" type="pres">
      <dgm:prSet presAssocID="{A1B3CD45-A713-462A-BD35-31D10EEA4FBF}" presName="spaceRect" presStyleCnt="0"/>
      <dgm:spPr/>
    </dgm:pt>
    <dgm:pt modelId="{6F0FB8C1-763D-441F-9E28-8EBBBBBE2697}" type="pres">
      <dgm:prSet presAssocID="{A1B3CD45-A713-462A-BD35-31D10EEA4FBF}" presName="textRect" presStyleLbl="revTx" presStyleIdx="2" presStyleCnt="4">
        <dgm:presLayoutVars>
          <dgm:chMax val="1"/>
          <dgm:chPref val="1"/>
        </dgm:presLayoutVars>
      </dgm:prSet>
      <dgm:spPr/>
    </dgm:pt>
    <dgm:pt modelId="{B2EF3640-7D9E-4B52-A05A-6B396B2B291D}" type="pres">
      <dgm:prSet presAssocID="{00C57E29-5DCD-44E0-8EDE-C197E696FAFD}" presName="sibTrans" presStyleCnt="0"/>
      <dgm:spPr/>
    </dgm:pt>
    <dgm:pt modelId="{60C8F901-7DD9-4E66-8154-7FE9BD090DFC}" type="pres">
      <dgm:prSet presAssocID="{7BA80FE2-56F8-48D2-9C54-D9D396163F48}" presName="compNode" presStyleCnt="0"/>
      <dgm:spPr/>
    </dgm:pt>
    <dgm:pt modelId="{1F01F61E-38C7-4738-9A35-3476BF0AFB64}" type="pres">
      <dgm:prSet presAssocID="{7BA80FE2-56F8-48D2-9C54-D9D396163F48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B989594-7967-4EAF-9DC6-91DC02EA0AB1}" type="pres">
      <dgm:prSet presAssocID="{7BA80FE2-56F8-48D2-9C54-D9D396163F4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with solid fill"/>
        </a:ext>
      </dgm:extLst>
    </dgm:pt>
    <dgm:pt modelId="{716B3C51-5034-4197-9BC1-FC64840473F8}" type="pres">
      <dgm:prSet presAssocID="{7BA80FE2-56F8-48D2-9C54-D9D396163F48}" presName="spaceRect" presStyleCnt="0"/>
      <dgm:spPr/>
    </dgm:pt>
    <dgm:pt modelId="{EDB14C20-0B69-4BC6-9338-F410C9514139}" type="pres">
      <dgm:prSet presAssocID="{7BA80FE2-56F8-48D2-9C54-D9D396163F4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DB59705-2834-4C30-A734-0275A2DE988D}" srcId="{0F5A7662-192F-427A-AB6F-7C81F64A0D73}" destId="{377BEC55-1F27-4D58-A8BC-3BBCE65E6FE5}" srcOrd="1" destOrd="0" parTransId="{558D8F09-9D50-4414-8EC7-0C8B07F07545}" sibTransId="{FFEAB59D-E034-4C5A-8F66-3E88D37D45A5}"/>
    <dgm:cxn modelId="{21AB3C3D-7131-4CC0-B328-20CB670A2DDF}" type="presOf" srcId="{377BEC55-1F27-4D58-A8BC-3BBCE65E6FE5}" destId="{959717C8-27F2-4063-A47A-C114E307DF81}" srcOrd="0" destOrd="0" presId="urn:microsoft.com/office/officeart/2018/5/layout/IconLeafLabelList"/>
    <dgm:cxn modelId="{7CD2E15C-C28B-42D0-ACA1-3CA97BEA5334}" type="presOf" srcId="{0F5A7662-192F-427A-AB6F-7C81F64A0D73}" destId="{2D428299-4C01-4801-9173-72455E0EC87E}" srcOrd="0" destOrd="0" presId="urn:microsoft.com/office/officeart/2018/5/layout/IconLeafLabelList"/>
    <dgm:cxn modelId="{615026AA-C866-468A-919D-2BEE20BDC51E}" type="presOf" srcId="{7BA80FE2-56F8-48D2-9C54-D9D396163F48}" destId="{EDB14C20-0B69-4BC6-9338-F410C9514139}" srcOrd="0" destOrd="0" presId="urn:microsoft.com/office/officeart/2018/5/layout/IconLeafLabelList"/>
    <dgm:cxn modelId="{C974D7B0-1877-4220-884C-31DE84A91211}" type="presOf" srcId="{A1B3CD45-A713-462A-BD35-31D10EEA4FBF}" destId="{6F0FB8C1-763D-441F-9E28-8EBBBBBE2697}" srcOrd="0" destOrd="0" presId="urn:microsoft.com/office/officeart/2018/5/layout/IconLeafLabelList"/>
    <dgm:cxn modelId="{3F2C88BA-5CC9-4D12-8063-5F068D37DC9F}" srcId="{0F5A7662-192F-427A-AB6F-7C81F64A0D73}" destId="{7BA80FE2-56F8-48D2-9C54-D9D396163F48}" srcOrd="3" destOrd="0" parTransId="{0E3345C4-3625-4087-A069-2013485890C9}" sibTransId="{D68C6463-1750-49E4-B761-0A036064E5CD}"/>
    <dgm:cxn modelId="{ABBBDACF-F14D-4C30-A4BF-BE3D0A45906A}" type="presOf" srcId="{5D8EA2E3-5AF6-4E58-968C-E4BE85AB4F54}" destId="{FFA24BE2-8DD0-4976-96D6-E570F368C6FB}" srcOrd="0" destOrd="0" presId="urn:microsoft.com/office/officeart/2018/5/layout/IconLeafLabelList"/>
    <dgm:cxn modelId="{FF97E5E3-9FC3-4847-9150-716E7D3F32D6}" srcId="{0F5A7662-192F-427A-AB6F-7C81F64A0D73}" destId="{5D8EA2E3-5AF6-4E58-968C-E4BE85AB4F54}" srcOrd="0" destOrd="0" parTransId="{22A6C405-044A-44ED-B780-0322120E9BBA}" sibTransId="{A2D52725-5841-4191-B300-A8D01C452402}"/>
    <dgm:cxn modelId="{BAA011E4-6981-4AA8-8E7C-73114446007C}" srcId="{0F5A7662-192F-427A-AB6F-7C81F64A0D73}" destId="{A1B3CD45-A713-462A-BD35-31D10EEA4FBF}" srcOrd="2" destOrd="0" parTransId="{8179A80C-2B54-45FA-BC29-6AA1AAC328A2}" sibTransId="{00C57E29-5DCD-44E0-8EDE-C197E696FAFD}"/>
    <dgm:cxn modelId="{56C92E6A-BBA2-4C30-80AB-087B0242D997}" type="presParOf" srcId="{2D428299-4C01-4801-9173-72455E0EC87E}" destId="{12955B34-98BC-4416-BEC6-D8F42D10BC6C}" srcOrd="0" destOrd="0" presId="urn:microsoft.com/office/officeart/2018/5/layout/IconLeafLabelList"/>
    <dgm:cxn modelId="{82B3C932-3650-41A8-B509-2C67BA06DDDF}" type="presParOf" srcId="{12955B34-98BC-4416-BEC6-D8F42D10BC6C}" destId="{C81728DB-4DF0-4CE1-B37A-DB797946FCC7}" srcOrd="0" destOrd="0" presId="urn:microsoft.com/office/officeart/2018/5/layout/IconLeafLabelList"/>
    <dgm:cxn modelId="{D67C86FC-61C0-47D5-ADA6-DA3C38B1F6B5}" type="presParOf" srcId="{12955B34-98BC-4416-BEC6-D8F42D10BC6C}" destId="{EB124059-BFFC-49C1-BDA9-7040A4760DC9}" srcOrd="1" destOrd="0" presId="urn:microsoft.com/office/officeart/2018/5/layout/IconLeafLabelList"/>
    <dgm:cxn modelId="{950E2A3F-C0D7-4708-A0E5-AAACC73EF26A}" type="presParOf" srcId="{12955B34-98BC-4416-BEC6-D8F42D10BC6C}" destId="{AD88C22D-07C1-4464-A27F-089ABB4888EA}" srcOrd="2" destOrd="0" presId="urn:microsoft.com/office/officeart/2018/5/layout/IconLeafLabelList"/>
    <dgm:cxn modelId="{F44A96EC-2481-4FC1-9E76-834ED58DC560}" type="presParOf" srcId="{12955B34-98BC-4416-BEC6-D8F42D10BC6C}" destId="{FFA24BE2-8DD0-4976-96D6-E570F368C6FB}" srcOrd="3" destOrd="0" presId="urn:microsoft.com/office/officeart/2018/5/layout/IconLeafLabelList"/>
    <dgm:cxn modelId="{5A637679-4312-46B0-90BE-9917EE7E9EC3}" type="presParOf" srcId="{2D428299-4C01-4801-9173-72455E0EC87E}" destId="{BE6AD5AA-B779-4115-BCCA-07B3CA86E17C}" srcOrd="1" destOrd="0" presId="urn:microsoft.com/office/officeart/2018/5/layout/IconLeafLabelList"/>
    <dgm:cxn modelId="{2E3B5778-DD53-4837-A378-10826B23E093}" type="presParOf" srcId="{2D428299-4C01-4801-9173-72455E0EC87E}" destId="{BF3DC752-621D-41B6-8D90-38DAD0E1C9CB}" srcOrd="2" destOrd="0" presId="urn:microsoft.com/office/officeart/2018/5/layout/IconLeafLabelList"/>
    <dgm:cxn modelId="{AD36CB91-FD18-48CF-9F11-594102ED1465}" type="presParOf" srcId="{BF3DC752-621D-41B6-8D90-38DAD0E1C9CB}" destId="{FB15ADDD-327E-4CE8-82CC-17722839E1C7}" srcOrd="0" destOrd="0" presId="urn:microsoft.com/office/officeart/2018/5/layout/IconLeafLabelList"/>
    <dgm:cxn modelId="{E9E4AFA2-CC44-4262-9D83-4BDC792F3C7B}" type="presParOf" srcId="{BF3DC752-621D-41B6-8D90-38DAD0E1C9CB}" destId="{F99E7D81-F009-4300-8D78-EFD093F4837E}" srcOrd="1" destOrd="0" presId="urn:microsoft.com/office/officeart/2018/5/layout/IconLeafLabelList"/>
    <dgm:cxn modelId="{B670188D-8536-4A58-998B-36723EA9C5EF}" type="presParOf" srcId="{BF3DC752-621D-41B6-8D90-38DAD0E1C9CB}" destId="{AC014112-823D-4C35-9F37-0D09CEE0DA2E}" srcOrd="2" destOrd="0" presId="urn:microsoft.com/office/officeart/2018/5/layout/IconLeafLabelList"/>
    <dgm:cxn modelId="{086B5E25-2F8D-45AA-BECA-EE61B78AA6CD}" type="presParOf" srcId="{BF3DC752-621D-41B6-8D90-38DAD0E1C9CB}" destId="{959717C8-27F2-4063-A47A-C114E307DF81}" srcOrd="3" destOrd="0" presId="urn:microsoft.com/office/officeart/2018/5/layout/IconLeafLabelList"/>
    <dgm:cxn modelId="{B787D6B7-154F-49B7-8940-3FA72061120C}" type="presParOf" srcId="{2D428299-4C01-4801-9173-72455E0EC87E}" destId="{7AC2E51C-F913-4E01-B2DB-11034C5C2926}" srcOrd="3" destOrd="0" presId="urn:microsoft.com/office/officeart/2018/5/layout/IconLeafLabelList"/>
    <dgm:cxn modelId="{6CEDC294-E9C8-4091-A19C-F25BDCDA5FCC}" type="presParOf" srcId="{2D428299-4C01-4801-9173-72455E0EC87E}" destId="{F5FAF28C-6932-40F4-A358-E5F6E64D483A}" srcOrd="4" destOrd="0" presId="urn:microsoft.com/office/officeart/2018/5/layout/IconLeafLabelList"/>
    <dgm:cxn modelId="{FFC9D076-AE7E-4303-ABBA-6E7C370ADBC4}" type="presParOf" srcId="{F5FAF28C-6932-40F4-A358-E5F6E64D483A}" destId="{B5CB381E-059C-44E2-B5DE-6DC0A019AF20}" srcOrd="0" destOrd="0" presId="urn:microsoft.com/office/officeart/2018/5/layout/IconLeafLabelList"/>
    <dgm:cxn modelId="{4603FFF0-B2EE-4315-B6A1-631D9515421D}" type="presParOf" srcId="{F5FAF28C-6932-40F4-A358-E5F6E64D483A}" destId="{740FCEB1-4D6B-4888-94F6-28E3842ED637}" srcOrd="1" destOrd="0" presId="urn:microsoft.com/office/officeart/2018/5/layout/IconLeafLabelList"/>
    <dgm:cxn modelId="{738AE85C-E5CF-46DB-8020-EE27E7EDC098}" type="presParOf" srcId="{F5FAF28C-6932-40F4-A358-E5F6E64D483A}" destId="{C56246AF-A305-40F1-9196-C16B71A5DF6D}" srcOrd="2" destOrd="0" presId="urn:microsoft.com/office/officeart/2018/5/layout/IconLeafLabelList"/>
    <dgm:cxn modelId="{5D56DBD2-2FE4-4346-8006-02FBE53C3EA5}" type="presParOf" srcId="{F5FAF28C-6932-40F4-A358-E5F6E64D483A}" destId="{6F0FB8C1-763D-441F-9E28-8EBBBBBE2697}" srcOrd="3" destOrd="0" presId="urn:microsoft.com/office/officeart/2018/5/layout/IconLeafLabelList"/>
    <dgm:cxn modelId="{52BE3F88-1D25-44AE-BCF3-841E0F3459C6}" type="presParOf" srcId="{2D428299-4C01-4801-9173-72455E0EC87E}" destId="{B2EF3640-7D9E-4B52-A05A-6B396B2B291D}" srcOrd="5" destOrd="0" presId="urn:microsoft.com/office/officeart/2018/5/layout/IconLeafLabelList"/>
    <dgm:cxn modelId="{67FDE7C3-0186-4025-A528-E9DF66132E94}" type="presParOf" srcId="{2D428299-4C01-4801-9173-72455E0EC87E}" destId="{60C8F901-7DD9-4E66-8154-7FE9BD090DFC}" srcOrd="6" destOrd="0" presId="urn:microsoft.com/office/officeart/2018/5/layout/IconLeafLabelList"/>
    <dgm:cxn modelId="{42303EFE-497F-47BF-A56A-59CF60B5E0E0}" type="presParOf" srcId="{60C8F901-7DD9-4E66-8154-7FE9BD090DFC}" destId="{1F01F61E-38C7-4738-9A35-3476BF0AFB64}" srcOrd="0" destOrd="0" presId="urn:microsoft.com/office/officeart/2018/5/layout/IconLeafLabelList"/>
    <dgm:cxn modelId="{2C6B9D97-1AD1-4433-87F4-0D543A3335D1}" type="presParOf" srcId="{60C8F901-7DD9-4E66-8154-7FE9BD090DFC}" destId="{4B989594-7967-4EAF-9DC6-91DC02EA0AB1}" srcOrd="1" destOrd="0" presId="urn:microsoft.com/office/officeart/2018/5/layout/IconLeafLabelList"/>
    <dgm:cxn modelId="{C8AD1811-8F27-4ABE-B001-F51445AF5272}" type="presParOf" srcId="{60C8F901-7DD9-4E66-8154-7FE9BD090DFC}" destId="{716B3C51-5034-4197-9BC1-FC64840473F8}" srcOrd="2" destOrd="0" presId="urn:microsoft.com/office/officeart/2018/5/layout/IconLeafLabelList"/>
    <dgm:cxn modelId="{7F111926-F77B-4792-AC56-9A0B5EAFE216}" type="presParOf" srcId="{60C8F901-7DD9-4E66-8154-7FE9BD090DFC}" destId="{EDB14C20-0B69-4BC6-9338-F410C951413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C53A27-01EC-413F-B853-69446656408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A9053F-3444-466D-A232-F51CDEFD9D8D}">
      <dgm:prSet custT="1"/>
      <dgm:spPr/>
      <dgm:t>
        <a:bodyPr/>
        <a:lstStyle/>
        <a:p>
          <a:r>
            <a:rPr lang="en-US" sz="2400" dirty="0"/>
            <a:t>Network Connectivity Services:</a:t>
          </a:r>
        </a:p>
      </dgm:t>
    </dgm:pt>
    <dgm:pt modelId="{8D511324-54EC-4550-8C74-7DF36E67B8C6}" type="parTrans" cxnId="{6E5D41CD-5E82-437F-985C-9AF96B7E1113}">
      <dgm:prSet/>
      <dgm:spPr/>
      <dgm:t>
        <a:bodyPr/>
        <a:lstStyle/>
        <a:p>
          <a:endParaRPr lang="en-US"/>
        </a:p>
      </dgm:t>
    </dgm:pt>
    <dgm:pt modelId="{08ABAEA5-B20F-43B6-82B1-CD96BDE7E159}" type="sibTrans" cxnId="{6E5D41CD-5E82-437F-985C-9AF96B7E1113}">
      <dgm:prSet/>
      <dgm:spPr/>
      <dgm:t>
        <a:bodyPr/>
        <a:lstStyle/>
        <a:p>
          <a:endParaRPr lang="en-US"/>
        </a:p>
      </dgm:t>
    </dgm:pt>
    <dgm:pt modelId="{0A99212A-B22A-44C6-AC28-4EC5362ABE39}">
      <dgm:prSet/>
      <dgm:spPr/>
      <dgm:t>
        <a:bodyPr/>
        <a:lstStyle/>
        <a:p>
          <a:r>
            <a:rPr lang="en-US"/>
            <a:t>Azure Virtual Network (VNet)</a:t>
          </a:r>
        </a:p>
      </dgm:t>
    </dgm:pt>
    <dgm:pt modelId="{29305940-3B79-4F2B-A6AD-5CA32376D175}" type="parTrans" cxnId="{01468BAB-B421-46DA-BEF1-19F9FFDE513C}">
      <dgm:prSet/>
      <dgm:spPr/>
      <dgm:t>
        <a:bodyPr/>
        <a:lstStyle/>
        <a:p>
          <a:endParaRPr lang="en-US"/>
        </a:p>
      </dgm:t>
    </dgm:pt>
    <dgm:pt modelId="{340A77D4-98E8-48E7-9A64-58D7D5E01B09}" type="sibTrans" cxnId="{01468BAB-B421-46DA-BEF1-19F9FFDE513C}">
      <dgm:prSet/>
      <dgm:spPr/>
      <dgm:t>
        <a:bodyPr/>
        <a:lstStyle/>
        <a:p>
          <a:endParaRPr lang="en-US"/>
        </a:p>
      </dgm:t>
    </dgm:pt>
    <dgm:pt modelId="{069B76BC-5090-48F0-A11A-C21937A58E1A}">
      <dgm:prSet/>
      <dgm:spPr/>
      <dgm:t>
        <a:bodyPr/>
        <a:lstStyle/>
        <a:p>
          <a:r>
            <a:rPr lang="en-US"/>
            <a:t>ExpressRoute</a:t>
          </a:r>
        </a:p>
      </dgm:t>
    </dgm:pt>
    <dgm:pt modelId="{D0FBDFC1-3559-48A7-A49B-6984FEAF1624}" type="parTrans" cxnId="{F366360B-9995-4844-A30A-BDD51F0D66A2}">
      <dgm:prSet/>
      <dgm:spPr/>
      <dgm:t>
        <a:bodyPr/>
        <a:lstStyle/>
        <a:p>
          <a:endParaRPr lang="en-US"/>
        </a:p>
      </dgm:t>
    </dgm:pt>
    <dgm:pt modelId="{692EFF8A-C228-41BA-ABD1-45284369A44F}" type="sibTrans" cxnId="{F366360B-9995-4844-A30A-BDD51F0D66A2}">
      <dgm:prSet/>
      <dgm:spPr/>
      <dgm:t>
        <a:bodyPr/>
        <a:lstStyle/>
        <a:p>
          <a:endParaRPr lang="en-US"/>
        </a:p>
      </dgm:t>
    </dgm:pt>
    <dgm:pt modelId="{9FE4EB7F-05F3-4CA3-B76F-2B8F94A315DF}">
      <dgm:prSet/>
      <dgm:spPr/>
      <dgm:t>
        <a:bodyPr/>
        <a:lstStyle/>
        <a:p>
          <a:r>
            <a:rPr lang="en-US"/>
            <a:t>Virtual WAN</a:t>
          </a:r>
        </a:p>
      </dgm:t>
    </dgm:pt>
    <dgm:pt modelId="{2CC1F2B8-4A69-4116-85BC-EE222E421932}" type="parTrans" cxnId="{18B668B5-CC06-45EA-A78A-73604F3CD8A8}">
      <dgm:prSet/>
      <dgm:spPr/>
      <dgm:t>
        <a:bodyPr/>
        <a:lstStyle/>
        <a:p>
          <a:endParaRPr lang="en-US"/>
        </a:p>
      </dgm:t>
    </dgm:pt>
    <dgm:pt modelId="{5CB18517-C908-475C-ADF1-607BF4A87555}" type="sibTrans" cxnId="{18B668B5-CC06-45EA-A78A-73604F3CD8A8}">
      <dgm:prSet/>
      <dgm:spPr/>
      <dgm:t>
        <a:bodyPr/>
        <a:lstStyle/>
        <a:p>
          <a:endParaRPr lang="en-US"/>
        </a:p>
      </dgm:t>
    </dgm:pt>
    <dgm:pt modelId="{148D019F-4EFF-4F07-9D64-A8B9FC489011}">
      <dgm:prSet/>
      <dgm:spPr/>
      <dgm:t>
        <a:bodyPr/>
        <a:lstStyle/>
        <a:p>
          <a:r>
            <a:rPr lang="en-US"/>
            <a:t>VNet Peering</a:t>
          </a:r>
        </a:p>
      </dgm:t>
    </dgm:pt>
    <dgm:pt modelId="{8C6FB2AE-ACC9-40A7-A2B2-1FAC61C6DDA0}" type="parTrans" cxnId="{111657B1-F822-4EF6-B698-685CA91C7DE9}">
      <dgm:prSet/>
      <dgm:spPr/>
      <dgm:t>
        <a:bodyPr/>
        <a:lstStyle/>
        <a:p>
          <a:endParaRPr lang="en-US"/>
        </a:p>
      </dgm:t>
    </dgm:pt>
    <dgm:pt modelId="{541BD2A3-ED0D-4E91-88A8-D3B550A6BA90}" type="sibTrans" cxnId="{111657B1-F822-4EF6-B698-685CA91C7DE9}">
      <dgm:prSet/>
      <dgm:spPr/>
      <dgm:t>
        <a:bodyPr/>
        <a:lstStyle/>
        <a:p>
          <a:endParaRPr lang="en-US"/>
        </a:p>
      </dgm:t>
    </dgm:pt>
    <dgm:pt modelId="{241CD818-B3CA-490A-ABB6-CB993B78D213}">
      <dgm:prSet/>
      <dgm:spPr/>
      <dgm:t>
        <a:bodyPr/>
        <a:lstStyle/>
        <a:p>
          <a:r>
            <a:rPr lang="en-US"/>
            <a:t>VPN Gateway</a:t>
          </a:r>
        </a:p>
      </dgm:t>
    </dgm:pt>
    <dgm:pt modelId="{FE852D1D-8371-4D5A-AAB6-981BB102C22B}" type="parTrans" cxnId="{ED484283-5902-4E39-B54D-56CA42BC3647}">
      <dgm:prSet/>
      <dgm:spPr/>
      <dgm:t>
        <a:bodyPr/>
        <a:lstStyle/>
        <a:p>
          <a:endParaRPr lang="en-US"/>
        </a:p>
      </dgm:t>
    </dgm:pt>
    <dgm:pt modelId="{2F22EB72-71E9-46B3-993B-C6892223A4B0}" type="sibTrans" cxnId="{ED484283-5902-4E39-B54D-56CA42BC3647}">
      <dgm:prSet/>
      <dgm:spPr/>
      <dgm:t>
        <a:bodyPr/>
        <a:lstStyle/>
        <a:p>
          <a:endParaRPr lang="en-US"/>
        </a:p>
      </dgm:t>
    </dgm:pt>
    <dgm:pt modelId="{FE993F45-CC5B-422B-853F-23633EFEDB81}">
      <dgm:prSet/>
      <dgm:spPr/>
      <dgm:t>
        <a:bodyPr/>
        <a:lstStyle/>
        <a:p>
          <a:r>
            <a:rPr lang="en-US"/>
            <a:t>Azure Bastion</a:t>
          </a:r>
        </a:p>
      </dgm:t>
    </dgm:pt>
    <dgm:pt modelId="{0CF3347D-0999-447F-BB23-2617188CE21E}" type="parTrans" cxnId="{405F9212-7249-47B0-8254-D0BFECB365F9}">
      <dgm:prSet/>
      <dgm:spPr/>
      <dgm:t>
        <a:bodyPr/>
        <a:lstStyle/>
        <a:p>
          <a:endParaRPr lang="en-US"/>
        </a:p>
      </dgm:t>
    </dgm:pt>
    <dgm:pt modelId="{272B0E4F-37B5-4829-8350-68D6C535A477}" type="sibTrans" cxnId="{405F9212-7249-47B0-8254-D0BFECB365F9}">
      <dgm:prSet/>
      <dgm:spPr/>
      <dgm:t>
        <a:bodyPr/>
        <a:lstStyle/>
        <a:p>
          <a:endParaRPr lang="en-US"/>
        </a:p>
      </dgm:t>
    </dgm:pt>
    <dgm:pt modelId="{2BC24A48-19B3-4D1D-893B-C9264745F07B}">
      <dgm:prSet/>
      <dgm:spPr/>
      <dgm:t>
        <a:bodyPr/>
        <a:lstStyle/>
        <a:p>
          <a:r>
            <a:rPr lang="en-US"/>
            <a:t>Azure DNS</a:t>
          </a:r>
        </a:p>
      </dgm:t>
    </dgm:pt>
    <dgm:pt modelId="{19B6C846-C928-472A-804B-E717264ED54D}" type="parTrans" cxnId="{4E1E2ED1-4014-4835-9315-F29D29C8E5D0}">
      <dgm:prSet/>
      <dgm:spPr/>
      <dgm:t>
        <a:bodyPr/>
        <a:lstStyle/>
        <a:p>
          <a:endParaRPr lang="en-US"/>
        </a:p>
      </dgm:t>
    </dgm:pt>
    <dgm:pt modelId="{DE1A3591-E1AC-474B-9A5B-A299F9E1EE42}" type="sibTrans" cxnId="{4E1E2ED1-4014-4835-9315-F29D29C8E5D0}">
      <dgm:prSet/>
      <dgm:spPr/>
      <dgm:t>
        <a:bodyPr/>
        <a:lstStyle/>
        <a:p>
          <a:endParaRPr lang="en-US"/>
        </a:p>
      </dgm:t>
    </dgm:pt>
    <dgm:pt modelId="{A64B5200-7F62-436C-8451-599EA92AB7C9}" type="pres">
      <dgm:prSet presAssocID="{ADC53A27-01EC-413F-B853-694466564082}" presName="vert0" presStyleCnt="0">
        <dgm:presLayoutVars>
          <dgm:dir/>
          <dgm:animOne val="branch"/>
          <dgm:animLvl val="lvl"/>
        </dgm:presLayoutVars>
      </dgm:prSet>
      <dgm:spPr/>
    </dgm:pt>
    <dgm:pt modelId="{E85FC1A8-596F-4B5E-AD55-AE161F03F33A}" type="pres">
      <dgm:prSet presAssocID="{47A9053F-3444-466D-A232-F51CDEFD9D8D}" presName="thickLine" presStyleLbl="alignNode1" presStyleIdx="0" presStyleCnt="1"/>
      <dgm:spPr/>
    </dgm:pt>
    <dgm:pt modelId="{B72B1524-4048-4BA8-B433-6517077E376B}" type="pres">
      <dgm:prSet presAssocID="{47A9053F-3444-466D-A232-F51CDEFD9D8D}" presName="horz1" presStyleCnt="0"/>
      <dgm:spPr/>
    </dgm:pt>
    <dgm:pt modelId="{934EC0CB-B79A-4B55-AE61-E6FD3A16C6A5}" type="pres">
      <dgm:prSet presAssocID="{47A9053F-3444-466D-A232-F51CDEFD9D8D}" presName="tx1" presStyleLbl="revTx" presStyleIdx="0" presStyleCnt="8" custScaleX="219809"/>
      <dgm:spPr/>
    </dgm:pt>
    <dgm:pt modelId="{A632DDBB-73DC-4B95-A955-C910B49C9824}" type="pres">
      <dgm:prSet presAssocID="{47A9053F-3444-466D-A232-F51CDEFD9D8D}" presName="vert1" presStyleCnt="0"/>
      <dgm:spPr/>
    </dgm:pt>
    <dgm:pt modelId="{75EC91D3-CDF6-4F0A-A1BF-357F92C749B1}" type="pres">
      <dgm:prSet presAssocID="{0A99212A-B22A-44C6-AC28-4EC5362ABE39}" presName="vertSpace2a" presStyleCnt="0"/>
      <dgm:spPr/>
    </dgm:pt>
    <dgm:pt modelId="{9DD30885-1D45-4F58-ACEC-0F5F7472D461}" type="pres">
      <dgm:prSet presAssocID="{0A99212A-B22A-44C6-AC28-4EC5362ABE39}" presName="horz2" presStyleCnt="0"/>
      <dgm:spPr/>
    </dgm:pt>
    <dgm:pt modelId="{54E03855-8D0C-44D9-9137-06D449B82661}" type="pres">
      <dgm:prSet presAssocID="{0A99212A-B22A-44C6-AC28-4EC5362ABE39}" presName="horzSpace2" presStyleCnt="0"/>
      <dgm:spPr/>
    </dgm:pt>
    <dgm:pt modelId="{E92DEEF1-4EF1-4EAA-B614-BBF36BA0593C}" type="pres">
      <dgm:prSet presAssocID="{0A99212A-B22A-44C6-AC28-4EC5362ABE39}" presName="tx2" presStyleLbl="revTx" presStyleIdx="1" presStyleCnt="8"/>
      <dgm:spPr/>
    </dgm:pt>
    <dgm:pt modelId="{0836AF5B-063F-4342-A1C6-DF1228196EA0}" type="pres">
      <dgm:prSet presAssocID="{0A99212A-B22A-44C6-AC28-4EC5362ABE39}" presName="vert2" presStyleCnt="0"/>
      <dgm:spPr/>
    </dgm:pt>
    <dgm:pt modelId="{AD30E198-B4CA-4CEA-9192-F3C2C5997A32}" type="pres">
      <dgm:prSet presAssocID="{0A99212A-B22A-44C6-AC28-4EC5362ABE39}" presName="thinLine2b" presStyleLbl="callout" presStyleIdx="0" presStyleCnt="7"/>
      <dgm:spPr/>
    </dgm:pt>
    <dgm:pt modelId="{F1E43936-F9D4-455B-A3E9-B188426E0B53}" type="pres">
      <dgm:prSet presAssocID="{0A99212A-B22A-44C6-AC28-4EC5362ABE39}" presName="vertSpace2b" presStyleCnt="0"/>
      <dgm:spPr/>
    </dgm:pt>
    <dgm:pt modelId="{32B44916-76C5-4E84-B9E2-143367E957F3}" type="pres">
      <dgm:prSet presAssocID="{069B76BC-5090-48F0-A11A-C21937A58E1A}" presName="horz2" presStyleCnt="0"/>
      <dgm:spPr/>
    </dgm:pt>
    <dgm:pt modelId="{5559C3A9-BB84-45FA-805D-F82C8AED481D}" type="pres">
      <dgm:prSet presAssocID="{069B76BC-5090-48F0-A11A-C21937A58E1A}" presName="horzSpace2" presStyleCnt="0"/>
      <dgm:spPr/>
    </dgm:pt>
    <dgm:pt modelId="{97A34BE8-B111-432B-8C57-9405C1F55019}" type="pres">
      <dgm:prSet presAssocID="{069B76BC-5090-48F0-A11A-C21937A58E1A}" presName="tx2" presStyleLbl="revTx" presStyleIdx="2" presStyleCnt="8"/>
      <dgm:spPr/>
    </dgm:pt>
    <dgm:pt modelId="{6D8838A8-95C3-4D1E-B725-F7713FB775F8}" type="pres">
      <dgm:prSet presAssocID="{069B76BC-5090-48F0-A11A-C21937A58E1A}" presName="vert2" presStyleCnt="0"/>
      <dgm:spPr/>
    </dgm:pt>
    <dgm:pt modelId="{8DD5B22D-449F-4EBC-AA64-A6B459EA1604}" type="pres">
      <dgm:prSet presAssocID="{069B76BC-5090-48F0-A11A-C21937A58E1A}" presName="thinLine2b" presStyleLbl="callout" presStyleIdx="1" presStyleCnt="7"/>
      <dgm:spPr/>
    </dgm:pt>
    <dgm:pt modelId="{F190597D-459D-4F8C-98E1-94FC068B8B86}" type="pres">
      <dgm:prSet presAssocID="{069B76BC-5090-48F0-A11A-C21937A58E1A}" presName="vertSpace2b" presStyleCnt="0"/>
      <dgm:spPr/>
    </dgm:pt>
    <dgm:pt modelId="{19F733B1-0340-41F1-9DC1-AC102118D693}" type="pres">
      <dgm:prSet presAssocID="{9FE4EB7F-05F3-4CA3-B76F-2B8F94A315DF}" presName="horz2" presStyleCnt="0"/>
      <dgm:spPr/>
    </dgm:pt>
    <dgm:pt modelId="{28100F1F-4E7B-4870-A3B1-63A7358BA10F}" type="pres">
      <dgm:prSet presAssocID="{9FE4EB7F-05F3-4CA3-B76F-2B8F94A315DF}" presName="horzSpace2" presStyleCnt="0"/>
      <dgm:spPr/>
    </dgm:pt>
    <dgm:pt modelId="{ED3717B2-D7B5-485F-92EB-27D79F2F6B6A}" type="pres">
      <dgm:prSet presAssocID="{9FE4EB7F-05F3-4CA3-B76F-2B8F94A315DF}" presName="tx2" presStyleLbl="revTx" presStyleIdx="3" presStyleCnt="8"/>
      <dgm:spPr/>
    </dgm:pt>
    <dgm:pt modelId="{AA49E942-50C1-4144-88BF-8B463F636926}" type="pres">
      <dgm:prSet presAssocID="{9FE4EB7F-05F3-4CA3-B76F-2B8F94A315DF}" presName="vert2" presStyleCnt="0"/>
      <dgm:spPr/>
    </dgm:pt>
    <dgm:pt modelId="{590E695E-517F-4914-998A-EFCA1776F867}" type="pres">
      <dgm:prSet presAssocID="{9FE4EB7F-05F3-4CA3-B76F-2B8F94A315DF}" presName="thinLine2b" presStyleLbl="callout" presStyleIdx="2" presStyleCnt="7"/>
      <dgm:spPr/>
    </dgm:pt>
    <dgm:pt modelId="{0074C73C-EF30-4AF1-995F-C5E5CD328D8D}" type="pres">
      <dgm:prSet presAssocID="{9FE4EB7F-05F3-4CA3-B76F-2B8F94A315DF}" presName="vertSpace2b" presStyleCnt="0"/>
      <dgm:spPr/>
    </dgm:pt>
    <dgm:pt modelId="{1C4C7929-5167-4182-BA32-D5C25DCCE700}" type="pres">
      <dgm:prSet presAssocID="{148D019F-4EFF-4F07-9D64-A8B9FC489011}" presName="horz2" presStyleCnt="0"/>
      <dgm:spPr/>
    </dgm:pt>
    <dgm:pt modelId="{FA374AFF-F0A8-404F-A93C-6CDC3977750E}" type="pres">
      <dgm:prSet presAssocID="{148D019F-4EFF-4F07-9D64-A8B9FC489011}" presName="horzSpace2" presStyleCnt="0"/>
      <dgm:spPr/>
    </dgm:pt>
    <dgm:pt modelId="{B93C9AAC-6E4D-4300-B385-EBBA6762189C}" type="pres">
      <dgm:prSet presAssocID="{148D019F-4EFF-4F07-9D64-A8B9FC489011}" presName="tx2" presStyleLbl="revTx" presStyleIdx="4" presStyleCnt="8"/>
      <dgm:spPr/>
    </dgm:pt>
    <dgm:pt modelId="{B4349783-47CA-4129-9564-C26002B50F70}" type="pres">
      <dgm:prSet presAssocID="{148D019F-4EFF-4F07-9D64-A8B9FC489011}" presName="vert2" presStyleCnt="0"/>
      <dgm:spPr/>
    </dgm:pt>
    <dgm:pt modelId="{F0AB00F6-2AC6-440E-B2A4-1AF2B53A7E40}" type="pres">
      <dgm:prSet presAssocID="{148D019F-4EFF-4F07-9D64-A8B9FC489011}" presName="thinLine2b" presStyleLbl="callout" presStyleIdx="3" presStyleCnt="7"/>
      <dgm:spPr/>
    </dgm:pt>
    <dgm:pt modelId="{41C933EA-D954-44F0-8382-78E287E5A35F}" type="pres">
      <dgm:prSet presAssocID="{148D019F-4EFF-4F07-9D64-A8B9FC489011}" presName="vertSpace2b" presStyleCnt="0"/>
      <dgm:spPr/>
    </dgm:pt>
    <dgm:pt modelId="{C3CD29DD-13D8-4C89-A2CE-9661028424E3}" type="pres">
      <dgm:prSet presAssocID="{241CD818-B3CA-490A-ABB6-CB993B78D213}" presName="horz2" presStyleCnt="0"/>
      <dgm:spPr/>
    </dgm:pt>
    <dgm:pt modelId="{D690E820-EB71-4994-8AC8-681FB6A69928}" type="pres">
      <dgm:prSet presAssocID="{241CD818-B3CA-490A-ABB6-CB993B78D213}" presName="horzSpace2" presStyleCnt="0"/>
      <dgm:spPr/>
    </dgm:pt>
    <dgm:pt modelId="{3040EFF9-61A3-40FB-9BDD-92B31BC1F63A}" type="pres">
      <dgm:prSet presAssocID="{241CD818-B3CA-490A-ABB6-CB993B78D213}" presName="tx2" presStyleLbl="revTx" presStyleIdx="5" presStyleCnt="8"/>
      <dgm:spPr/>
    </dgm:pt>
    <dgm:pt modelId="{AE914E49-E50F-44DE-A3C0-13A4902FFDA0}" type="pres">
      <dgm:prSet presAssocID="{241CD818-B3CA-490A-ABB6-CB993B78D213}" presName="vert2" presStyleCnt="0"/>
      <dgm:spPr/>
    </dgm:pt>
    <dgm:pt modelId="{291F0E68-10C9-4107-A57C-06CE109711BC}" type="pres">
      <dgm:prSet presAssocID="{241CD818-B3CA-490A-ABB6-CB993B78D213}" presName="thinLine2b" presStyleLbl="callout" presStyleIdx="4" presStyleCnt="7"/>
      <dgm:spPr/>
    </dgm:pt>
    <dgm:pt modelId="{286BF111-73DE-44A0-8816-AE0ACAC8B7F7}" type="pres">
      <dgm:prSet presAssocID="{241CD818-B3CA-490A-ABB6-CB993B78D213}" presName="vertSpace2b" presStyleCnt="0"/>
      <dgm:spPr/>
    </dgm:pt>
    <dgm:pt modelId="{E6FCBD87-4CB3-4BEE-B87A-B62137875A62}" type="pres">
      <dgm:prSet presAssocID="{FE993F45-CC5B-422B-853F-23633EFEDB81}" presName="horz2" presStyleCnt="0"/>
      <dgm:spPr/>
    </dgm:pt>
    <dgm:pt modelId="{188A887A-D659-49F1-B321-5B418444A7DB}" type="pres">
      <dgm:prSet presAssocID="{FE993F45-CC5B-422B-853F-23633EFEDB81}" presName="horzSpace2" presStyleCnt="0"/>
      <dgm:spPr/>
    </dgm:pt>
    <dgm:pt modelId="{216108C5-AECA-478B-B59C-1172C8B0C0D5}" type="pres">
      <dgm:prSet presAssocID="{FE993F45-CC5B-422B-853F-23633EFEDB81}" presName="tx2" presStyleLbl="revTx" presStyleIdx="6" presStyleCnt="8"/>
      <dgm:spPr/>
    </dgm:pt>
    <dgm:pt modelId="{4EF03946-35FD-4DFB-92A5-48771E938231}" type="pres">
      <dgm:prSet presAssocID="{FE993F45-CC5B-422B-853F-23633EFEDB81}" presName="vert2" presStyleCnt="0"/>
      <dgm:spPr/>
    </dgm:pt>
    <dgm:pt modelId="{1882797D-EB7B-4D3D-A963-53221D71DD11}" type="pres">
      <dgm:prSet presAssocID="{FE993F45-CC5B-422B-853F-23633EFEDB81}" presName="thinLine2b" presStyleLbl="callout" presStyleIdx="5" presStyleCnt="7"/>
      <dgm:spPr/>
    </dgm:pt>
    <dgm:pt modelId="{6A7C6CEB-F3D4-407A-8F3D-A56FAB1FF6E9}" type="pres">
      <dgm:prSet presAssocID="{FE993F45-CC5B-422B-853F-23633EFEDB81}" presName="vertSpace2b" presStyleCnt="0"/>
      <dgm:spPr/>
    </dgm:pt>
    <dgm:pt modelId="{FF0A90CE-6C8A-47D5-B423-CBA6C78504D0}" type="pres">
      <dgm:prSet presAssocID="{2BC24A48-19B3-4D1D-893B-C9264745F07B}" presName="horz2" presStyleCnt="0"/>
      <dgm:spPr/>
    </dgm:pt>
    <dgm:pt modelId="{07B87887-FEE4-4B23-B010-0EEA600DB212}" type="pres">
      <dgm:prSet presAssocID="{2BC24A48-19B3-4D1D-893B-C9264745F07B}" presName="horzSpace2" presStyleCnt="0"/>
      <dgm:spPr/>
    </dgm:pt>
    <dgm:pt modelId="{B6B5506B-5CAD-4F38-B22F-92BBD560AD0D}" type="pres">
      <dgm:prSet presAssocID="{2BC24A48-19B3-4D1D-893B-C9264745F07B}" presName="tx2" presStyleLbl="revTx" presStyleIdx="7" presStyleCnt="8"/>
      <dgm:spPr/>
    </dgm:pt>
    <dgm:pt modelId="{331AD1BB-6A19-473F-B600-79D032320641}" type="pres">
      <dgm:prSet presAssocID="{2BC24A48-19B3-4D1D-893B-C9264745F07B}" presName="vert2" presStyleCnt="0"/>
      <dgm:spPr/>
    </dgm:pt>
    <dgm:pt modelId="{DC67350C-28F4-487B-A406-25A71D8C68AB}" type="pres">
      <dgm:prSet presAssocID="{2BC24A48-19B3-4D1D-893B-C9264745F07B}" presName="thinLine2b" presStyleLbl="callout" presStyleIdx="6" presStyleCnt="7"/>
      <dgm:spPr/>
    </dgm:pt>
    <dgm:pt modelId="{6F46E305-2AEC-408A-94FC-4C29A231A57A}" type="pres">
      <dgm:prSet presAssocID="{2BC24A48-19B3-4D1D-893B-C9264745F07B}" presName="vertSpace2b" presStyleCnt="0"/>
      <dgm:spPr/>
    </dgm:pt>
  </dgm:ptLst>
  <dgm:cxnLst>
    <dgm:cxn modelId="{F366360B-9995-4844-A30A-BDD51F0D66A2}" srcId="{47A9053F-3444-466D-A232-F51CDEFD9D8D}" destId="{069B76BC-5090-48F0-A11A-C21937A58E1A}" srcOrd="1" destOrd="0" parTransId="{D0FBDFC1-3559-48A7-A49B-6984FEAF1624}" sibTransId="{692EFF8A-C228-41BA-ABD1-45284369A44F}"/>
    <dgm:cxn modelId="{F9459510-08D4-4574-9818-DCEC1F054589}" type="presOf" srcId="{148D019F-4EFF-4F07-9D64-A8B9FC489011}" destId="{B93C9AAC-6E4D-4300-B385-EBBA6762189C}" srcOrd="0" destOrd="0" presId="urn:microsoft.com/office/officeart/2008/layout/LinedList"/>
    <dgm:cxn modelId="{405F9212-7249-47B0-8254-D0BFECB365F9}" srcId="{47A9053F-3444-466D-A232-F51CDEFD9D8D}" destId="{FE993F45-CC5B-422B-853F-23633EFEDB81}" srcOrd="5" destOrd="0" parTransId="{0CF3347D-0999-447F-BB23-2617188CE21E}" sibTransId="{272B0E4F-37B5-4829-8350-68D6C535A477}"/>
    <dgm:cxn modelId="{B9405C26-AF4F-4A7E-B570-7C8AD6EFC72D}" type="presOf" srcId="{FE993F45-CC5B-422B-853F-23633EFEDB81}" destId="{216108C5-AECA-478B-B59C-1172C8B0C0D5}" srcOrd="0" destOrd="0" presId="urn:microsoft.com/office/officeart/2008/layout/LinedList"/>
    <dgm:cxn modelId="{6BF0E45E-FF96-46B7-A165-0B51365D3ED8}" type="presOf" srcId="{0A99212A-B22A-44C6-AC28-4EC5362ABE39}" destId="{E92DEEF1-4EF1-4EAA-B614-BBF36BA0593C}" srcOrd="0" destOrd="0" presId="urn:microsoft.com/office/officeart/2008/layout/LinedList"/>
    <dgm:cxn modelId="{F83C714C-78AC-4D67-9C51-7A50B5245BFF}" type="presOf" srcId="{ADC53A27-01EC-413F-B853-694466564082}" destId="{A64B5200-7F62-436C-8451-599EA92AB7C9}" srcOrd="0" destOrd="0" presId="urn:microsoft.com/office/officeart/2008/layout/LinedList"/>
    <dgm:cxn modelId="{9F6CFB52-A99E-400D-B3CD-3B60B1325F66}" type="presOf" srcId="{9FE4EB7F-05F3-4CA3-B76F-2B8F94A315DF}" destId="{ED3717B2-D7B5-485F-92EB-27D79F2F6B6A}" srcOrd="0" destOrd="0" presId="urn:microsoft.com/office/officeart/2008/layout/LinedList"/>
    <dgm:cxn modelId="{03155C80-F0C6-4C4B-AB8F-1C8D95223BDE}" type="presOf" srcId="{069B76BC-5090-48F0-A11A-C21937A58E1A}" destId="{97A34BE8-B111-432B-8C57-9405C1F55019}" srcOrd="0" destOrd="0" presId="urn:microsoft.com/office/officeart/2008/layout/LinedList"/>
    <dgm:cxn modelId="{ED484283-5902-4E39-B54D-56CA42BC3647}" srcId="{47A9053F-3444-466D-A232-F51CDEFD9D8D}" destId="{241CD818-B3CA-490A-ABB6-CB993B78D213}" srcOrd="4" destOrd="0" parTransId="{FE852D1D-8371-4D5A-AAB6-981BB102C22B}" sibTransId="{2F22EB72-71E9-46B3-993B-C6892223A4B0}"/>
    <dgm:cxn modelId="{01468BAB-B421-46DA-BEF1-19F9FFDE513C}" srcId="{47A9053F-3444-466D-A232-F51CDEFD9D8D}" destId="{0A99212A-B22A-44C6-AC28-4EC5362ABE39}" srcOrd="0" destOrd="0" parTransId="{29305940-3B79-4F2B-A6AD-5CA32376D175}" sibTransId="{340A77D4-98E8-48E7-9A64-58D7D5E01B09}"/>
    <dgm:cxn modelId="{111657B1-F822-4EF6-B698-685CA91C7DE9}" srcId="{47A9053F-3444-466D-A232-F51CDEFD9D8D}" destId="{148D019F-4EFF-4F07-9D64-A8B9FC489011}" srcOrd="3" destOrd="0" parTransId="{8C6FB2AE-ACC9-40A7-A2B2-1FAC61C6DDA0}" sibTransId="{541BD2A3-ED0D-4E91-88A8-D3B550A6BA90}"/>
    <dgm:cxn modelId="{18B668B5-CC06-45EA-A78A-73604F3CD8A8}" srcId="{47A9053F-3444-466D-A232-F51CDEFD9D8D}" destId="{9FE4EB7F-05F3-4CA3-B76F-2B8F94A315DF}" srcOrd="2" destOrd="0" parTransId="{2CC1F2B8-4A69-4116-85BC-EE222E421932}" sibTransId="{5CB18517-C908-475C-ADF1-607BF4A87555}"/>
    <dgm:cxn modelId="{52EA74C9-E1B7-4E1C-A10E-CAD3AA4CA7B2}" type="presOf" srcId="{47A9053F-3444-466D-A232-F51CDEFD9D8D}" destId="{934EC0CB-B79A-4B55-AE61-E6FD3A16C6A5}" srcOrd="0" destOrd="0" presId="urn:microsoft.com/office/officeart/2008/layout/LinedList"/>
    <dgm:cxn modelId="{6E5D41CD-5E82-437F-985C-9AF96B7E1113}" srcId="{ADC53A27-01EC-413F-B853-694466564082}" destId="{47A9053F-3444-466D-A232-F51CDEFD9D8D}" srcOrd="0" destOrd="0" parTransId="{8D511324-54EC-4550-8C74-7DF36E67B8C6}" sibTransId="{08ABAEA5-B20F-43B6-82B1-CD96BDE7E159}"/>
    <dgm:cxn modelId="{4E1E2ED1-4014-4835-9315-F29D29C8E5D0}" srcId="{47A9053F-3444-466D-A232-F51CDEFD9D8D}" destId="{2BC24A48-19B3-4D1D-893B-C9264745F07B}" srcOrd="6" destOrd="0" parTransId="{19B6C846-C928-472A-804B-E717264ED54D}" sibTransId="{DE1A3591-E1AC-474B-9A5B-A299F9E1EE42}"/>
    <dgm:cxn modelId="{8307ADED-2294-44AB-B95B-D4390F058275}" type="presOf" srcId="{2BC24A48-19B3-4D1D-893B-C9264745F07B}" destId="{B6B5506B-5CAD-4F38-B22F-92BBD560AD0D}" srcOrd="0" destOrd="0" presId="urn:microsoft.com/office/officeart/2008/layout/LinedList"/>
    <dgm:cxn modelId="{FC1873F0-3337-4FFE-B642-3235872A834C}" type="presOf" srcId="{241CD818-B3CA-490A-ABB6-CB993B78D213}" destId="{3040EFF9-61A3-40FB-9BDD-92B31BC1F63A}" srcOrd="0" destOrd="0" presId="urn:microsoft.com/office/officeart/2008/layout/LinedList"/>
    <dgm:cxn modelId="{A6DC0260-F40C-4D04-BE7F-B2AF446578A9}" type="presParOf" srcId="{A64B5200-7F62-436C-8451-599EA92AB7C9}" destId="{E85FC1A8-596F-4B5E-AD55-AE161F03F33A}" srcOrd="0" destOrd="0" presId="urn:microsoft.com/office/officeart/2008/layout/LinedList"/>
    <dgm:cxn modelId="{EB5DC5BD-36C0-4DEA-A52C-DDFEB324B148}" type="presParOf" srcId="{A64B5200-7F62-436C-8451-599EA92AB7C9}" destId="{B72B1524-4048-4BA8-B433-6517077E376B}" srcOrd="1" destOrd="0" presId="urn:microsoft.com/office/officeart/2008/layout/LinedList"/>
    <dgm:cxn modelId="{F70D98FF-E9C2-4B95-9690-7A3832059701}" type="presParOf" srcId="{B72B1524-4048-4BA8-B433-6517077E376B}" destId="{934EC0CB-B79A-4B55-AE61-E6FD3A16C6A5}" srcOrd="0" destOrd="0" presId="urn:microsoft.com/office/officeart/2008/layout/LinedList"/>
    <dgm:cxn modelId="{AF06EAAA-5134-4D9F-899C-2542C6DF5D15}" type="presParOf" srcId="{B72B1524-4048-4BA8-B433-6517077E376B}" destId="{A632DDBB-73DC-4B95-A955-C910B49C9824}" srcOrd="1" destOrd="0" presId="urn:microsoft.com/office/officeart/2008/layout/LinedList"/>
    <dgm:cxn modelId="{6477C4CD-3206-48F2-B1FA-6CE73C9E4F7C}" type="presParOf" srcId="{A632DDBB-73DC-4B95-A955-C910B49C9824}" destId="{75EC91D3-CDF6-4F0A-A1BF-357F92C749B1}" srcOrd="0" destOrd="0" presId="urn:microsoft.com/office/officeart/2008/layout/LinedList"/>
    <dgm:cxn modelId="{3E7C972D-349B-41C5-9CB1-A78D271259F9}" type="presParOf" srcId="{A632DDBB-73DC-4B95-A955-C910B49C9824}" destId="{9DD30885-1D45-4F58-ACEC-0F5F7472D461}" srcOrd="1" destOrd="0" presId="urn:microsoft.com/office/officeart/2008/layout/LinedList"/>
    <dgm:cxn modelId="{E9239E53-2F52-44D1-8838-DFC67D956CB1}" type="presParOf" srcId="{9DD30885-1D45-4F58-ACEC-0F5F7472D461}" destId="{54E03855-8D0C-44D9-9137-06D449B82661}" srcOrd="0" destOrd="0" presId="urn:microsoft.com/office/officeart/2008/layout/LinedList"/>
    <dgm:cxn modelId="{7CA44D24-17B1-4269-8199-E184F2CBB49A}" type="presParOf" srcId="{9DD30885-1D45-4F58-ACEC-0F5F7472D461}" destId="{E92DEEF1-4EF1-4EAA-B614-BBF36BA0593C}" srcOrd="1" destOrd="0" presId="urn:microsoft.com/office/officeart/2008/layout/LinedList"/>
    <dgm:cxn modelId="{6B5805F9-6C1A-43A1-8679-82E0BC4AF2DF}" type="presParOf" srcId="{9DD30885-1D45-4F58-ACEC-0F5F7472D461}" destId="{0836AF5B-063F-4342-A1C6-DF1228196EA0}" srcOrd="2" destOrd="0" presId="urn:microsoft.com/office/officeart/2008/layout/LinedList"/>
    <dgm:cxn modelId="{C2E46B40-A048-4D10-BD6E-7500ED5F9025}" type="presParOf" srcId="{A632DDBB-73DC-4B95-A955-C910B49C9824}" destId="{AD30E198-B4CA-4CEA-9192-F3C2C5997A32}" srcOrd="2" destOrd="0" presId="urn:microsoft.com/office/officeart/2008/layout/LinedList"/>
    <dgm:cxn modelId="{FE2D66B1-9796-42E1-BF47-BE76837F9A84}" type="presParOf" srcId="{A632DDBB-73DC-4B95-A955-C910B49C9824}" destId="{F1E43936-F9D4-455B-A3E9-B188426E0B53}" srcOrd="3" destOrd="0" presId="urn:microsoft.com/office/officeart/2008/layout/LinedList"/>
    <dgm:cxn modelId="{EB328B13-AB36-43A7-B057-E4F0FB57A9B3}" type="presParOf" srcId="{A632DDBB-73DC-4B95-A955-C910B49C9824}" destId="{32B44916-76C5-4E84-B9E2-143367E957F3}" srcOrd="4" destOrd="0" presId="urn:microsoft.com/office/officeart/2008/layout/LinedList"/>
    <dgm:cxn modelId="{D55F35A6-D21B-43B2-A4B1-EFA5E69CC007}" type="presParOf" srcId="{32B44916-76C5-4E84-B9E2-143367E957F3}" destId="{5559C3A9-BB84-45FA-805D-F82C8AED481D}" srcOrd="0" destOrd="0" presId="urn:microsoft.com/office/officeart/2008/layout/LinedList"/>
    <dgm:cxn modelId="{AC02B68B-E65C-4201-9119-2D59FE5EE991}" type="presParOf" srcId="{32B44916-76C5-4E84-B9E2-143367E957F3}" destId="{97A34BE8-B111-432B-8C57-9405C1F55019}" srcOrd="1" destOrd="0" presId="urn:microsoft.com/office/officeart/2008/layout/LinedList"/>
    <dgm:cxn modelId="{96844023-0BF2-4FF5-B411-D2471CDD604D}" type="presParOf" srcId="{32B44916-76C5-4E84-B9E2-143367E957F3}" destId="{6D8838A8-95C3-4D1E-B725-F7713FB775F8}" srcOrd="2" destOrd="0" presId="urn:microsoft.com/office/officeart/2008/layout/LinedList"/>
    <dgm:cxn modelId="{F2E73B72-0502-448B-AD74-A204C74178C4}" type="presParOf" srcId="{A632DDBB-73DC-4B95-A955-C910B49C9824}" destId="{8DD5B22D-449F-4EBC-AA64-A6B459EA1604}" srcOrd="5" destOrd="0" presId="urn:microsoft.com/office/officeart/2008/layout/LinedList"/>
    <dgm:cxn modelId="{53010EEB-AE07-42B0-B5EE-F7E87A7F7D21}" type="presParOf" srcId="{A632DDBB-73DC-4B95-A955-C910B49C9824}" destId="{F190597D-459D-4F8C-98E1-94FC068B8B86}" srcOrd="6" destOrd="0" presId="urn:microsoft.com/office/officeart/2008/layout/LinedList"/>
    <dgm:cxn modelId="{B099F03C-7116-4BAD-9763-3720C1634F72}" type="presParOf" srcId="{A632DDBB-73DC-4B95-A955-C910B49C9824}" destId="{19F733B1-0340-41F1-9DC1-AC102118D693}" srcOrd="7" destOrd="0" presId="urn:microsoft.com/office/officeart/2008/layout/LinedList"/>
    <dgm:cxn modelId="{114332D3-EE2F-422D-AFB6-841DE78759F3}" type="presParOf" srcId="{19F733B1-0340-41F1-9DC1-AC102118D693}" destId="{28100F1F-4E7B-4870-A3B1-63A7358BA10F}" srcOrd="0" destOrd="0" presId="urn:microsoft.com/office/officeart/2008/layout/LinedList"/>
    <dgm:cxn modelId="{B4A31A28-9117-4B88-8907-FD256F6B9F3D}" type="presParOf" srcId="{19F733B1-0340-41F1-9DC1-AC102118D693}" destId="{ED3717B2-D7B5-485F-92EB-27D79F2F6B6A}" srcOrd="1" destOrd="0" presId="urn:microsoft.com/office/officeart/2008/layout/LinedList"/>
    <dgm:cxn modelId="{737892CF-598A-439C-934C-643E98C315C6}" type="presParOf" srcId="{19F733B1-0340-41F1-9DC1-AC102118D693}" destId="{AA49E942-50C1-4144-88BF-8B463F636926}" srcOrd="2" destOrd="0" presId="urn:microsoft.com/office/officeart/2008/layout/LinedList"/>
    <dgm:cxn modelId="{E23345FC-73B6-4796-99A2-241FAAB32065}" type="presParOf" srcId="{A632DDBB-73DC-4B95-A955-C910B49C9824}" destId="{590E695E-517F-4914-998A-EFCA1776F867}" srcOrd="8" destOrd="0" presId="urn:microsoft.com/office/officeart/2008/layout/LinedList"/>
    <dgm:cxn modelId="{28BE36FC-222E-4F70-8565-3DDF6F77686F}" type="presParOf" srcId="{A632DDBB-73DC-4B95-A955-C910B49C9824}" destId="{0074C73C-EF30-4AF1-995F-C5E5CD328D8D}" srcOrd="9" destOrd="0" presId="urn:microsoft.com/office/officeart/2008/layout/LinedList"/>
    <dgm:cxn modelId="{225AE7F2-9E67-489C-96CF-95D61B4C6E6A}" type="presParOf" srcId="{A632DDBB-73DC-4B95-A955-C910B49C9824}" destId="{1C4C7929-5167-4182-BA32-D5C25DCCE700}" srcOrd="10" destOrd="0" presId="urn:microsoft.com/office/officeart/2008/layout/LinedList"/>
    <dgm:cxn modelId="{BFE2196F-B7BC-4502-B137-B9C59B820DF9}" type="presParOf" srcId="{1C4C7929-5167-4182-BA32-D5C25DCCE700}" destId="{FA374AFF-F0A8-404F-A93C-6CDC3977750E}" srcOrd="0" destOrd="0" presId="urn:microsoft.com/office/officeart/2008/layout/LinedList"/>
    <dgm:cxn modelId="{AFD09D56-E0E1-4EC4-8623-7712C28AF741}" type="presParOf" srcId="{1C4C7929-5167-4182-BA32-D5C25DCCE700}" destId="{B93C9AAC-6E4D-4300-B385-EBBA6762189C}" srcOrd="1" destOrd="0" presId="urn:microsoft.com/office/officeart/2008/layout/LinedList"/>
    <dgm:cxn modelId="{DD8F1422-B1E3-455C-ACF4-B16D89DDDC9B}" type="presParOf" srcId="{1C4C7929-5167-4182-BA32-D5C25DCCE700}" destId="{B4349783-47CA-4129-9564-C26002B50F70}" srcOrd="2" destOrd="0" presId="urn:microsoft.com/office/officeart/2008/layout/LinedList"/>
    <dgm:cxn modelId="{4F5AF334-5365-40E7-B628-3F6A711484A8}" type="presParOf" srcId="{A632DDBB-73DC-4B95-A955-C910B49C9824}" destId="{F0AB00F6-2AC6-440E-B2A4-1AF2B53A7E40}" srcOrd="11" destOrd="0" presId="urn:microsoft.com/office/officeart/2008/layout/LinedList"/>
    <dgm:cxn modelId="{0E1FC7C8-3489-4B67-93F0-5E41FCE8B8FE}" type="presParOf" srcId="{A632DDBB-73DC-4B95-A955-C910B49C9824}" destId="{41C933EA-D954-44F0-8382-78E287E5A35F}" srcOrd="12" destOrd="0" presId="urn:microsoft.com/office/officeart/2008/layout/LinedList"/>
    <dgm:cxn modelId="{6A56A44A-571B-4F03-9C99-6F8B56B01BA4}" type="presParOf" srcId="{A632DDBB-73DC-4B95-A955-C910B49C9824}" destId="{C3CD29DD-13D8-4C89-A2CE-9661028424E3}" srcOrd="13" destOrd="0" presId="urn:microsoft.com/office/officeart/2008/layout/LinedList"/>
    <dgm:cxn modelId="{C3D412CD-0B3F-4E2F-BBB5-C33704F08D0F}" type="presParOf" srcId="{C3CD29DD-13D8-4C89-A2CE-9661028424E3}" destId="{D690E820-EB71-4994-8AC8-681FB6A69928}" srcOrd="0" destOrd="0" presId="urn:microsoft.com/office/officeart/2008/layout/LinedList"/>
    <dgm:cxn modelId="{8B7F8E69-60AE-4056-A58B-6CE83C711C33}" type="presParOf" srcId="{C3CD29DD-13D8-4C89-A2CE-9661028424E3}" destId="{3040EFF9-61A3-40FB-9BDD-92B31BC1F63A}" srcOrd="1" destOrd="0" presId="urn:microsoft.com/office/officeart/2008/layout/LinedList"/>
    <dgm:cxn modelId="{8D988CAE-E57F-4083-99E1-CD6130E656A3}" type="presParOf" srcId="{C3CD29DD-13D8-4C89-A2CE-9661028424E3}" destId="{AE914E49-E50F-44DE-A3C0-13A4902FFDA0}" srcOrd="2" destOrd="0" presId="urn:microsoft.com/office/officeart/2008/layout/LinedList"/>
    <dgm:cxn modelId="{5E8D02D7-8806-49CF-B52A-4F7F2BD549A4}" type="presParOf" srcId="{A632DDBB-73DC-4B95-A955-C910B49C9824}" destId="{291F0E68-10C9-4107-A57C-06CE109711BC}" srcOrd="14" destOrd="0" presId="urn:microsoft.com/office/officeart/2008/layout/LinedList"/>
    <dgm:cxn modelId="{E5BBDBFE-C253-4459-99E5-BEBA0B9A7893}" type="presParOf" srcId="{A632DDBB-73DC-4B95-A955-C910B49C9824}" destId="{286BF111-73DE-44A0-8816-AE0ACAC8B7F7}" srcOrd="15" destOrd="0" presId="urn:microsoft.com/office/officeart/2008/layout/LinedList"/>
    <dgm:cxn modelId="{37347EC7-2F4B-4906-AB75-C853EEF1C9E2}" type="presParOf" srcId="{A632DDBB-73DC-4B95-A955-C910B49C9824}" destId="{E6FCBD87-4CB3-4BEE-B87A-B62137875A62}" srcOrd="16" destOrd="0" presId="urn:microsoft.com/office/officeart/2008/layout/LinedList"/>
    <dgm:cxn modelId="{C5DC797F-6D10-49F8-AE40-B805EC4101BF}" type="presParOf" srcId="{E6FCBD87-4CB3-4BEE-B87A-B62137875A62}" destId="{188A887A-D659-49F1-B321-5B418444A7DB}" srcOrd="0" destOrd="0" presId="urn:microsoft.com/office/officeart/2008/layout/LinedList"/>
    <dgm:cxn modelId="{2814FDCF-C8DF-4245-A537-7DCC41873115}" type="presParOf" srcId="{E6FCBD87-4CB3-4BEE-B87A-B62137875A62}" destId="{216108C5-AECA-478B-B59C-1172C8B0C0D5}" srcOrd="1" destOrd="0" presId="urn:microsoft.com/office/officeart/2008/layout/LinedList"/>
    <dgm:cxn modelId="{4A30BD1D-FCCC-4508-97DC-AEE65187DB09}" type="presParOf" srcId="{E6FCBD87-4CB3-4BEE-B87A-B62137875A62}" destId="{4EF03946-35FD-4DFB-92A5-48771E938231}" srcOrd="2" destOrd="0" presId="urn:microsoft.com/office/officeart/2008/layout/LinedList"/>
    <dgm:cxn modelId="{0AFA9AB2-D826-441D-9C87-96D84AF170C3}" type="presParOf" srcId="{A632DDBB-73DC-4B95-A955-C910B49C9824}" destId="{1882797D-EB7B-4D3D-A963-53221D71DD11}" srcOrd="17" destOrd="0" presId="urn:microsoft.com/office/officeart/2008/layout/LinedList"/>
    <dgm:cxn modelId="{93DA9A0B-B646-4643-A7AE-1A7D13979278}" type="presParOf" srcId="{A632DDBB-73DC-4B95-A955-C910B49C9824}" destId="{6A7C6CEB-F3D4-407A-8F3D-A56FAB1FF6E9}" srcOrd="18" destOrd="0" presId="urn:microsoft.com/office/officeart/2008/layout/LinedList"/>
    <dgm:cxn modelId="{0EF25428-0D17-48AC-AE8B-2F84DDADDF99}" type="presParOf" srcId="{A632DDBB-73DC-4B95-A955-C910B49C9824}" destId="{FF0A90CE-6C8A-47D5-B423-CBA6C78504D0}" srcOrd="19" destOrd="0" presId="urn:microsoft.com/office/officeart/2008/layout/LinedList"/>
    <dgm:cxn modelId="{4027C45E-8B29-471F-BB69-E456F082A098}" type="presParOf" srcId="{FF0A90CE-6C8A-47D5-B423-CBA6C78504D0}" destId="{07B87887-FEE4-4B23-B010-0EEA600DB212}" srcOrd="0" destOrd="0" presId="urn:microsoft.com/office/officeart/2008/layout/LinedList"/>
    <dgm:cxn modelId="{689F5CBD-505A-4E36-920C-52613BA85074}" type="presParOf" srcId="{FF0A90CE-6C8A-47D5-B423-CBA6C78504D0}" destId="{B6B5506B-5CAD-4F38-B22F-92BBD560AD0D}" srcOrd="1" destOrd="0" presId="urn:microsoft.com/office/officeart/2008/layout/LinedList"/>
    <dgm:cxn modelId="{63A87443-8441-44C4-A862-34332DD913BD}" type="presParOf" srcId="{FF0A90CE-6C8A-47D5-B423-CBA6C78504D0}" destId="{331AD1BB-6A19-473F-B600-79D032320641}" srcOrd="2" destOrd="0" presId="urn:microsoft.com/office/officeart/2008/layout/LinedList"/>
    <dgm:cxn modelId="{2C88E69B-5FA8-48EA-99E6-94AB1467170F}" type="presParOf" srcId="{A632DDBB-73DC-4B95-A955-C910B49C9824}" destId="{DC67350C-28F4-487B-A406-25A71D8C68AB}" srcOrd="20" destOrd="0" presId="urn:microsoft.com/office/officeart/2008/layout/LinedList"/>
    <dgm:cxn modelId="{177FF58C-4366-4F8D-B02B-24E07F7EEDB5}" type="presParOf" srcId="{A632DDBB-73DC-4B95-A955-C910B49C9824}" destId="{6F46E305-2AEC-408A-94FC-4C29A231A57A}" srcOrd="2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731A28-F14F-43A8-B12C-870B6C5C879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FDB1127-ACF7-4A45-9479-3B6D1CFAE80E}">
      <dgm:prSet/>
      <dgm:spPr/>
      <dgm:t>
        <a:bodyPr/>
        <a:lstStyle/>
        <a:p>
          <a:r>
            <a:rPr lang="en-US"/>
            <a:t>NSGs are built-in Azure tools for controlling inbound and outbound traffic at both the subnet and network interface card (NIC) levels. </a:t>
          </a:r>
        </a:p>
      </dgm:t>
    </dgm:pt>
    <dgm:pt modelId="{D33C7437-DC6F-4801-A41C-46F8590CED6C}" type="parTrans" cxnId="{424A9422-DDBE-4823-BDF6-F7A293A7AFF0}">
      <dgm:prSet/>
      <dgm:spPr/>
      <dgm:t>
        <a:bodyPr/>
        <a:lstStyle/>
        <a:p>
          <a:endParaRPr lang="en-US"/>
        </a:p>
      </dgm:t>
    </dgm:pt>
    <dgm:pt modelId="{B094997E-A9BA-408F-B053-05A329D5DA9D}" type="sibTrans" cxnId="{424A9422-DDBE-4823-BDF6-F7A293A7AFF0}">
      <dgm:prSet/>
      <dgm:spPr/>
      <dgm:t>
        <a:bodyPr/>
        <a:lstStyle/>
        <a:p>
          <a:endParaRPr lang="en-US"/>
        </a:p>
      </dgm:t>
    </dgm:pt>
    <dgm:pt modelId="{0148EB78-7B95-4129-AB8E-D9E147A42F42}">
      <dgm:prSet/>
      <dgm:spPr/>
      <dgm:t>
        <a:bodyPr/>
        <a:lstStyle/>
        <a:p>
          <a:r>
            <a:rPr lang="en-US"/>
            <a:t>They allow you to create security rules that define which traffic is permitted or denied to specific resources.</a:t>
          </a:r>
        </a:p>
      </dgm:t>
    </dgm:pt>
    <dgm:pt modelId="{51D3AD40-7FB7-4C60-BE52-7A14BBD9ED2D}" type="parTrans" cxnId="{263BB0B4-28A0-43D4-B443-63ACB2C29D3A}">
      <dgm:prSet/>
      <dgm:spPr/>
      <dgm:t>
        <a:bodyPr/>
        <a:lstStyle/>
        <a:p>
          <a:endParaRPr lang="en-US"/>
        </a:p>
      </dgm:t>
    </dgm:pt>
    <dgm:pt modelId="{9C537632-D483-4C30-AE14-F659076BEE22}" type="sibTrans" cxnId="{263BB0B4-28A0-43D4-B443-63ACB2C29D3A}">
      <dgm:prSet/>
      <dgm:spPr/>
      <dgm:t>
        <a:bodyPr/>
        <a:lstStyle/>
        <a:p>
          <a:endParaRPr lang="en-US"/>
        </a:p>
      </dgm:t>
    </dgm:pt>
    <dgm:pt modelId="{EE73C651-3456-4EB4-8CA1-20A830DD4326}" type="pres">
      <dgm:prSet presAssocID="{61731A28-F14F-43A8-B12C-870B6C5C8792}" presName="root" presStyleCnt="0">
        <dgm:presLayoutVars>
          <dgm:dir/>
          <dgm:resizeHandles val="exact"/>
        </dgm:presLayoutVars>
      </dgm:prSet>
      <dgm:spPr/>
    </dgm:pt>
    <dgm:pt modelId="{52214B6A-506A-4D06-9559-2AF581AF0560}" type="pres">
      <dgm:prSet presAssocID="{CFDB1127-ACF7-4A45-9479-3B6D1CFAE80E}" presName="compNode" presStyleCnt="0"/>
      <dgm:spPr/>
    </dgm:pt>
    <dgm:pt modelId="{1E89FAC4-28B9-447E-8BEB-023F0B132EC0}" type="pres">
      <dgm:prSet presAssocID="{CFDB1127-ACF7-4A45-9479-3B6D1CFAE80E}" presName="bgRect" presStyleLbl="bgShp" presStyleIdx="0" presStyleCnt="2"/>
      <dgm:spPr/>
    </dgm:pt>
    <dgm:pt modelId="{9EB9C6B2-DE25-4CE0-BE17-7C440A1524D2}" type="pres">
      <dgm:prSet presAssocID="{CFDB1127-ACF7-4A45-9479-3B6D1CFAE80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EF02C874-5E42-4824-8664-573AD3EB572C}" type="pres">
      <dgm:prSet presAssocID="{CFDB1127-ACF7-4A45-9479-3B6D1CFAE80E}" presName="spaceRect" presStyleCnt="0"/>
      <dgm:spPr/>
    </dgm:pt>
    <dgm:pt modelId="{782611DA-6551-4E87-8896-26D86250C64B}" type="pres">
      <dgm:prSet presAssocID="{CFDB1127-ACF7-4A45-9479-3B6D1CFAE80E}" presName="parTx" presStyleLbl="revTx" presStyleIdx="0" presStyleCnt="2">
        <dgm:presLayoutVars>
          <dgm:chMax val="0"/>
          <dgm:chPref val="0"/>
        </dgm:presLayoutVars>
      </dgm:prSet>
      <dgm:spPr/>
    </dgm:pt>
    <dgm:pt modelId="{744C7F4B-0DF6-4B2A-84BE-2E4DDF4B45A8}" type="pres">
      <dgm:prSet presAssocID="{B094997E-A9BA-408F-B053-05A329D5DA9D}" presName="sibTrans" presStyleCnt="0"/>
      <dgm:spPr/>
    </dgm:pt>
    <dgm:pt modelId="{D3939A38-CCFA-437A-8A0D-09EFED13DBB3}" type="pres">
      <dgm:prSet presAssocID="{0148EB78-7B95-4129-AB8E-D9E147A42F42}" presName="compNode" presStyleCnt="0"/>
      <dgm:spPr/>
    </dgm:pt>
    <dgm:pt modelId="{99532997-110A-4A7C-9A57-DB6450E0CB83}" type="pres">
      <dgm:prSet presAssocID="{0148EB78-7B95-4129-AB8E-D9E147A42F42}" presName="bgRect" presStyleLbl="bgShp" presStyleIdx="1" presStyleCnt="2"/>
      <dgm:spPr/>
    </dgm:pt>
    <dgm:pt modelId="{585AD5BE-E3CC-46E2-8F92-5BA08B02908A}" type="pres">
      <dgm:prSet presAssocID="{0148EB78-7B95-4129-AB8E-D9E147A42F4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3C98DECB-D6B1-4634-A50A-CF23E42DF92B}" type="pres">
      <dgm:prSet presAssocID="{0148EB78-7B95-4129-AB8E-D9E147A42F42}" presName="spaceRect" presStyleCnt="0"/>
      <dgm:spPr/>
    </dgm:pt>
    <dgm:pt modelId="{112C1304-5518-4A34-9674-7D779514E09B}" type="pres">
      <dgm:prSet presAssocID="{0148EB78-7B95-4129-AB8E-D9E147A42F4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39A1E17-5D78-491C-B3FC-61D3CC570E45}" type="presOf" srcId="{CFDB1127-ACF7-4A45-9479-3B6D1CFAE80E}" destId="{782611DA-6551-4E87-8896-26D86250C64B}" srcOrd="0" destOrd="0" presId="urn:microsoft.com/office/officeart/2018/2/layout/IconVerticalSolidList"/>
    <dgm:cxn modelId="{424A9422-DDBE-4823-BDF6-F7A293A7AFF0}" srcId="{61731A28-F14F-43A8-B12C-870B6C5C8792}" destId="{CFDB1127-ACF7-4A45-9479-3B6D1CFAE80E}" srcOrd="0" destOrd="0" parTransId="{D33C7437-DC6F-4801-A41C-46F8590CED6C}" sibTransId="{B094997E-A9BA-408F-B053-05A329D5DA9D}"/>
    <dgm:cxn modelId="{0AA17782-EFE8-4052-BFC8-E827311862F5}" type="presOf" srcId="{61731A28-F14F-43A8-B12C-870B6C5C8792}" destId="{EE73C651-3456-4EB4-8CA1-20A830DD4326}" srcOrd="0" destOrd="0" presId="urn:microsoft.com/office/officeart/2018/2/layout/IconVerticalSolidList"/>
    <dgm:cxn modelId="{263BB0B4-28A0-43D4-B443-63ACB2C29D3A}" srcId="{61731A28-F14F-43A8-B12C-870B6C5C8792}" destId="{0148EB78-7B95-4129-AB8E-D9E147A42F42}" srcOrd="1" destOrd="0" parTransId="{51D3AD40-7FB7-4C60-BE52-7A14BBD9ED2D}" sibTransId="{9C537632-D483-4C30-AE14-F659076BEE22}"/>
    <dgm:cxn modelId="{B23B56D6-4002-4140-8299-1D1AF3668DEB}" type="presOf" srcId="{0148EB78-7B95-4129-AB8E-D9E147A42F42}" destId="{112C1304-5518-4A34-9674-7D779514E09B}" srcOrd="0" destOrd="0" presId="urn:microsoft.com/office/officeart/2018/2/layout/IconVerticalSolidList"/>
    <dgm:cxn modelId="{140B4E09-77A6-4AEB-9467-5A87C27E6793}" type="presParOf" srcId="{EE73C651-3456-4EB4-8CA1-20A830DD4326}" destId="{52214B6A-506A-4D06-9559-2AF581AF0560}" srcOrd="0" destOrd="0" presId="urn:microsoft.com/office/officeart/2018/2/layout/IconVerticalSolidList"/>
    <dgm:cxn modelId="{7D3C1528-F81D-4EB4-ADB1-0A094BCD93EA}" type="presParOf" srcId="{52214B6A-506A-4D06-9559-2AF581AF0560}" destId="{1E89FAC4-28B9-447E-8BEB-023F0B132EC0}" srcOrd="0" destOrd="0" presId="urn:microsoft.com/office/officeart/2018/2/layout/IconVerticalSolidList"/>
    <dgm:cxn modelId="{1FE5E2C1-E128-4F78-BFE2-379C3E8491D4}" type="presParOf" srcId="{52214B6A-506A-4D06-9559-2AF581AF0560}" destId="{9EB9C6B2-DE25-4CE0-BE17-7C440A1524D2}" srcOrd="1" destOrd="0" presId="urn:microsoft.com/office/officeart/2018/2/layout/IconVerticalSolidList"/>
    <dgm:cxn modelId="{D8FD03D0-FB7D-4082-8F45-E9F464D9FB3D}" type="presParOf" srcId="{52214B6A-506A-4D06-9559-2AF581AF0560}" destId="{EF02C874-5E42-4824-8664-573AD3EB572C}" srcOrd="2" destOrd="0" presId="urn:microsoft.com/office/officeart/2018/2/layout/IconVerticalSolidList"/>
    <dgm:cxn modelId="{1DCE8B9D-2D4D-4823-92B5-4141C7EAA8C8}" type="presParOf" srcId="{52214B6A-506A-4D06-9559-2AF581AF0560}" destId="{782611DA-6551-4E87-8896-26D86250C64B}" srcOrd="3" destOrd="0" presId="urn:microsoft.com/office/officeart/2018/2/layout/IconVerticalSolidList"/>
    <dgm:cxn modelId="{D4D6609C-4B97-449B-B01E-1AEE943BD1C9}" type="presParOf" srcId="{EE73C651-3456-4EB4-8CA1-20A830DD4326}" destId="{744C7F4B-0DF6-4B2A-84BE-2E4DDF4B45A8}" srcOrd="1" destOrd="0" presId="urn:microsoft.com/office/officeart/2018/2/layout/IconVerticalSolidList"/>
    <dgm:cxn modelId="{8A512968-C344-478C-BBC1-88A41EEA2A1B}" type="presParOf" srcId="{EE73C651-3456-4EB4-8CA1-20A830DD4326}" destId="{D3939A38-CCFA-437A-8A0D-09EFED13DBB3}" srcOrd="2" destOrd="0" presId="urn:microsoft.com/office/officeart/2018/2/layout/IconVerticalSolidList"/>
    <dgm:cxn modelId="{CE572ABF-B5AD-4742-8C69-C263BA7B4E16}" type="presParOf" srcId="{D3939A38-CCFA-437A-8A0D-09EFED13DBB3}" destId="{99532997-110A-4A7C-9A57-DB6450E0CB83}" srcOrd="0" destOrd="0" presId="urn:microsoft.com/office/officeart/2018/2/layout/IconVerticalSolidList"/>
    <dgm:cxn modelId="{7E428247-6830-4681-B5B7-0B1AB44F38A4}" type="presParOf" srcId="{D3939A38-CCFA-437A-8A0D-09EFED13DBB3}" destId="{585AD5BE-E3CC-46E2-8F92-5BA08B02908A}" srcOrd="1" destOrd="0" presId="urn:microsoft.com/office/officeart/2018/2/layout/IconVerticalSolidList"/>
    <dgm:cxn modelId="{19040126-C3D7-478B-8C1F-DD8D34E15FF3}" type="presParOf" srcId="{D3939A38-CCFA-437A-8A0D-09EFED13DBB3}" destId="{3C98DECB-D6B1-4634-A50A-CF23E42DF92B}" srcOrd="2" destOrd="0" presId="urn:microsoft.com/office/officeart/2018/2/layout/IconVerticalSolidList"/>
    <dgm:cxn modelId="{5F8457FE-5286-4194-8307-2FC450B4002D}" type="presParOf" srcId="{D3939A38-CCFA-437A-8A0D-09EFED13DBB3}" destId="{112C1304-5518-4A34-9674-7D779514E09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542247-C35E-4260-BBD9-0C61B0DE4F36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70A7DCF-5168-4345-B092-0659D9EB716F}">
      <dgm:prSet/>
      <dgm:spPr/>
      <dgm:t>
        <a:bodyPr/>
        <a:lstStyle/>
        <a:p>
          <a:r>
            <a:rPr lang="en-PK" b="0" i="0" baseline="0"/>
            <a:t>This option allows businesses to run SQL Server on Azure VMs</a:t>
          </a:r>
          <a:endParaRPr lang="en-US"/>
        </a:p>
      </dgm:t>
    </dgm:pt>
    <dgm:pt modelId="{EE4B454B-2350-41C9-82DF-A3792A1D3BE7}" type="parTrans" cxnId="{1B2C71EF-8541-4E2E-8F4D-4F1F01DEC2FB}">
      <dgm:prSet/>
      <dgm:spPr/>
      <dgm:t>
        <a:bodyPr/>
        <a:lstStyle/>
        <a:p>
          <a:endParaRPr lang="en-US"/>
        </a:p>
      </dgm:t>
    </dgm:pt>
    <dgm:pt modelId="{11A18984-2AAD-46D9-AADD-4B427616185E}" type="sibTrans" cxnId="{1B2C71EF-8541-4E2E-8F4D-4F1F01DEC2FB}">
      <dgm:prSet/>
      <dgm:spPr/>
      <dgm:t>
        <a:bodyPr/>
        <a:lstStyle/>
        <a:p>
          <a:endParaRPr lang="en-US"/>
        </a:p>
      </dgm:t>
    </dgm:pt>
    <dgm:pt modelId="{A85C1EFF-AD74-4DC3-B398-D40317C37B85}">
      <dgm:prSet/>
      <dgm:spPr/>
      <dgm:t>
        <a:bodyPr/>
        <a:lstStyle/>
        <a:p>
          <a:r>
            <a:rPr lang="en-US"/>
            <a:t>s</a:t>
          </a:r>
          <a:r>
            <a:rPr lang="en-PK" b="0" i="0" baseline="0"/>
            <a:t>uitable for those already familiar with SQL Server. </a:t>
          </a:r>
          <a:endParaRPr lang="en-US"/>
        </a:p>
      </dgm:t>
    </dgm:pt>
    <dgm:pt modelId="{7FB1FE3C-47EC-4500-B16A-FF5E4392ECD3}" type="parTrans" cxnId="{2CDA43F2-9D36-47DE-88C9-AE989824610E}">
      <dgm:prSet/>
      <dgm:spPr/>
      <dgm:t>
        <a:bodyPr/>
        <a:lstStyle/>
        <a:p>
          <a:endParaRPr lang="en-US"/>
        </a:p>
      </dgm:t>
    </dgm:pt>
    <dgm:pt modelId="{C348363F-11BD-4317-B431-724895BAE24C}" type="sibTrans" cxnId="{2CDA43F2-9D36-47DE-88C9-AE989824610E}">
      <dgm:prSet/>
      <dgm:spPr/>
      <dgm:t>
        <a:bodyPr/>
        <a:lstStyle/>
        <a:p>
          <a:endParaRPr lang="en-US"/>
        </a:p>
      </dgm:t>
    </dgm:pt>
    <dgm:pt modelId="{F439781C-E012-41C0-A635-2C4525F2B20F}">
      <dgm:prSet/>
      <dgm:spPr/>
      <dgm:t>
        <a:bodyPr/>
        <a:lstStyle/>
        <a:p>
          <a:r>
            <a:rPr lang="en-PK" b="0" i="0" baseline="0"/>
            <a:t>Azure manages security patches and backups</a:t>
          </a:r>
          <a:endParaRPr lang="en-US"/>
        </a:p>
      </dgm:t>
    </dgm:pt>
    <dgm:pt modelId="{C07F922D-3081-45D3-951A-9CBA5BA3CBC0}" type="parTrans" cxnId="{8D16095F-547F-40A4-A79D-58DBA177862C}">
      <dgm:prSet/>
      <dgm:spPr/>
      <dgm:t>
        <a:bodyPr/>
        <a:lstStyle/>
        <a:p>
          <a:endParaRPr lang="en-US"/>
        </a:p>
      </dgm:t>
    </dgm:pt>
    <dgm:pt modelId="{89F9FCAF-1322-4DF0-BCBE-1967EFF93AB9}" type="sibTrans" cxnId="{8D16095F-547F-40A4-A79D-58DBA177862C}">
      <dgm:prSet/>
      <dgm:spPr/>
      <dgm:t>
        <a:bodyPr/>
        <a:lstStyle/>
        <a:p>
          <a:endParaRPr lang="en-US"/>
        </a:p>
      </dgm:t>
    </dgm:pt>
    <dgm:pt modelId="{2D840F50-6E61-4514-A528-04C1C6A87D05}">
      <dgm:prSet/>
      <dgm:spPr/>
      <dgm:t>
        <a:bodyPr/>
        <a:lstStyle/>
        <a:p>
          <a:r>
            <a:rPr lang="en-PK" b="0" i="0" baseline="0"/>
            <a:t>users are responsible for maintaining the OS and SQL Server software.</a:t>
          </a:r>
          <a:endParaRPr lang="en-US"/>
        </a:p>
      </dgm:t>
    </dgm:pt>
    <dgm:pt modelId="{47201B6B-7DED-4108-97AE-4171CCA9B2FA}" type="parTrans" cxnId="{E4CBAEE3-B1CA-42BF-A567-B30FEB833E7A}">
      <dgm:prSet/>
      <dgm:spPr/>
      <dgm:t>
        <a:bodyPr/>
        <a:lstStyle/>
        <a:p>
          <a:endParaRPr lang="en-US"/>
        </a:p>
      </dgm:t>
    </dgm:pt>
    <dgm:pt modelId="{38C38189-CBF4-43A4-9AF7-9D15271694D0}" type="sibTrans" cxnId="{E4CBAEE3-B1CA-42BF-A567-B30FEB833E7A}">
      <dgm:prSet/>
      <dgm:spPr/>
      <dgm:t>
        <a:bodyPr/>
        <a:lstStyle/>
        <a:p>
          <a:endParaRPr lang="en-US"/>
        </a:p>
      </dgm:t>
    </dgm:pt>
    <dgm:pt modelId="{FF509470-C5F0-4A40-8157-A16AEA7D3689}" type="pres">
      <dgm:prSet presAssocID="{D7542247-C35E-4260-BBD9-0C61B0DE4F36}" presName="linear" presStyleCnt="0">
        <dgm:presLayoutVars>
          <dgm:dir/>
          <dgm:animLvl val="lvl"/>
          <dgm:resizeHandles val="exact"/>
        </dgm:presLayoutVars>
      </dgm:prSet>
      <dgm:spPr/>
    </dgm:pt>
    <dgm:pt modelId="{3802DC53-3BC1-46E2-80C5-74D6A382A151}" type="pres">
      <dgm:prSet presAssocID="{170A7DCF-5168-4345-B092-0659D9EB716F}" presName="parentLin" presStyleCnt="0"/>
      <dgm:spPr/>
    </dgm:pt>
    <dgm:pt modelId="{F070209E-2EF0-4A75-A80B-7E7C1DBBDAB1}" type="pres">
      <dgm:prSet presAssocID="{170A7DCF-5168-4345-B092-0659D9EB716F}" presName="parentLeftMargin" presStyleLbl="node1" presStyleIdx="0" presStyleCnt="4"/>
      <dgm:spPr/>
    </dgm:pt>
    <dgm:pt modelId="{6CBD9B51-99A5-4C56-BF87-92A510F7A975}" type="pres">
      <dgm:prSet presAssocID="{170A7DCF-5168-4345-B092-0659D9EB716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5343204-F27E-49E9-BAAA-3F9F48B1E08F}" type="pres">
      <dgm:prSet presAssocID="{170A7DCF-5168-4345-B092-0659D9EB716F}" presName="negativeSpace" presStyleCnt="0"/>
      <dgm:spPr/>
    </dgm:pt>
    <dgm:pt modelId="{B0C7E1A7-0A81-495E-80CE-500ACE444534}" type="pres">
      <dgm:prSet presAssocID="{170A7DCF-5168-4345-B092-0659D9EB716F}" presName="childText" presStyleLbl="conFgAcc1" presStyleIdx="0" presStyleCnt="4">
        <dgm:presLayoutVars>
          <dgm:bulletEnabled val="1"/>
        </dgm:presLayoutVars>
      </dgm:prSet>
      <dgm:spPr/>
    </dgm:pt>
    <dgm:pt modelId="{5C7F1FB2-DD88-488A-94F7-F45890D436DC}" type="pres">
      <dgm:prSet presAssocID="{11A18984-2AAD-46D9-AADD-4B427616185E}" presName="spaceBetweenRectangles" presStyleCnt="0"/>
      <dgm:spPr/>
    </dgm:pt>
    <dgm:pt modelId="{77019990-BB3F-494D-BFA5-A77F7B38015D}" type="pres">
      <dgm:prSet presAssocID="{A85C1EFF-AD74-4DC3-B398-D40317C37B85}" presName="parentLin" presStyleCnt="0"/>
      <dgm:spPr/>
    </dgm:pt>
    <dgm:pt modelId="{3E495610-4D04-4E6C-965C-C04E180E72D0}" type="pres">
      <dgm:prSet presAssocID="{A85C1EFF-AD74-4DC3-B398-D40317C37B85}" presName="parentLeftMargin" presStyleLbl="node1" presStyleIdx="0" presStyleCnt="4"/>
      <dgm:spPr/>
    </dgm:pt>
    <dgm:pt modelId="{61172A33-A2B8-465D-87DC-504D992CAC60}" type="pres">
      <dgm:prSet presAssocID="{A85C1EFF-AD74-4DC3-B398-D40317C37B8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ABABAC5-AF3D-4B71-B65A-92049D3C2926}" type="pres">
      <dgm:prSet presAssocID="{A85C1EFF-AD74-4DC3-B398-D40317C37B85}" presName="negativeSpace" presStyleCnt="0"/>
      <dgm:spPr/>
    </dgm:pt>
    <dgm:pt modelId="{FF5D73A1-6A27-451F-AF23-A70BF9305B8A}" type="pres">
      <dgm:prSet presAssocID="{A85C1EFF-AD74-4DC3-B398-D40317C37B85}" presName="childText" presStyleLbl="conFgAcc1" presStyleIdx="1" presStyleCnt="4">
        <dgm:presLayoutVars>
          <dgm:bulletEnabled val="1"/>
        </dgm:presLayoutVars>
      </dgm:prSet>
      <dgm:spPr/>
    </dgm:pt>
    <dgm:pt modelId="{9DE11207-BBBE-4C0A-BA53-8CB06EDCA9E8}" type="pres">
      <dgm:prSet presAssocID="{C348363F-11BD-4317-B431-724895BAE24C}" presName="spaceBetweenRectangles" presStyleCnt="0"/>
      <dgm:spPr/>
    </dgm:pt>
    <dgm:pt modelId="{1DA954C1-B2B0-4C7E-AEED-38AC79CD64EB}" type="pres">
      <dgm:prSet presAssocID="{F439781C-E012-41C0-A635-2C4525F2B20F}" presName="parentLin" presStyleCnt="0"/>
      <dgm:spPr/>
    </dgm:pt>
    <dgm:pt modelId="{9366196E-90A8-4303-8D68-B1F0D10A132A}" type="pres">
      <dgm:prSet presAssocID="{F439781C-E012-41C0-A635-2C4525F2B20F}" presName="parentLeftMargin" presStyleLbl="node1" presStyleIdx="1" presStyleCnt="4"/>
      <dgm:spPr/>
    </dgm:pt>
    <dgm:pt modelId="{C8A23C9B-5D5A-46C5-912F-EA310FD4DA19}" type="pres">
      <dgm:prSet presAssocID="{F439781C-E012-41C0-A635-2C4525F2B20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5D8ED56-19D3-4D78-AE3A-58AB70FB98BF}" type="pres">
      <dgm:prSet presAssocID="{F439781C-E012-41C0-A635-2C4525F2B20F}" presName="negativeSpace" presStyleCnt="0"/>
      <dgm:spPr/>
    </dgm:pt>
    <dgm:pt modelId="{00DF3CC8-DABE-4B16-B4C9-ACC0FD08C8A1}" type="pres">
      <dgm:prSet presAssocID="{F439781C-E012-41C0-A635-2C4525F2B20F}" presName="childText" presStyleLbl="conFgAcc1" presStyleIdx="2" presStyleCnt="4">
        <dgm:presLayoutVars>
          <dgm:bulletEnabled val="1"/>
        </dgm:presLayoutVars>
      </dgm:prSet>
      <dgm:spPr/>
    </dgm:pt>
    <dgm:pt modelId="{16DCEB3F-645B-49C7-B69C-F5073B3E4735}" type="pres">
      <dgm:prSet presAssocID="{89F9FCAF-1322-4DF0-BCBE-1967EFF93AB9}" presName="spaceBetweenRectangles" presStyleCnt="0"/>
      <dgm:spPr/>
    </dgm:pt>
    <dgm:pt modelId="{A875D732-FC7C-45FF-B1CD-F3C5A88457D2}" type="pres">
      <dgm:prSet presAssocID="{2D840F50-6E61-4514-A528-04C1C6A87D05}" presName="parentLin" presStyleCnt="0"/>
      <dgm:spPr/>
    </dgm:pt>
    <dgm:pt modelId="{6DB75427-EA13-4C95-AF3E-8808322B4A30}" type="pres">
      <dgm:prSet presAssocID="{2D840F50-6E61-4514-A528-04C1C6A87D05}" presName="parentLeftMargin" presStyleLbl="node1" presStyleIdx="2" presStyleCnt="4"/>
      <dgm:spPr/>
    </dgm:pt>
    <dgm:pt modelId="{D46D8AB6-18CE-46E6-8847-895149989098}" type="pres">
      <dgm:prSet presAssocID="{2D840F50-6E61-4514-A528-04C1C6A87D0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4172C6F-C9BB-496B-85FC-793790C18871}" type="pres">
      <dgm:prSet presAssocID="{2D840F50-6E61-4514-A528-04C1C6A87D05}" presName="negativeSpace" presStyleCnt="0"/>
      <dgm:spPr/>
    </dgm:pt>
    <dgm:pt modelId="{6019B310-6940-4CFD-A33B-F0B0FEAA01B9}" type="pres">
      <dgm:prSet presAssocID="{2D840F50-6E61-4514-A528-04C1C6A87D0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8DE1F00-2842-4966-9E29-BA579B0B113F}" type="presOf" srcId="{170A7DCF-5168-4345-B092-0659D9EB716F}" destId="{6CBD9B51-99A5-4C56-BF87-92A510F7A975}" srcOrd="1" destOrd="0" presId="urn:microsoft.com/office/officeart/2005/8/layout/list1"/>
    <dgm:cxn modelId="{964D740C-D83F-4583-92B3-DFECE88A3781}" type="presOf" srcId="{D7542247-C35E-4260-BBD9-0C61B0DE4F36}" destId="{FF509470-C5F0-4A40-8157-A16AEA7D3689}" srcOrd="0" destOrd="0" presId="urn:microsoft.com/office/officeart/2005/8/layout/list1"/>
    <dgm:cxn modelId="{F6BE681B-3082-4911-A50F-CC5FCD01A852}" type="presOf" srcId="{170A7DCF-5168-4345-B092-0659D9EB716F}" destId="{F070209E-2EF0-4A75-A80B-7E7C1DBBDAB1}" srcOrd="0" destOrd="0" presId="urn:microsoft.com/office/officeart/2005/8/layout/list1"/>
    <dgm:cxn modelId="{1537B11C-087B-4281-9813-77AA3E09FE36}" type="presOf" srcId="{F439781C-E012-41C0-A635-2C4525F2B20F}" destId="{9366196E-90A8-4303-8D68-B1F0D10A132A}" srcOrd="0" destOrd="0" presId="urn:microsoft.com/office/officeart/2005/8/layout/list1"/>
    <dgm:cxn modelId="{57AA222D-AE61-4A48-B419-CECBD146B610}" type="presOf" srcId="{A85C1EFF-AD74-4DC3-B398-D40317C37B85}" destId="{3E495610-4D04-4E6C-965C-C04E180E72D0}" srcOrd="0" destOrd="0" presId="urn:microsoft.com/office/officeart/2005/8/layout/list1"/>
    <dgm:cxn modelId="{8B924B5B-F213-404E-A5E0-F1670CC16C33}" type="presOf" srcId="{F439781C-E012-41C0-A635-2C4525F2B20F}" destId="{C8A23C9B-5D5A-46C5-912F-EA310FD4DA19}" srcOrd="1" destOrd="0" presId="urn:microsoft.com/office/officeart/2005/8/layout/list1"/>
    <dgm:cxn modelId="{8D16095F-547F-40A4-A79D-58DBA177862C}" srcId="{D7542247-C35E-4260-BBD9-0C61B0DE4F36}" destId="{F439781C-E012-41C0-A635-2C4525F2B20F}" srcOrd="2" destOrd="0" parTransId="{C07F922D-3081-45D3-951A-9CBA5BA3CBC0}" sibTransId="{89F9FCAF-1322-4DF0-BCBE-1967EFF93AB9}"/>
    <dgm:cxn modelId="{EEA1C07A-9939-4F71-B48C-DC3F67D5C056}" type="presOf" srcId="{A85C1EFF-AD74-4DC3-B398-D40317C37B85}" destId="{61172A33-A2B8-465D-87DC-504D992CAC60}" srcOrd="1" destOrd="0" presId="urn:microsoft.com/office/officeart/2005/8/layout/list1"/>
    <dgm:cxn modelId="{84B3E382-E082-4BAA-B6F9-AFCA27F2EF7E}" type="presOf" srcId="{2D840F50-6E61-4514-A528-04C1C6A87D05}" destId="{D46D8AB6-18CE-46E6-8847-895149989098}" srcOrd="1" destOrd="0" presId="urn:microsoft.com/office/officeart/2005/8/layout/list1"/>
    <dgm:cxn modelId="{AAEA57A6-C3C8-460B-941D-0BDBB649CC5A}" type="presOf" srcId="{2D840F50-6E61-4514-A528-04C1C6A87D05}" destId="{6DB75427-EA13-4C95-AF3E-8808322B4A30}" srcOrd="0" destOrd="0" presId="urn:microsoft.com/office/officeart/2005/8/layout/list1"/>
    <dgm:cxn modelId="{E4CBAEE3-B1CA-42BF-A567-B30FEB833E7A}" srcId="{D7542247-C35E-4260-BBD9-0C61B0DE4F36}" destId="{2D840F50-6E61-4514-A528-04C1C6A87D05}" srcOrd="3" destOrd="0" parTransId="{47201B6B-7DED-4108-97AE-4171CCA9B2FA}" sibTransId="{38C38189-CBF4-43A4-9AF7-9D15271694D0}"/>
    <dgm:cxn modelId="{1B2C71EF-8541-4E2E-8F4D-4F1F01DEC2FB}" srcId="{D7542247-C35E-4260-BBD9-0C61B0DE4F36}" destId="{170A7DCF-5168-4345-B092-0659D9EB716F}" srcOrd="0" destOrd="0" parTransId="{EE4B454B-2350-41C9-82DF-A3792A1D3BE7}" sibTransId="{11A18984-2AAD-46D9-AADD-4B427616185E}"/>
    <dgm:cxn modelId="{2CDA43F2-9D36-47DE-88C9-AE989824610E}" srcId="{D7542247-C35E-4260-BBD9-0C61B0DE4F36}" destId="{A85C1EFF-AD74-4DC3-B398-D40317C37B85}" srcOrd="1" destOrd="0" parTransId="{7FB1FE3C-47EC-4500-B16A-FF5E4392ECD3}" sibTransId="{C348363F-11BD-4317-B431-724895BAE24C}"/>
    <dgm:cxn modelId="{44F43295-3E04-4FC4-A10D-CA7CBA99CBDC}" type="presParOf" srcId="{FF509470-C5F0-4A40-8157-A16AEA7D3689}" destId="{3802DC53-3BC1-46E2-80C5-74D6A382A151}" srcOrd="0" destOrd="0" presId="urn:microsoft.com/office/officeart/2005/8/layout/list1"/>
    <dgm:cxn modelId="{A675D0DA-EC15-4157-B2F1-39EA084BD90D}" type="presParOf" srcId="{3802DC53-3BC1-46E2-80C5-74D6A382A151}" destId="{F070209E-2EF0-4A75-A80B-7E7C1DBBDAB1}" srcOrd="0" destOrd="0" presId="urn:microsoft.com/office/officeart/2005/8/layout/list1"/>
    <dgm:cxn modelId="{C85DB63E-E9A9-4B0E-A505-43060CC1C49E}" type="presParOf" srcId="{3802DC53-3BC1-46E2-80C5-74D6A382A151}" destId="{6CBD9B51-99A5-4C56-BF87-92A510F7A975}" srcOrd="1" destOrd="0" presId="urn:microsoft.com/office/officeart/2005/8/layout/list1"/>
    <dgm:cxn modelId="{6EC1F02F-F4AB-45AF-AEC3-3E37D3ED6A15}" type="presParOf" srcId="{FF509470-C5F0-4A40-8157-A16AEA7D3689}" destId="{85343204-F27E-49E9-BAAA-3F9F48B1E08F}" srcOrd="1" destOrd="0" presId="urn:microsoft.com/office/officeart/2005/8/layout/list1"/>
    <dgm:cxn modelId="{38E0A035-EEA2-4C17-BD0C-0A5C21910511}" type="presParOf" srcId="{FF509470-C5F0-4A40-8157-A16AEA7D3689}" destId="{B0C7E1A7-0A81-495E-80CE-500ACE444534}" srcOrd="2" destOrd="0" presId="urn:microsoft.com/office/officeart/2005/8/layout/list1"/>
    <dgm:cxn modelId="{D079E1D2-E0C2-4C21-8FDC-8F06D664272C}" type="presParOf" srcId="{FF509470-C5F0-4A40-8157-A16AEA7D3689}" destId="{5C7F1FB2-DD88-488A-94F7-F45890D436DC}" srcOrd="3" destOrd="0" presId="urn:microsoft.com/office/officeart/2005/8/layout/list1"/>
    <dgm:cxn modelId="{BE72179C-246B-474A-9074-82F77BFA83F8}" type="presParOf" srcId="{FF509470-C5F0-4A40-8157-A16AEA7D3689}" destId="{77019990-BB3F-494D-BFA5-A77F7B38015D}" srcOrd="4" destOrd="0" presId="urn:microsoft.com/office/officeart/2005/8/layout/list1"/>
    <dgm:cxn modelId="{07ABCCEE-0D38-4860-931F-46788BCDA830}" type="presParOf" srcId="{77019990-BB3F-494D-BFA5-A77F7B38015D}" destId="{3E495610-4D04-4E6C-965C-C04E180E72D0}" srcOrd="0" destOrd="0" presId="urn:microsoft.com/office/officeart/2005/8/layout/list1"/>
    <dgm:cxn modelId="{FB6FE996-36FE-4327-9A2E-066795CA0149}" type="presParOf" srcId="{77019990-BB3F-494D-BFA5-A77F7B38015D}" destId="{61172A33-A2B8-465D-87DC-504D992CAC60}" srcOrd="1" destOrd="0" presId="urn:microsoft.com/office/officeart/2005/8/layout/list1"/>
    <dgm:cxn modelId="{D7A6727C-B03B-45DB-B036-797DAF1F7E9F}" type="presParOf" srcId="{FF509470-C5F0-4A40-8157-A16AEA7D3689}" destId="{4ABABAC5-AF3D-4B71-B65A-92049D3C2926}" srcOrd="5" destOrd="0" presId="urn:microsoft.com/office/officeart/2005/8/layout/list1"/>
    <dgm:cxn modelId="{1B334929-D825-441F-94E0-BB696EC19393}" type="presParOf" srcId="{FF509470-C5F0-4A40-8157-A16AEA7D3689}" destId="{FF5D73A1-6A27-451F-AF23-A70BF9305B8A}" srcOrd="6" destOrd="0" presId="urn:microsoft.com/office/officeart/2005/8/layout/list1"/>
    <dgm:cxn modelId="{8C339072-436C-4C73-B415-DE1365E657B3}" type="presParOf" srcId="{FF509470-C5F0-4A40-8157-A16AEA7D3689}" destId="{9DE11207-BBBE-4C0A-BA53-8CB06EDCA9E8}" srcOrd="7" destOrd="0" presId="urn:microsoft.com/office/officeart/2005/8/layout/list1"/>
    <dgm:cxn modelId="{2972B5A7-35F5-4157-94B1-8E75476B8597}" type="presParOf" srcId="{FF509470-C5F0-4A40-8157-A16AEA7D3689}" destId="{1DA954C1-B2B0-4C7E-AEED-38AC79CD64EB}" srcOrd="8" destOrd="0" presId="urn:microsoft.com/office/officeart/2005/8/layout/list1"/>
    <dgm:cxn modelId="{482F561B-CE6B-4063-A9EE-26519F083ADE}" type="presParOf" srcId="{1DA954C1-B2B0-4C7E-AEED-38AC79CD64EB}" destId="{9366196E-90A8-4303-8D68-B1F0D10A132A}" srcOrd="0" destOrd="0" presId="urn:microsoft.com/office/officeart/2005/8/layout/list1"/>
    <dgm:cxn modelId="{89EC27E1-106D-4D37-88DE-30A0FBA43946}" type="presParOf" srcId="{1DA954C1-B2B0-4C7E-AEED-38AC79CD64EB}" destId="{C8A23C9B-5D5A-46C5-912F-EA310FD4DA19}" srcOrd="1" destOrd="0" presId="urn:microsoft.com/office/officeart/2005/8/layout/list1"/>
    <dgm:cxn modelId="{7340D2C0-C5D3-410B-8855-0C6623FFDEFB}" type="presParOf" srcId="{FF509470-C5F0-4A40-8157-A16AEA7D3689}" destId="{25D8ED56-19D3-4D78-AE3A-58AB70FB98BF}" srcOrd="9" destOrd="0" presId="urn:microsoft.com/office/officeart/2005/8/layout/list1"/>
    <dgm:cxn modelId="{BFE042F6-CFFE-4C0D-B477-7A7AD71A89C4}" type="presParOf" srcId="{FF509470-C5F0-4A40-8157-A16AEA7D3689}" destId="{00DF3CC8-DABE-4B16-B4C9-ACC0FD08C8A1}" srcOrd="10" destOrd="0" presId="urn:microsoft.com/office/officeart/2005/8/layout/list1"/>
    <dgm:cxn modelId="{091E326C-B7DA-443A-8C3D-FB6DD4B52BBB}" type="presParOf" srcId="{FF509470-C5F0-4A40-8157-A16AEA7D3689}" destId="{16DCEB3F-645B-49C7-B69C-F5073B3E4735}" srcOrd="11" destOrd="0" presId="urn:microsoft.com/office/officeart/2005/8/layout/list1"/>
    <dgm:cxn modelId="{4434B42A-910A-4B51-8C4F-3804CFADC038}" type="presParOf" srcId="{FF509470-C5F0-4A40-8157-A16AEA7D3689}" destId="{A875D732-FC7C-45FF-B1CD-F3C5A88457D2}" srcOrd="12" destOrd="0" presId="urn:microsoft.com/office/officeart/2005/8/layout/list1"/>
    <dgm:cxn modelId="{74795667-B9BE-43D6-9F60-44FBBAE99CF3}" type="presParOf" srcId="{A875D732-FC7C-45FF-B1CD-F3C5A88457D2}" destId="{6DB75427-EA13-4C95-AF3E-8808322B4A30}" srcOrd="0" destOrd="0" presId="urn:microsoft.com/office/officeart/2005/8/layout/list1"/>
    <dgm:cxn modelId="{ED11C92D-50D3-4E21-BB48-685F465456E9}" type="presParOf" srcId="{A875D732-FC7C-45FF-B1CD-F3C5A88457D2}" destId="{D46D8AB6-18CE-46E6-8847-895149989098}" srcOrd="1" destOrd="0" presId="urn:microsoft.com/office/officeart/2005/8/layout/list1"/>
    <dgm:cxn modelId="{0926152E-EF37-4030-9EED-8D8FE9D55374}" type="presParOf" srcId="{FF509470-C5F0-4A40-8157-A16AEA7D3689}" destId="{64172C6F-C9BB-496B-85FC-793790C18871}" srcOrd="13" destOrd="0" presId="urn:microsoft.com/office/officeart/2005/8/layout/list1"/>
    <dgm:cxn modelId="{5840D273-1341-4293-87DB-549ABFB9407E}" type="presParOf" srcId="{FF509470-C5F0-4A40-8157-A16AEA7D3689}" destId="{6019B310-6940-4CFD-A33B-F0B0FEAA01B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5EE4AEF-49FD-4F36-A3E7-438669A39BE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7ADC5D6-16A6-4515-ADAA-CBEA0D94FC69}">
      <dgm:prSet/>
      <dgm:spPr/>
      <dgm:t>
        <a:bodyPr/>
        <a:lstStyle/>
        <a:p>
          <a:r>
            <a:rPr lang="en-US"/>
            <a:t>O</a:t>
          </a:r>
          <a:r>
            <a:rPr lang="en-PK" b="0" i="0" baseline="0"/>
            <a:t>ffer</a:t>
          </a:r>
          <a:r>
            <a:rPr lang="en-US"/>
            <a:t>s </a:t>
          </a:r>
          <a:r>
            <a:rPr lang="en-PK" b="0" i="0" baseline="0"/>
            <a:t>most SQL Server features without needing to manage virtual machines. </a:t>
          </a:r>
          <a:endParaRPr lang="en-US"/>
        </a:p>
      </dgm:t>
    </dgm:pt>
    <dgm:pt modelId="{3327C7FD-637E-4AC3-A1A3-11EEAA63CCF9}" type="parTrans" cxnId="{4A0C5324-75CA-4A88-B7FF-AF449969B1EA}">
      <dgm:prSet/>
      <dgm:spPr/>
      <dgm:t>
        <a:bodyPr/>
        <a:lstStyle/>
        <a:p>
          <a:endParaRPr lang="en-US"/>
        </a:p>
      </dgm:t>
    </dgm:pt>
    <dgm:pt modelId="{79D97EB4-D3B1-43AA-9B1B-544811857A8C}" type="sibTrans" cxnId="{4A0C5324-75CA-4A88-B7FF-AF449969B1EA}">
      <dgm:prSet/>
      <dgm:spPr/>
      <dgm:t>
        <a:bodyPr/>
        <a:lstStyle/>
        <a:p>
          <a:endParaRPr lang="en-US"/>
        </a:p>
      </dgm:t>
    </dgm:pt>
    <dgm:pt modelId="{B111143A-4C9B-4C35-B9D7-F90C1ADE7C65}">
      <dgm:prSet/>
      <dgm:spPr/>
      <dgm:t>
        <a:bodyPr/>
        <a:lstStyle/>
        <a:p>
          <a:r>
            <a:rPr lang="en-PK" b="0" i="0" baseline="0"/>
            <a:t>This is ideal for businesses looking to save on infrastructure costs while retaining SQL Server’s instance-scoped features.</a:t>
          </a:r>
          <a:endParaRPr lang="en-US"/>
        </a:p>
      </dgm:t>
    </dgm:pt>
    <dgm:pt modelId="{C8A398C2-FD22-4579-837F-BB14F551CDA2}" type="parTrans" cxnId="{A47DA12A-4E57-42C1-9762-474A22510187}">
      <dgm:prSet/>
      <dgm:spPr/>
      <dgm:t>
        <a:bodyPr/>
        <a:lstStyle/>
        <a:p>
          <a:endParaRPr lang="en-US"/>
        </a:p>
      </dgm:t>
    </dgm:pt>
    <dgm:pt modelId="{8CF44388-D19C-4732-8615-D7D15E8E8546}" type="sibTrans" cxnId="{A47DA12A-4E57-42C1-9762-474A22510187}">
      <dgm:prSet/>
      <dgm:spPr/>
      <dgm:t>
        <a:bodyPr/>
        <a:lstStyle/>
        <a:p>
          <a:endParaRPr lang="en-US"/>
        </a:p>
      </dgm:t>
    </dgm:pt>
    <dgm:pt modelId="{B738A3AA-0204-4FE0-A664-4B8C25128558}" type="pres">
      <dgm:prSet presAssocID="{25EE4AEF-49FD-4F36-A3E7-438669A39BEB}" presName="linear" presStyleCnt="0">
        <dgm:presLayoutVars>
          <dgm:animLvl val="lvl"/>
          <dgm:resizeHandles val="exact"/>
        </dgm:presLayoutVars>
      </dgm:prSet>
      <dgm:spPr/>
    </dgm:pt>
    <dgm:pt modelId="{49EDD33D-C3C9-4F02-A626-CF83571A70B0}" type="pres">
      <dgm:prSet presAssocID="{67ADC5D6-16A6-4515-ADAA-CBEA0D94FC6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C8640D7-7B09-4FA0-8CBF-733BD4C7DC18}" type="pres">
      <dgm:prSet presAssocID="{79D97EB4-D3B1-43AA-9B1B-544811857A8C}" presName="spacer" presStyleCnt="0"/>
      <dgm:spPr/>
    </dgm:pt>
    <dgm:pt modelId="{E488CF52-3D93-4912-85F1-C117158EDB0A}" type="pres">
      <dgm:prSet presAssocID="{B111143A-4C9B-4C35-B9D7-F90C1ADE7C6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248A617-F030-4CDE-9D99-3F5BA61E20E2}" type="presOf" srcId="{B111143A-4C9B-4C35-B9D7-F90C1ADE7C65}" destId="{E488CF52-3D93-4912-85F1-C117158EDB0A}" srcOrd="0" destOrd="0" presId="urn:microsoft.com/office/officeart/2005/8/layout/vList2"/>
    <dgm:cxn modelId="{4A0C5324-75CA-4A88-B7FF-AF449969B1EA}" srcId="{25EE4AEF-49FD-4F36-A3E7-438669A39BEB}" destId="{67ADC5D6-16A6-4515-ADAA-CBEA0D94FC69}" srcOrd="0" destOrd="0" parTransId="{3327C7FD-637E-4AC3-A1A3-11EEAA63CCF9}" sibTransId="{79D97EB4-D3B1-43AA-9B1B-544811857A8C}"/>
    <dgm:cxn modelId="{A47DA12A-4E57-42C1-9762-474A22510187}" srcId="{25EE4AEF-49FD-4F36-A3E7-438669A39BEB}" destId="{B111143A-4C9B-4C35-B9D7-F90C1ADE7C65}" srcOrd="1" destOrd="0" parTransId="{C8A398C2-FD22-4579-837F-BB14F551CDA2}" sibTransId="{8CF44388-D19C-4732-8615-D7D15E8E8546}"/>
    <dgm:cxn modelId="{3E613D2C-4189-479E-8D0C-886A7E20B3F3}" type="presOf" srcId="{25EE4AEF-49FD-4F36-A3E7-438669A39BEB}" destId="{B738A3AA-0204-4FE0-A664-4B8C25128558}" srcOrd="0" destOrd="0" presId="urn:microsoft.com/office/officeart/2005/8/layout/vList2"/>
    <dgm:cxn modelId="{A5026BAF-0D9C-43D8-A5C3-EDC9CD954312}" type="presOf" srcId="{67ADC5D6-16A6-4515-ADAA-CBEA0D94FC69}" destId="{49EDD33D-C3C9-4F02-A626-CF83571A70B0}" srcOrd="0" destOrd="0" presId="urn:microsoft.com/office/officeart/2005/8/layout/vList2"/>
    <dgm:cxn modelId="{701B4F6F-07F0-4F79-83A2-A4D3607E0BDF}" type="presParOf" srcId="{B738A3AA-0204-4FE0-A664-4B8C25128558}" destId="{49EDD33D-C3C9-4F02-A626-CF83571A70B0}" srcOrd="0" destOrd="0" presId="urn:microsoft.com/office/officeart/2005/8/layout/vList2"/>
    <dgm:cxn modelId="{26957529-DD67-4A82-B455-98365343A357}" type="presParOf" srcId="{B738A3AA-0204-4FE0-A664-4B8C25128558}" destId="{3C8640D7-7B09-4FA0-8CBF-733BD4C7DC18}" srcOrd="1" destOrd="0" presId="urn:microsoft.com/office/officeart/2005/8/layout/vList2"/>
    <dgm:cxn modelId="{CEF2C515-932F-4547-8BB0-199F008F8666}" type="presParOf" srcId="{B738A3AA-0204-4FE0-A664-4B8C25128558}" destId="{E488CF52-3D93-4912-85F1-C117158EDB0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18DF0A8-F5C4-405F-AF5B-D4119684131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7A35EA4-73C3-4289-BF6F-3A08EC06AA98}">
      <dgm:prSet/>
      <dgm:spPr/>
      <dgm:t>
        <a:bodyPr/>
        <a:lstStyle/>
        <a:p>
          <a:r>
            <a:rPr lang="en-US"/>
            <a:t>A</a:t>
          </a:r>
          <a:r>
            <a:rPr lang="en-PK" b="0" i="0" baseline="0"/>
            <a:t>bstracts the server management completely</a:t>
          </a:r>
          <a:r>
            <a:rPr lang="en-US" b="0" i="0" baseline="0"/>
            <a:t>.</a:t>
          </a:r>
          <a:endParaRPr lang="en-US"/>
        </a:p>
      </dgm:t>
    </dgm:pt>
    <dgm:pt modelId="{704574C7-3C68-4F49-A3A3-73AAEF90EEF8}" type="parTrans" cxnId="{80E26DC4-86E4-4316-AE5C-D501A5B17147}">
      <dgm:prSet/>
      <dgm:spPr/>
      <dgm:t>
        <a:bodyPr/>
        <a:lstStyle/>
        <a:p>
          <a:endParaRPr lang="en-US"/>
        </a:p>
      </dgm:t>
    </dgm:pt>
    <dgm:pt modelId="{6C6D0197-B27A-42AE-92A3-5EE925532AA0}" type="sibTrans" cxnId="{80E26DC4-86E4-4316-AE5C-D501A5B17147}">
      <dgm:prSet/>
      <dgm:spPr/>
      <dgm:t>
        <a:bodyPr/>
        <a:lstStyle/>
        <a:p>
          <a:endParaRPr lang="en-US"/>
        </a:p>
      </dgm:t>
    </dgm:pt>
    <dgm:pt modelId="{C2300AE2-5538-42C5-AA2A-D8282E14FDBF}">
      <dgm:prSet/>
      <dgm:spPr/>
      <dgm:t>
        <a:bodyPr/>
        <a:lstStyle/>
        <a:p>
          <a:r>
            <a:rPr lang="en-US" b="0" i="0" baseline="0"/>
            <a:t>A</a:t>
          </a:r>
          <a:r>
            <a:rPr lang="en-PK" b="0" i="0" baseline="0"/>
            <a:t>llow</a:t>
          </a:r>
          <a:r>
            <a:rPr lang="en-US" b="0" i="0" baseline="0"/>
            <a:t>s</a:t>
          </a:r>
          <a:r>
            <a:rPr lang="en-PK" b="0" i="0" baseline="0"/>
            <a:t> businesses to focus purely on application development. </a:t>
          </a:r>
          <a:endParaRPr lang="en-US"/>
        </a:p>
      </dgm:t>
    </dgm:pt>
    <dgm:pt modelId="{F529645F-BF10-4DAD-86CC-D3056720A69C}" type="parTrans" cxnId="{7CA55F97-88FB-4403-A9EE-C10536D65D67}">
      <dgm:prSet/>
      <dgm:spPr/>
      <dgm:t>
        <a:bodyPr/>
        <a:lstStyle/>
        <a:p>
          <a:endParaRPr lang="en-US"/>
        </a:p>
      </dgm:t>
    </dgm:pt>
    <dgm:pt modelId="{5B00835D-A898-4CF7-A0FE-88A793EEB523}" type="sibTrans" cxnId="{7CA55F97-88FB-4403-A9EE-C10536D65D67}">
      <dgm:prSet/>
      <dgm:spPr/>
      <dgm:t>
        <a:bodyPr/>
        <a:lstStyle/>
        <a:p>
          <a:endParaRPr lang="en-US"/>
        </a:p>
      </dgm:t>
    </dgm:pt>
    <dgm:pt modelId="{B6561D89-E27F-4BE2-B130-C05EEE6E3596}">
      <dgm:prSet/>
      <dgm:spPr/>
      <dgm:t>
        <a:bodyPr/>
        <a:lstStyle/>
        <a:p>
          <a:r>
            <a:rPr lang="en-US" b="0" i="0" baseline="0"/>
            <a:t>S</a:t>
          </a:r>
          <a:r>
            <a:rPr lang="en-PK" b="0" i="0" baseline="0"/>
            <a:t>upports hyperscale for large storage</a:t>
          </a:r>
          <a:r>
            <a:rPr lang="en-US"/>
            <a:t>.</a:t>
          </a:r>
        </a:p>
      </dgm:t>
    </dgm:pt>
    <dgm:pt modelId="{174F74F4-EB26-4BF2-B5AA-28D9D7EE3746}" type="parTrans" cxnId="{C966D351-44FB-4CB0-9A63-EBBB0DC43950}">
      <dgm:prSet/>
      <dgm:spPr/>
      <dgm:t>
        <a:bodyPr/>
        <a:lstStyle/>
        <a:p>
          <a:endParaRPr lang="en-US"/>
        </a:p>
      </dgm:t>
    </dgm:pt>
    <dgm:pt modelId="{4F4F7ED6-A441-4DE2-A845-42C638093262}" type="sibTrans" cxnId="{C966D351-44FB-4CB0-9A63-EBBB0DC43950}">
      <dgm:prSet/>
      <dgm:spPr/>
      <dgm:t>
        <a:bodyPr/>
        <a:lstStyle/>
        <a:p>
          <a:endParaRPr lang="en-US"/>
        </a:p>
      </dgm:t>
    </dgm:pt>
    <dgm:pt modelId="{87E4A188-69DA-4020-A1C0-9AB26434AC2D}">
      <dgm:prSet/>
      <dgm:spPr/>
      <dgm:t>
        <a:bodyPr/>
        <a:lstStyle/>
        <a:p>
          <a:r>
            <a:rPr lang="en-US" b="0" i="0" baseline="0"/>
            <a:t>Supports </a:t>
          </a:r>
          <a:r>
            <a:rPr lang="en-PK" b="0" i="0" baseline="0"/>
            <a:t>geo-replication for global reach</a:t>
          </a:r>
          <a:r>
            <a:rPr lang="en-US"/>
            <a:t>.</a:t>
          </a:r>
        </a:p>
      </dgm:t>
    </dgm:pt>
    <dgm:pt modelId="{37FF23B6-4761-4C9C-BC9F-F6C5EB562748}" type="parTrans" cxnId="{C4A59757-01E7-48D0-B538-F56E06DA415A}">
      <dgm:prSet/>
      <dgm:spPr/>
      <dgm:t>
        <a:bodyPr/>
        <a:lstStyle/>
        <a:p>
          <a:endParaRPr lang="en-US"/>
        </a:p>
      </dgm:t>
    </dgm:pt>
    <dgm:pt modelId="{4AC2D000-8D49-4A03-8040-CAF5920BDDD9}" type="sibTrans" cxnId="{C4A59757-01E7-48D0-B538-F56E06DA415A}">
      <dgm:prSet/>
      <dgm:spPr/>
      <dgm:t>
        <a:bodyPr/>
        <a:lstStyle/>
        <a:p>
          <a:endParaRPr lang="en-US"/>
        </a:p>
      </dgm:t>
    </dgm:pt>
    <dgm:pt modelId="{2D4AB39A-F315-4D2B-8C2B-61B3974CBEE4}">
      <dgm:prSet/>
      <dgm:spPr/>
      <dgm:t>
        <a:bodyPr/>
        <a:lstStyle/>
        <a:p>
          <a:r>
            <a:rPr lang="en-US" b="0" i="0" baseline="0"/>
            <a:t>Supports </a:t>
          </a:r>
          <a:r>
            <a:rPr lang="en-PK" b="0" i="0" baseline="0"/>
            <a:t>autoscaling for unpredictable workloads. </a:t>
          </a:r>
          <a:endParaRPr lang="en-US"/>
        </a:p>
      </dgm:t>
    </dgm:pt>
    <dgm:pt modelId="{1B84CBB2-263A-4D99-A662-79A049D43C90}" type="parTrans" cxnId="{D1A8D2A7-A626-44A4-BB78-A61978B8F44D}">
      <dgm:prSet/>
      <dgm:spPr/>
      <dgm:t>
        <a:bodyPr/>
        <a:lstStyle/>
        <a:p>
          <a:endParaRPr lang="en-US"/>
        </a:p>
      </dgm:t>
    </dgm:pt>
    <dgm:pt modelId="{7495EB25-F999-40DE-A16E-A4A84ECBA934}" type="sibTrans" cxnId="{D1A8D2A7-A626-44A4-BB78-A61978B8F44D}">
      <dgm:prSet/>
      <dgm:spPr/>
      <dgm:t>
        <a:bodyPr/>
        <a:lstStyle/>
        <a:p>
          <a:endParaRPr lang="en-US"/>
        </a:p>
      </dgm:t>
    </dgm:pt>
    <dgm:pt modelId="{12DEB7F5-1F9F-43EE-A85E-778D85B401A5}">
      <dgm:prSet/>
      <dgm:spPr/>
      <dgm:t>
        <a:bodyPr/>
        <a:lstStyle/>
        <a:p>
          <a:r>
            <a:rPr lang="en-US"/>
            <a:t>O</a:t>
          </a:r>
          <a:r>
            <a:rPr lang="en-PK" b="0" i="0" baseline="0"/>
            <a:t>ffers a high availability SLA and intelligent performance management.</a:t>
          </a:r>
          <a:endParaRPr lang="en-US"/>
        </a:p>
      </dgm:t>
    </dgm:pt>
    <dgm:pt modelId="{FACF4AD6-DC95-467D-AAEE-6CB2E4188435}" type="parTrans" cxnId="{A39C35FF-1D1D-4417-83B3-6E0C4C74B06B}">
      <dgm:prSet/>
      <dgm:spPr/>
      <dgm:t>
        <a:bodyPr/>
        <a:lstStyle/>
        <a:p>
          <a:endParaRPr lang="en-US"/>
        </a:p>
      </dgm:t>
    </dgm:pt>
    <dgm:pt modelId="{3AAB2CB5-64D0-4213-BF3F-80D13916C47C}" type="sibTrans" cxnId="{A39C35FF-1D1D-4417-83B3-6E0C4C74B06B}">
      <dgm:prSet/>
      <dgm:spPr/>
      <dgm:t>
        <a:bodyPr/>
        <a:lstStyle/>
        <a:p>
          <a:endParaRPr lang="en-US"/>
        </a:p>
      </dgm:t>
    </dgm:pt>
    <dgm:pt modelId="{42EA4F5B-CA75-4988-AD56-644C0DCF8FEC}" type="pres">
      <dgm:prSet presAssocID="{118DF0A8-F5C4-405F-AF5B-D4119684131B}" presName="linear" presStyleCnt="0">
        <dgm:presLayoutVars>
          <dgm:animLvl val="lvl"/>
          <dgm:resizeHandles val="exact"/>
        </dgm:presLayoutVars>
      </dgm:prSet>
      <dgm:spPr/>
    </dgm:pt>
    <dgm:pt modelId="{144164BD-B806-4FE6-BDBF-BCBD112C8839}" type="pres">
      <dgm:prSet presAssocID="{B7A35EA4-73C3-4289-BF6F-3A08EC06AA9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7107F3F-E8EC-43A8-AB6C-5D8388630782}" type="pres">
      <dgm:prSet presAssocID="{6C6D0197-B27A-42AE-92A3-5EE925532AA0}" presName="spacer" presStyleCnt="0"/>
      <dgm:spPr/>
    </dgm:pt>
    <dgm:pt modelId="{DC185A0F-DD00-4F1C-9620-14E74B4D66D3}" type="pres">
      <dgm:prSet presAssocID="{C2300AE2-5538-42C5-AA2A-D8282E14FDB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E2FA18D-B2F0-4260-A99F-AE23D89BC7EC}" type="pres">
      <dgm:prSet presAssocID="{5B00835D-A898-4CF7-A0FE-88A793EEB523}" presName="spacer" presStyleCnt="0"/>
      <dgm:spPr/>
    </dgm:pt>
    <dgm:pt modelId="{8AD84AD8-AA4E-49DB-9208-FFB45EFFEBD6}" type="pres">
      <dgm:prSet presAssocID="{B6561D89-E27F-4BE2-B130-C05EEE6E359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38988C6B-CF63-4B65-8EFF-F6DDEB2DEAC1}" type="pres">
      <dgm:prSet presAssocID="{4F4F7ED6-A441-4DE2-A845-42C638093262}" presName="spacer" presStyleCnt="0"/>
      <dgm:spPr/>
    </dgm:pt>
    <dgm:pt modelId="{90283C1C-4353-4F79-B721-F96B9ED6F534}" type="pres">
      <dgm:prSet presAssocID="{87E4A188-69DA-4020-A1C0-9AB26434AC2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4A48578-76AA-4234-A708-8B914DDAE3F4}" type="pres">
      <dgm:prSet presAssocID="{4AC2D000-8D49-4A03-8040-CAF5920BDDD9}" presName="spacer" presStyleCnt="0"/>
      <dgm:spPr/>
    </dgm:pt>
    <dgm:pt modelId="{CA593970-3F0F-4C07-84B4-753F19960946}" type="pres">
      <dgm:prSet presAssocID="{2D4AB39A-F315-4D2B-8C2B-61B3974CBEE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CD3E16C-3A26-4A75-956A-849BA886AED0}" type="pres">
      <dgm:prSet presAssocID="{7495EB25-F999-40DE-A16E-A4A84ECBA934}" presName="spacer" presStyleCnt="0"/>
      <dgm:spPr/>
    </dgm:pt>
    <dgm:pt modelId="{92020437-2DC5-438C-B18A-FAC3F22982D6}" type="pres">
      <dgm:prSet presAssocID="{12DEB7F5-1F9F-43EE-A85E-778D85B401A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246E2106-2B3B-418C-ABC4-0D54FA591864}" type="presOf" srcId="{2D4AB39A-F315-4D2B-8C2B-61B3974CBEE4}" destId="{CA593970-3F0F-4C07-84B4-753F19960946}" srcOrd="0" destOrd="0" presId="urn:microsoft.com/office/officeart/2005/8/layout/vList2"/>
    <dgm:cxn modelId="{4F51550D-B2D7-4C12-BA67-FFB7E69DA260}" type="presOf" srcId="{C2300AE2-5538-42C5-AA2A-D8282E14FDBF}" destId="{DC185A0F-DD00-4F1C-9620-14E74B4D66D3}" srcOrd="0" destOrd="0" presId="urn:microsoft.com/office/officeart/2005/8/layout/vList2"/>
    <dgm:cxn modelId="{42FACC23-EB74-4AE0-8F51-9C50046E28D2}" type="presOf" srcId="{B7A35EA4-73C3-4289-BF6F-3A08EC06AA98}" destId="{144164BD-B806-4FE6-BDBF-BCBD112C8839}" srcOrd="0" destOrd="0" presId="urn:microsoft.com/office/officeart/2005/8/layout/vList2"/>
    <dgm:cxn modelId="{C966D351-44FB-4CB0-9A63-EBBB0DC43950}" srcId="{118DF0A8-F5C4-405F-AF5B-D4119684131B}" destId="{B6561D89-E27F-4BE2-B130-C05EEE6E3596}" srcOrd="2" destOrd="0" parTransId="{174F74F4-EB26-4BF2-B5AA-28D9D7EE3746}" sibTransId="{4F4F7ED6-A441-4DE2-A845-42C638093262}"/>
    <dgm:cxn modelId="{C4A59757-01E7-48D0-B538-F56E06DA415A}" srcId="{118DF0A8-F5C4-405F-AF5B-D4119684131B}" destId="{87E4A188-69DA-4020-A1C0-9AB26434AC2D}" srcOrd="3" destOrd="0" parTransId="{37FF23B6-4761-4C9C-BC9F-F6C5EB562748}" sibTransId="{4AC2D000-8D49-4A03-8040-CAF5920BDDD9}"/>
    <dgm:cxn modelId="{054FF858-8070-4FDC-B625-E20877E72A0B}" type="presOf" srcId="{87E4A188-69DA-4020-A1C0-9AB26434AC2D}" destId="{90283C1C-4353-4F79-B721-F96B9ED6F534}" srcOrd="0" destOrd="0" presId="urn:microsoft.com/office/officeart/2005/8/layout/vList2"/>
    <dgm:cxn modelId="{7CA55F97-88FB-4403-A9EE-C10536D65D67}" srcId="{118DF0A8-F5C4-405F-AF5B-D4119684131B}" destId="{C2300AE2-5538-42C5-AA2A-D8282E14FDBF}" srcOrd="1" destOrd="0" parTransId="{F529645F-BF10-4DAD-86CC-D3056720A69C}" sibTransId="{5B00835D-A898-4CF7-A0FE-88A793EEB523}"/>
    <dgm:cxn modelId="{D1A8D2A7-A626-44A4-BB78-A61978B8F44D}" srcId="{118DF0A8-F5C4-405F-AF5B-D4119684131B}" destId="{2D4AB39A-F315-4D2B-8C2B-61B3974CBEE4}" srcOrd="4" destOrd="0" parTransId="{1B84CBB2-263A-4D99-A662-79A049D43C90}" sibTransId="{7495EB25-F999-40DE-A16E-A4A84ECBA934}"/>
    <dgm:cxn modelId="{C6CDB1BE-38BE-4D8F-8361-FC36CB89BB58}" type="presOf" srcId="{118DF0A8-F5C4-405F-AF5B-D4119684131B}" destId="{42EA4F5B-CA75-4988-AD56-644C0DCF8FEC}" srcOrd="0" destOrd="0" presId="urn:microsoft.com/office/officeart/2005/8/layout/vList2"/>
    <dgm:cxn modelId="{80E26DC4-86E4-4316-AE5C-D501A5B17147}" srcId="{118DF0A8-F5C4-405F-AF5B-D4119684131B}" destId="{B7A35EA4-73C3-4289-BF6F-3A08EC06AA98}" srcOrd="0" destOrd="0" parTransId="{704574C7-3C68-4F49-A3A3-73AAEF90EEF8}" sibTransId="{6C6D0197-B27A-42AE-92A3-5EE925532AA0}"/>
    <dgm:cxn modelId="{8F990FDF-04E7-4EA5-8B0A-9C36BF4EF50A}" type="presOf" srcId="{B6561D89-E27F-4BE2-B130-C05EEE6E3596}" destId="{8AD84AD8-AA4E-49DB-9208-FFB45EFFEBD6}" srcOrd="0" destOrd="0" presId="urn:microsoft.com/office/officeart/2005/8/layout/vList2"/>
    <dgm:cxn modelId="{E6ADE0F9-6628-4E61-B0BE-56A0B55D87A5}" type="presOf" srcId="{12DEB7F5-1F9F-43EE-A85E-778D85B401A5}" destId="{92020437-2DC5-438C-B18A-FAC3F22982D6}" srcOrd="0" destOrd="0" presId="urn:microsoft.com/office/officeart/2005/8/layout/vList2"/>
    <dgm:cxn modelId="{A39C35FF-1D1D-4417-83B3-6E0C4C74B06B}" srcId="{118DF0A8-F5C4-405F-AF5B-D4119684131B}" destId="{12DEB7F5-1F9F-43EE-A85E-778D85B401A5}" srcOrd="5" destOrd="0" parTransId="{FACF4AD6-DC95-467D-AAEE-6CB2E4188435}" sibTransId="{3AAB2CB5-64D0-4213-BF3F-80D13916C47C}"/>
    <dgm:cxn modelId="{ECE0EC42-38F4-438C-9081-6E9700E70422}" type="presParOf" srcId="{42EA4F5B-CA75-4988-AD56-644C0DCF8FEC}" destId="{144164BD-B806-4FE6-BDBF-BCBD112C8839}" srcOrd="0" destOrd="0" presId="urn:microsoft.com/office/officeart/2005/8/layout/vList2"/>
    <dgm:cxn modelId="{042BF793-A74B-4701-8437-731B75D33A74}" type="presParOf" srcId="{42EA4F5B-CA75-4988-AD56-644C0DCF8FEC}" destId="{17107F3F-E8EC-43A8-AB6C-5D8388630782}" srcOrd="1" destOrd="0" presId="urn:microsoft.com/office/officeart/2005/8/layout/vList2"/>
    <dgm:cxn modelId="{9B1DCEEC-B873-418D-99D3-5AAA50134779}" type="presParOf" srcId="{42EA4F5B-CA75-4988-AD56-644C0DCF8FEC}" destId="{DC185A0F-DD00-4F1C-9620-14E74B4D66D3}" srcOrd="2" destOrd="0" presId="urn:microsoft.com/office/officeart/2005/8/layout/vList2"/>
    <dgm:cxn modelId="{D1E26CFF-E591-4E7F-A0DE-FAF807E87915}" type="presParOf" srcId="{42EA4F5B-CA75-4988-AD56-644C0DCF8FEC}" destId="{7E2FA18D-B2F0-4260-A99F-AE23D89BC7EC}" srcOrd="3" destOrd="0" presId="urn:microsoft.com/office/officeart/2005/8/layout/vList2"/>
    <dgm:cxn modelId="{ADDC7666-4EE8-455A-A498-B077A1E79AD5}" type="presParOf" srcId="{42EA4F5B-CA75-4988-AD56-644C0DCF8FEC}" destId="{8AD84AD8-AA4E-49DB-9208-FFB45EFFEBD6}" srcOrd="4" destOrd="0" presId="urn:microsoft.com/office/officeart/2005/8/layout/vList2"/>
    <dgm:cxn modelId="{F548090A-26BF-4E35-8D7D-AF3AD7CE7EB6}" type="presParOf" srcId="{42EA4F5B-CA75-4988-AD56-644C0DCF8FEC}" destId="{38988C6B-CF63-4B65-8EFF-F6DDEB2DEAC1}" srcOrd="5" destOrd="0" presId="urn:microsoft.com/office/officeart/2005/8/layout/vList2"/>
    <dgm:cxn modelId="{1EA9D7F9-44B9-4850-8A18-65A9F4395457}" type="presParOf" srcId="{42EA4F5B-CA75-4988-AD56-644C0DCF8FEC}" destId="{90283C1C-4353-4F79-B721-F96B9ED6F534}" srcOrd="6" destOrd="0" presId="urn:microsoft.com/office/officeart/2005/8/layout/vList2"/>
    <dgm:cxn modelId="{2E87E927-11B8-4649-82D3-CF92B0041F86}" type="presParOf" srcId="{42EA4F5B-CA75-4988-AD56-644C0DCF8FEC}" destId="{F4A48578-76AA-4234-A708-8B914DDAE3F4}" srcOrd="7" destOrd="0" presId="urn:microsoft.com/office/officeart/2005/8/layout/vList2"/>
    <dgm:cxn modelId="{15C2A34B-FDAB-4247-9663-BED822600E19}" type="presParOf" srcId="{42EA4F5B-CA75-4988-AD56-644C0DCF8FEC}" destId="{CA593970-3F0F-4C07-84B4-753F19960946}" srcOrd="8" destOrd="0" presId="urn:microsoft.com/office/officeart/2005/8/layout/vList2"/>
    <dgm:cxn modelId="{B070DF15-5229-445A-B829-6B8EBB7B550E}" type="presParOf" srcId="{42EA4F5B-CA75-4988-AD56-644C0DCF8FEC}" destId="{BCD3E16C-3A26-4A75-956A-849BA886AED0}" srcOrd="9" destOrd="0" presId="urn:microsoft.com/office/officeart/2005/8/layout/vList2"/>
    <dgm:cxn modelId="{F0294485-1081-4458-9B23-7D8B32F63D2E}" type="presParOf" srcId="{42EA4F5B-CA75-4988-AD56-644C0DCF8FEC}" destId="{92020437-2DC5-438C-B18A-FAC3F22982D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7E389B5-C0D2-42E6-B14D-D53CF70AFC89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3BFBE1D-0019-441E-ABC5-B98513FFDC8C}">
      <dgm:prSet/>
      <dgm:spPr/>
      <dgm:t>
        <a:bodyPr/>
        <a:lstStyle/>
        <a:p>
          <a:r>
            <a:rPr lang="en-US" dirty="0"/>
            <a:t>Scalability: Elastic scaling of throughput and storage based on demand.</a:t>
          </a:r>
        </a:p>
      </dgm:t>
    </dgm:pt>
    <dgm:pt modelId="{EDD42046-93E0-4DEF-9D0B-BF451E6D8227}" type="parTrans" cxnId="{74A973C8-EC7E-464D-9AA1-7AD98D8D0264}">
      <dgm:prSet/>
      <dgm:spPr/>
      <dgm:t>
        <a:bodyPr/>
        <a:lstStyle/>
        <a:p>
          <a:endParaRPr lang="en-US"/>
        </a:p>
      </dgm:t>
    </dgm:pt>
    <dgm:pt modelId="{F0072E34-9E37-4208-8E2D-92D75B41783F}" type="sibTrans" cxnId="{74A973C8-EC7E-464D-9AA1-7AD98D8D0264}">
      <dgm:prSet/>
      <dgm:spPr/>
      <dgm:t>
        <a:bodyPr/>
        <a:lstStyle/>
        <a:p>
          <a:endParaRPr lang="en-US"/>
        </a:p>
      </dgm:t>
    </dgm:pt>
    <dgm:pt modelId="{465A9660-E4A0-4F15-BB93-D08477FCF3D2}">
      <dgm:prSet/>
      <dgm:spPr/>
      <dgm:t>
        <a:bodyPr/>
        <a:lstStyle/>
        <a:p>
          <a:r>
            <a:rPr lang="en-US" dirty="0"/>
            <a:t>Global Distribution: Automatic replication to any Azure region for global access.</a:t>
          </a:r>
        </a:p>
      </dgm:t>
    </dgm:pt>
    <dgm:pt modelId="{F442531B-3CEF-44A8-B0E0-2D9DEFF2F18A}" type="parTrans" cxnId="{21272099-FFC2-4B3B-9C2D-4649ED3D448D}">
      <dgm:prSet/>
      <dgm:spPr/>
      <dgm:t>
        <a:bodyPr/>
        <a:lstStyle/>
        <a:p>
          <a:endParaRPr lang="en-US"/>
        </a:p>
      </dgm:t>
    </dgm:pt>
    <dgm:pt modelId="{6BD3AF31-97AE-4D36-9BB8-B0166259BDD9}" type="sibTrans" cxnId="{21272099-FFC2-4B3B-9C2D-4649ED3D448D}">
      <dgm:prSet/>
      <dgm:spPr/>
      <dgm:t>
        <a:bodyPr/>
        <a:lstStyle/>
        <a:p>
          <a:endParaRPr lang="en-US"/>
        </a:p>
      </dgm:t>
    </dgm:pt>
    <dgm:pt modelId="{97D7EDB5-0CE1-4125-A20E-8B26953FF6D1}">
      <dgm:prSet/>
      <dgm:spPr/>
      <dgm:t>
        <a:bodyPr/>
        <a:lstStyle/>
        <a:p>
          <a:r>
            <a:rPr lang="en-US" dirty="0"/>
            <a:t>High Availability: 99.999% availability with multi-region replication and disaster recovery.</a:t>
          </a:r>
        </a:p>
      </dgm:t>
    </dgm:pt>
    <dgm:pt modelId="{0E536A1C-EFAB-4030-A929-DFDA8F7DD31B}" type="parTrans" cxnId="{21BC99D5-C3FA-4694-96FA-A1C9D36C80A1}">
      <dgm:prSet/>
      <dgm:spPr/>
      <dgm:t>
        <a:bodyPr/>
        <a:lstStyle/>
        <a:p>
          <a:endParaRPr lang="en-US"/>
        </a:p>
      </dgm:t>
    </dgm:pt>
    <dgm:pt modelId="{E42D6FA6-5EB4-4ADD-9E13-859A8B3C3E55}" type="sibTrans" cxnId="{21BC99D5-C3FA-4694-96FA-A1C9D36C80A1}">
      <dgm:prSet/>
      <dgm:spPr/>
      <dgm:t>
        <a:bodyPr/>
        <a:lstStyle/>
        <a:p>
          <a:endParaRPr lang="en-US"/>
        </a:p>
      </dgm:t>
    </dgm:pt>
    <dgm:pt modelId="{0E3C3839-39D4-44E0-8F7A-56B1432E5907}">
      <dgm:prSet/>
      <dgm:spPr/>
      <dgm:t>
        <a:bodyPr/>
        <a:lstStyle/>
        <a:p>
          <a:r>
            <a:rPr lang="en-US" dirty="0"/>
            <a:t>Flexible Consistency Models: Five well-defined consistency levels from strong to eventual consistency.</a:t>
          </a:r>
        </a:p>
      </dgm:t>
    </dgm:pt>
    <dgm:pt modelId="{543FEFEE-0671-4E83-B728-9D42DAC27BAC}" type="parTrans" cxnId="{C6681146-0B93-4713-814D-64D71B734B64}">
      <dgm:prSet/>
      <dgm:spPr/>
      <dgm:t>
        <a:bodyPr/>
        <a:lstStyle/>
        <a:p>
          <a:endParaRPr lang="en-US"/>
        </a:p>
      </dgm:t>
    </dgm:pt>
    <dgm:pt modelId="{8C0CFFBF-A677-415C-9DD9-F097BD57A941}" type="sibTrans" cxnId="{C6681146-0B93-4713-814D-64D71B734B64}">
      <dgm:prSet/>
      <dgm:spPr/>
      <dgm:t>
        <a:bodyPr/>
        <a:lstStyle/>
        <a:p>
          <a:endParaRPr lang="en-US"/>
        </a:p>
      </dgm:t>
    </dgm:pt>
    <dgm:pt modelId="{AC794B59-4A58-4CF4-B731-AEB6E125F05F}" type="pres">
      <dgm:prSet presAssocID="{27E389B5-C0D2-42E6-B14D-D53CF70AFC89}" presName="linear" presStyleCnt="0">
        <dgm:presLayoutVars>
          <dgm:animLvl val="lvl"/>
          <dgm:resizeHandles val="exact"/>
        </dgm:presLayoutVars>
      </dgm:prSet>
      <dgm:spPr/>
    </dgm:pt>
    <dgm:pt modelId="{A0D68126-D161-4068-8708-B6E30764B5B4}" type="pres">
      <dgm:prSet presAssocID="{73BFBE1D-0019-441E-ABC5-B98513FFDC8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F1584C5-B5CC-4B52-B922-0A90142F77B1}" type="pres">
      <dgm:prSet presAssocID="{F0072E34-9E37-4208-8E2D-92D75B41783F}" presName="spacer" presStyleCnt="0"/>
      <dgm:spPr/>
    </dgm:pt>
    <dgm:pt modelId="{5E7B29FC-4058-475F-80C1-373CEF75EE79}" type="pres">
      <dgm:prSet presAssocID="{465A9660-E4A0-4F15-BB93-D08477FCF3D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CA68144-B21D-4EAB-B590-B5885A0035A2}" type="pres">
      <dgm:prSet presAssocID="{6BD3AF31-97AE-4D36-9BB8-B0166259BDD9}" presName="spacer" presStyleCnt="0"/>
      <dgm:spPr/>
    </dgm:pt>
    <dgm:pt modelId="{213F0F31-86C2-45CA-9255-E2F380D7CFC5}" type="pres">
      <dgm:prSet presAssocID="{97D7EDB5-0CE1-4125-A20E-8B26953FF6D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DE10BED-26A2-49C7-8A22-20EB554BC18A}" type="pres">
      <dgm:prSet presAssocID="{E42D6FA6-5EB4-4ADD-9E13-859A8B3C3E55}" presName="spacer" presStyleCnt="0"/>
      <dgm:spPr/>
    </dgm:pt>
    <dgm:pt modelId="{89C50487-1012-40D2-A93C-DCE03782D632}" type="pres">
      <dgm:prSet presAssocID="{0E3C3839-39D4-44E0-8F7A-56B1432E590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51AB70B-C6EC-4A83-876A-E89120B032D6}" type="presOf" srcId="{73BFBE1D-0019-441E-ABC5-B98513FFDC8C}" destId="{A0D68126-D161-4068-8708-B6E30764B5B4}" srcOrd="0" destOrd="0" presId="urn:microsoft.com/office/officeart/2005/8/layout/vList2"/>
    <dgm:cxn modelId="{C6681146-0B93-4713-814D-64D71B734B64}" srcId="{27E389B5-C0D2-42E6-B14D-D53CF70AFC89}" destId="{0E3C3839-39D4-44E0-8F7A-56B1432E5907}" srcOrd="3" destOrd="0" parTransId="{543FEFEE-0671-4E83-B728-9D42DAC27BAC}" sibTransId="{8C0CFFBF-A677-415C-9DD9-F097BD57A941}"/>
    <dgm:cxn modelId="{96FFA566-621E-4B03-BFE4-8F1785EA2AD7}" type="presOf" srcId="{0E3C3839-39D4-44E0-8F7A-56B1432E5907}" destId="{89C50487-1012-40D2-A93C-DCE03782D632}" srcOrd="0" destOrd="0" presId="urn:microsoft.com/office/officeart/2005/8/layout/vList2"/>
    <dgm:cxn modelId="{21272099-FFC2-4B3B-9C2D-4649ED3D448D}" srcId="{27E389B5-C0D2-42E6-B14D-D53CF70AFC89}" destId="{465A9660-E4A0-4F15-BB93-D08477FCF3D2}" srcOrd="1" destOrd="0" parTransId="{F442531B-3CEF-44A8-B0E0-2D9DEFF2F18A}" sibTransId="{6BD3AF31-97AE-4D36-9BB8-B0166259BDD9}"/>
    <dgm:cxn modelId="{FE5085A6-4515-4C12-8E3C-918C696B49DB}" type="presOf" srcId="{97D7EDB5-0CE1-4125-A20E-8B26953FF6D1}" destId="{213F0F31-86C2-45CA-9255-E2F380D7CFC5}" srcOrd="0" destOrd="0" presId="urn:microsoft.com/office/officeart/2005/8/layout/vList2"/>
    <dgm:cxn modelId="{74A973C8-EC7E-464D-9AA1-7AD98D8D0264}" srcId="{27E389B5-C0D2-42E6-B14D-D53CF70AFC89}" destId="{73BFBE1D-0019-441E-ABC5-B98513FFDC8C}" srcOrd="0" destOrd="0" parTransId="{EDD42046-93E0-4DEF-9D0B-BF451E6D8227}" sibTransId="{F0072E34-9E37-4208-8E2D-92D75B41783F}"/>
    <dgm:cxn modelId="{B9B689CD-352A-47C8-86D8-F28179A7866E}" type="presOf" srcId="{465A9660-E4A0-4F15-BB93-D08477FCF3D2}" destId="{5E7B29FC-4058-475F-80C1-373CEF75EE79}" srcOrd="0" destOrd="0" presId="urn:microsoft.com/office/officeart/2005/8/layout/vList2"/>
    <dgm:cxn modelId="{21BC99D5-C3FA-4694-96FA-A1C9D36C80A1}" srcId="{27E389B5-C0D2-42E6-B14D-D53CF70AFC89}" destId="{97D7EDB5-0CE1-4125-A20E-8B26953FF6D1}" srcOrd="2" destOrd="0" parTransId="{0E536A1C-EFAB-4030-A929-DFDA8F7DD31B}" sibTransId="{E42D6FA6-5EB4-4ADD-9E13-859A8B3C3E55}"/>
    <dgm:cxn modelId="{3F4B5CF5-780B-4161-8C90-B3A49B88FDC7}" type="presOf" srcId="{27E389B5-C0D2-42E6-B14D-D53CF70AFC89}" destId="{AC794B59-4A58-4CF4-B731-AEB6E125F05F}" srcOrd="0" destOrd="0" presId="urn:microsoft.com/office/officeart/2005/8/layout/vList2"/>
    <dgm:cxn modelId="{03D801B0-4D82-43D7-8C0F-9FF6B42EEB9F}" type="presParOf" srcId="{AC794B59-4A58-4CF4-B731-AEB6E125F05F}" destId="{A0D68126-D161-4068-8708-B6E30764B5B4}" srcOrd="0" destOrd="0" presId="urn:microsoft.com/office/officeart/2005/8/layout/vList2"/>
    <dgm:cxn modelId="{660641C4-D6F1-4E50-8FC6-3EA0D6EE151E}" type="presParOf" srcId="{AC794B59-4A58-4CF4-B731-AEB6E125F05F}" destId="{8F1584C5-B5CC-4B52-B922-0A90142F77B1}" srcOrd="1" destOrd="0" presId="urn:microsoft.com/office/officeart/2005/8/layout/vList2"/>
    <dgm:cxn modelId="{678B8301-CC58-4527-85EB-EEBAFEB49FF3}" type="presParOf" srcId="{AC794B59-4A58-4CF4-B731-AEB6E125F05F}" destId="{5E7B29FC-4058-475F-80C1-373CEF75EE79}" srcOrd="2" destOrd="0" presId="urn:microsoft.com/office/officeart/2005/8/layout/vList2"/>
    <dgm:cxn modelId="{59B4ACC7-80B9-44CF-B111-B0E6F46E9BC6}" type="presParOf" srcId="{AC794B59-4A58-4CF4-B731-AEB6E125F05F}" destId="{2CA68144-B21D-4EAB-B590-B5885A0035A2}" srcOrd="3" destOrd="0" presId="urn:microsoft.com/office/officeart/2005/8/layout/vList2"/>
    <dgm:cxn modelId="{385DEA04-3319-4647-950D-ADB9DF12BC83}" type="presParOf" srcId="{AC794B59-4A58-4CF4-B731-AEB6E125F05F}" destId="{213F0F31-86C2-45CA-9255-E2F380D7CFC5}" srcOrd="4" destOrd="0" presId="urn:microsoft.com/office/officeart/2005/8/layout/vList2"/>
    <dgm:cxn modelId="{BEFD36F1-4BE7-44E3-A1BD-93EDA563CCF1}" type="presParOf" srcId="{AC794B59-4A58-4CF4-B731-AEB6E125F05F}" destId="{FDE10BED-26A2-49C7-8A22-20EB554BC18A}" srcOrd="5" destOrd="0" presId="urn:microsoft.com/office/officeart/2005/8/layout/vList2"/>
    <dgm:cxn modelId="{FD36EB89-F056-4119-B98E-5393EC17EEF6}" type="presParOf" srcId="{AC794B59-4A58-4CF4-B731-AEB6E125F05F}" destId="{89C50487-1012-40D2-A93C-DCE03782D63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275AC81-8BC1-42DC-89F5-AE04A56ADBFA}" type="doc">
      <dgm:prSet loTypeId="urn:microsoft.com/office/officeart/2008/layout/LinedList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56F773FC-83DF-4777-95A6-EA0B5F1DD1CF}">
      <dgm:prSet/>
      <dgm:spPr/>
      <dgm:t>
        <a:bodyPr/>
        <a:lstStyle/>
        <a:p>
          <a:r>
            <a:rPr lang="en-US"/>
            <a:t>Strong Consistency: Linearizability for the most recent committed writes.</a:t>
          </a:r>
        </a:p>
      </dgm:t>
    </dgm:pt>
    <dgm:pt modelId="{A94322B5-5715-4351-B1D9-F9878C8AAD07}" type="parTrans" cxnId="{CEF70D20-2D49-4C75-8930-904EC0D2F417}">
      <dgm:prSet/>
      <dgm:spPr/>
      <dgm:t>
        <a:bodyPr/>
        <a:lstStyle/>
        <a:p>
          <a:endParaRPr lang="en-US"/>
        </a:p>
      </dgm:t>
    </dgm:pt>
    <dgm:pt modelId="{B675D256-B661-4DC6-AEEB-98A0EA7D50E5}" type="sibTrans" cxnId="{CEF70D20-2D49-4C75-8930-904EC0D2F417}">
      <dgm:prSet/>
      <dgm:spPr/>
      <dgm:t>
        <a:bodyPr/>
        <a:lstStyle/>
        <a:p>
          <a:endParaRPr lang="en-US"/>
        </a:p>
      </dgm:t>
    </dgm:pt>
    <dgm:pt modelId="{5397FA00-6AC6-4AD8-A7E3-EC0B566A84D4}">
      <dgm:prSet/>
      <dgm:spPr/>
      <dgm:t>
        <a:bodyPr/>
        <a:lstStyle/>
        <a:p>
          <a:r>
            <a:rPr lang="en-US"/>
            <a:t>Bounded Staleness: Reads lag behind writes by a defined period or versions.</a:t>
          </a:r>
        </a:p>
      </dgm:t>
    </dgm:pt>
    <dgm:pt modelId="{50E320EC-3745-488E-91EF-291325D19E74}" type="parTrans" cxnId="{5197F843-C3CD-41DA-806B-852DB5727EC6}">
      <dgm:prSet/>
      <dgm:spPr/>
      <dgm:t>
        <a:bodyPr/>
        <a:lstStyle/>
        <a:p>
          <a:endParaRPr lang="en-US"/>
        </a:p>
      </dgm:t>
    </dgm:pt>
    <dgm:pt modelId="{349688DC-A003-4535-AF09-A4118833F5D6}" type="sibTrans" cxnId="{5197F843-C3CD-41DA-806B-852DB5727EC6}">
      <dgm:prSet/>
      <dgm:spPr/>
      <dgm:t>
        <a:bodyPr/>
        <a:lstStyle/>
        <a:p>
          <a:endParaRPr lang="en-US"/>
        </a:p>
      </dgm:t>
    </dgm:pt>
    <dgm:pt modelId="{B17BDB3A-5EDB-4BC2-8E8A-2D10D453E642}">
      <dgm:prSet/>
      <dgm:spPr/>
      <dgm:t>
        <a:bodyPr/>
        <a:lstStyle/>
        <a:p>
          <a:r>
            <a:rPr lang="en-US"/>
            <a:t>Session Consistency: Ensures monotonic reads and writes within a session, great for user-specific data.</a:t>
          </a:r>
        </a:p>
      </dgm:t>
    </dgm:pt>
    <dgm:pt modelId="{35E75FA8-878F-4175-BE37-4F729FC2E6F1}" type="parTrans" cxnId="{1D3DD96C-9AEC-4E79-9285-897A03B98A4F}">
      <dgm:prSet/>
      <dgm:spPr/>
      <dgm:t>
        <a:bodyPr/>
        <a:lstStyle/>
        <a:p>
          <a:endParaRPr lang="en-US"/>
        </a:p>
      </dgm:t>
    </dgm:pt>
    <dgm:pt modelId="{DCE5CF3B-D35D-4F47-8BC5-21DD6E25EC20}" type="sibTrans" cxnId="{1D3DD96C-9AEC-4E79-9285-897A03B98A4F}">
      <dgm:prSet/>
      <dgm:spPr/>
      <dgm:t>
        <a:bodyPr/>
        <a:lstStyle/>
        <a:p>
          <a:endParaRPr lang="en-US"/>
        </a:p>
      </dgm:t>
    </dgm:pt>
    <dgm:pt modelId="{CB7AD6EF-CC13-4F8A-93AD-A87CEA3FDDF5}">
      <dgm:prSet/>
      <dgm:spPr/>
      <dgm:t>
        <a:bodyPr/>
        <a:lstStyle/>
        <a:p>
          <a:r>
            <a:rPr lang="en-US"/>
            <a:t>Consistent Prefix: No out-of-order reads.</a:t>
          </a:r>
        </a:p>
      </dgm:t>
    </dgm:pt>
    <dgm:pt modelId="{FDC055DA-7665-4281-825F-D576F2B5884F}" type="parTrans" cxnId="{FC1E2EB5-CB43-467F-B7E9-9AABBA028907}">
      <dgm:prSet/>
      <dgm:spPr/>
      <dgm:t>
        <a:bodyPr/>
        <a:lstStyle/>
        <a:p>
          <a:endParaRPr lang="en-US"/>
        </a:p>
      </dgm:t>
    </dgm:pt>
    <dgm:pt modelId="{45443129-BAD0-47E2-AA55-BFA1358C1D91}" type="sibTrans" cxnId="{FC1E2EB5-CB43-467F-B7E9-9AABBA028907}">
      <dgm:prSet/>
      <dgm:spPr/>
      <dgm:t>
        <a:bodyPr/>
        <a:lstStyle/>
        <a:p>
          <a:endParaRPr lang="en-US"/>
        </a:p>
      </dgm:t>
    </dgm:pt>
    <dgm:pt modelId="{23AF2191-1E26-4F30-960C-642F5E20DDCF}">
      <dgm:prSet/>
      <dgm:spPr/>
      <dgm:t>
        <a:bodyPr/>
        <a:lstStyle/>
        <a:p>
          <a:r>
            <a:rPr lang="en-US"/>
            <a:t>Eventual Consistency: Lowest latency but no up-to-date reads guarantee.</a:t>
          </a:r>
        </a:p>
      </dgm:t>
    </dgm:pt>
    <dgm:pt modelId="{74F5AE30-CDC4-4688-A7E6-8CA4CE080743}" type="parTrans" cxnId="{81E6041C-592F-4BAF-B670-F2B384ECF93D}">
      <dgm:prSet/>
      <dgm:spPr/>
      <dgm:t>
        <a:bodyPr/>
        <a:lstStyle/>
        <a:p>
          <a:endParaRPr lang="en-US"/>
        </a:p>
      </dgm:t>
    </dgm:pt>
    <dgm:pt modelId="{245E3383-B270-49F7-99C6-6E8299A81DE9}" type="sibTrans" cxnId="{81E6041C-592F-4BAF-B670-F2B384ECF93D}">
      <dgm:prSet/>
      <dgm:spPr/>
      <dgm:t>
        <a:bodyPr/>
        <a:lstStyle/>
        <a:p>
          <a:endParaRPr lang="en-US"/>
        </a:p>
      </dgm:t>
    </dgm:pt>
    <dgm:pt modelId="{8D46B9BB-631A-46A4-A996-C998047411F1}" type="pres">
      <dgm:prSet presAssocID="{8275AC81-8BC1-42DC-89F5-AE04A56ADBFA}" presName="vert0" presStyleCnt="0">
        <dgm:presLayoutVars>
          <dgm:dir/>
          <dgm:animOne val="branch"/>
          <dgm:animLvl val="lvl"/>
        </dgm:presLayoutVars>
      </dgm:prSet>
      <dgm:spPr/>
    </dgm:pt>
    <dgm:pt modelId="{8072FC40-C07F-48F1-B5C7-3E1DD65D0F2E}" type="pres">
      <dgm:prSet presAssocID="{56F773FC-83DF-4777-95A6-EA0B5F1DD1CF}" presName="thickLine" presStyleLbl="alignNode1" presStyleIdx="0" presStyleCnt="5"/>
      <dgm:spPr/>
    </dgm:pt>
    <dgm:pt modelId="{536AD01E-A9EA-475C-8454-4752DFE109E6}" type="pres">
      <dgm:prSet presAssocID="{56F773FC-83DF-4777-95A6-EA0B5F1DD1CF}" presName="horz1" presStyleCnt="0"/>
      <dgm:spPr/>
    </dgm:pt>
    <dgm:pt modelId="{CBFC038A-A5DF-4C61-8631-41FAD07F44D1}" type="pres">
      <dgm:prSet presAssocID="{56F773FC-83DF-4777-95A6-EA0B5F1DD1CF}" presName="tx1" presStyleLbl="revTx" presStyleIdx="0" presStyleCnt="5"/>
      <dgm:spPr/>
    </dgm:pt>
    <dgm:pt modelId="{517071AF-D789-48D8-8404-B537F42EE364}" type="pres">
      <dgm:prSet presAssocID="{56F773FC-83DF-4777-95A6-EA0B5F1DD1CF}" presName="vert1" presStyleCnt="0"/>
      <dgm:spPr/>
    </dgm:pt>
    <dgm:pt modelId="{F39E1913-724C-4882-BC8F-DEF34B84EF5A}" type="pres">
      <dgm:prSet presAssocID="{5397FA00-6AC6-4AD8-A7E3-EC0B566A84D4}" presName="thickLine" presStyleLbl="alignNode1" presStyleIdx="1" presStyleCnt="5"/>
      <dgm:spPr/>
    </dgm:pt>
    <dgm:pt modelId="{E7CBFFCC-B868-4AF8-9F99-7450EA4F0EF0}" type="pres">
      <dgm:prSet presAssocID="{5397FA00-6AC6-4AD8-A7E3-EC0B566A84D4}" presName="horz1" presStyleCnt="0"/>
      <dgm:spPr/>
    </dgm:pt>
    <dgm:pt modelId="{EF2A377F-09AD-4831-B27C-9F169A2E2602}" type="pres">
      <dgm:prSet presAssocID="{5397FA00-6AC6-4AD8-A7E3-EC0B566A84D4}" presName="tx1" presStyleLbl="revTx" presStyleIdx="1" presStyleCnt="5"/>
      <dgm:spPr/>
    </dgm:pt>
    <dgm:pt modelId="{1D4FED58-0665-4B75-8DB4-C25268DA6C15}" type="pres">
      <dgm:prSet presAssocID="{5397FA00-6AC6-4AD8-A7E3-EC0B566A84D4}" presName="vert1" presStyleCnt="0"/>
      <dgm:spPr/>
    </dgm:pt>
    <dgm:pt modelId="{940E5A72-0B8B-4E89-BEBD-CF81E0DF2E36}" type="pres">
      <dgm:prSet presAssocID="{B17BDB3A-5EDB-4BC2-8E8A-2D10D453E642}" presName="thickLine" presStyleLbl="alignNode1" presStyleIdx="2" presStyleCnt="5"/>
      <dgm:spPr/>
    </dgm:pt>
    <dgm:pt modelId="{DBC1623C-31A2-49BA-86A3-BD0A8B3E0A91}" type="pres">
      <dgm:prSet presAssocID="{B17BDB3A-5EDB-4BC2-8E8A-2D10D453E642}" presName="horz1" presStyleCnt="0"/>
      <dgm:spPr/>
    </dgm:pt>
    <dgm:pt modelId="{27E9AF47-FD72-4647-B9CC-D6F49DB061A1}" type="pres">
      <dgm:prSet presAssocID="{B17BDB3A-5EDB-4BC2-8E8A-2D10D453E642}" presName="tx1" presStyleLbl="revTx" presStyleIdx="2" presStyleCnt="5"/>
      <dgm:spPr/>
    </dgm:pt>
    <dgm:pt modelId="{2CFBC9A5-F8F0-4AED-90AE-A887F7842A6A}" type="pres">
      <dgm:prSet presAssocID="{B17BDB3A-5EDB-4BC2-8E8A-2D10D453E642}" presName="vert1" presStyleCnt="0"/>
      <dgm:spPr/>
    </dgm:pt>
    <dgm:pt modelId="{0EF953AC-65FC-4BE4-91D8-4102654FC2ED}" type="pres">
      <dgm:prSet presAssocID="{CB7AD6EF-CC13-4F8A-93AD-A87CEA3FDDF5}" presName="thickLine" presStyleLbl="alignNode1" presStyleIdx="3" presStyleCnt="5"/>
      <dgm:spPr/>
    </dgm:pt>
    <dgm:pt modelId="{B05C8D29-5B95-44D4-80A7-33D9F3A4F17E}" type="pres">
      <dgm:prSet presAssocID="{CB7AD6EF-CC13-4F8A-93AD-A87CEA3FDDF5}" presName="horz1" presStyleCnt="0"/>
      <dgm:spPr/>
    </dgm:pt>
    <dgm:pt modelId="{81587A8A-7068-4E71-96FE-4911E9EF976F}" type="pres">
      <dgm:prSet presAssocID="{CB7AD6EF-CC13-4F8A-93AD-A87CEA3FDDF5}" presName="tx1" presStyleLbl="revTx" presStyleIdx="3" presStyleCnt="5"/>
      <dgm:spPr/>
    </dgm:pt>
    <dgm:pt modelId="{5DBC3FA1-50E0-45A5-BBA2-CA07EF202603}" type="pres">
      <dgm:prSet presAssocID="{CB7AD6EF-CC13-4F8A-93AD-A87CEA3FDDF5}" presName="vert1" presStyleCnt="0"/>
      <dgm:spPr/>
    </dgm:pt>
    <dgm:pt modelId="{B32F1269-A404-4681-9001-F97BB2E4A99E}" type="pres">
      <dgm:prSet presAssocID="{23AF2191-1E26-4F30-960C-642F5E20DDCF}" presName="thickLine" presStyleLbl="alignNode1" presStyleIdx="4" presStyleCnt="5"/>
      <dgm:spPr/>
    </dgm:pt>
    <dgm:pt modelId="{5FFC6408-4DA2-4C8B-8BBD-A1A4805D3003}" type="pres">
      <dgm:prSet presAssocID="{23AF2191-1E26-4F30-960C-642F5E20DDCF}" presName="horz1" presStyleCnt="0"/>
      <dgm:spPr/>
    </dgm:pt>
    <dgm:pt modelId="{513C6FD5-4512-4F3D-A8A1-A7B3C2BCA73D}" type="pres">
      <dgm:prSet presAssocID="{23AF2191-1E26-4F30-960C-642F5E20DDCF}" presName="tx1" presStyleLbl="revTx" presStyleIdx="4" presStyleCnt="5"/>
      <dgm:spPr/>
    </dgm:pt>
    <dgm:pt modelId="{90C25D6A-2C4A-4A64-AD55-78683D25D0F9}" type="pres">
      <dgm:prSet presAssocID="{23AF2191-1E26-4F30-960C-642F5E20DDCF}" presName="vert1" presStyleCnt="0"/>
      <dgm:spPr/>
    </dgm:pt>
  </dgm:ptLst>
  <dgm:cxnLst>
    <dgm:cxn modelId="{8B53490C-7A82-4C58-B498-75EA7BDC53A1}" type="presOf" srcId="{23AF2191-1E26-4F30-960C-642F5E20DDCF}" destId="{513C6FD5-4512-4F3D-A8A1-A7B3C2BCA73D}" srcOrd="0" destOrd="0" presId="urn:microsoft.com/office/officeart/2008/layout/LinedList"/>
    <dgm:cxn modelId="{81E6041C-592F-4BAF-B670-F2B384ECF93D}" srcId="{8275AC81-8BC1-42DC-89F5-AE04A56ADBFA}" destId="{23AF2191-1E26-4F30-960C-642F5E20DDCF}" srcOrd="4" destOrd="0" parTransId="{74F5AE30-CDC4-4688-A7E6-8CA4CE080743}" sibTransId="{245E3383-B270-49F7-99C6-6E8299A81DE9}"/>
    <dgm:cxn modelId="{CEF70D20-2D49-4C75-8930-904EC0D2F417}" srcId="{8275AC81-8BC1-42DC-89F5-AE04A56ADBFA}" destId="{56F773FC-83DF-4777-95A6-EA0B5F1DD1CF}" srcOrd="0" destOrd="0" parTransId="{A94322B5-5715-4351-B1D9-F9878C8AAD07}" sibTransId="{B675D256-B661-4DC6-AEEB-98A0EA7D50E5}"/>
    <dgm:cxn modelId="{5197F843-C3CD-41DA-806B-852DB5727EC6}" srcId="{8275AC81-8BC1-42DC-89F5-AE04A56ADBFA}" destId="{5397FA00-6AC6-4AD8-A7E3-EC0B566A84D4}" srcOrd="1" destOrd="0" parTransId="{50E320EC-3745-488E-91EF-291325D19E74}" sibTransId="{349688DC-A003-4535-AF09-A4118833F5D6}"/>
    <dgm:cxn modelId="{1D3DD96C-9AEC-4E79-9285-897A03B98A4F}" srcId="{8275AC81-8BC1-42DC-89F5-AE04A56ADBFA}" destId="{B17BDB3A-5EDB-4BC2-8E8A-2D10D453E642}" srcOrd="2" destOrd="0" parTransId="{35E75FA8-878F-4175-BE37-4F729FC2E6F1}" sibTransId="{DCE5CF3B-D35D-4F47-8BC5-21DD6E25EC20}"/>
    <dgm:cxn modelId="{A4C76C4F-85FD-435A-BDF0-CA63CDFC51AD}" type="presOf" srcId="{5397FA00-6AC6-4AD8-A7E3-EC0B566A84D4}" destId="{EF2A377F-09AD-4831-B27C-9F169A2E2602}" srcOrd="0" destOrd="0" presId="urn:microsoft.com/office/officeart/2008/layout/LinedList"/>
    <dgm:cxn modelId="{A4C15CA4-9EC4-4ABB-9D2D-C44C087160D5}" type="presOf" srcId="{56F773FC-83DF-4777-95A6-EA0B5F1DD1CF}" destId="{CBFC038A-A5DF-4C61-8631-41FAD07F44D1}" srcOrd="0" destOrd="0" presId="urn:microsoft.com/office/officeart/2008/layout/LinedList"/>
    <dgm:cxn modelId="{FC1E2EB5-CB43-467F-B7E9-9AABBA028907}" srcId="{8275AC81-8BC1-42DC-89F5-AE04A56ADBFA}" destId="{CB7AD6EF-CC13-4F8A-93AD-A87CEA3FDDF5}" srcOrd="3" destOrd="0" parTransId="{FDC055DA-7665-4281-825F-D576F2B5884F}" sibTransId="{45443129-BAD0-47E2-AA55-BFA1358C1D91}"/>
    <dgm:cxn modelId="{C0E417D0-CCA0-4C06-864D-86E4A36D23C7}" type="presOf" srcId="{CB7AD6EF-CC13-4F8A-93AD-A87CEA3FDDF5}" destId="{81587A8A-7068-4E71-96FE-4911E9EF976F}" srcOrd="0" destOrd="0" presId="urn:microsoft.com/office/officeart/2008/layout/LinedList"/>
    <dgm:cxn modelId="{F21099DA-CCEA-4430-939E-241F365CF456}" type="presOf" srcId="{B17BDB3A-5EDB-4BC2-8E8A-2D10D453E642}" destId="{27E9AF47-FD72-4647-B9CC-D6F49DB061A1}" srcOrd="0" destOrd="0" presId="urn:microsoft.com/office/officeart/2008/layout/LinedList"/>
    <dgm:cxn modelId="{E75DA2EB-7C48-4E4E-86A0-484CA74622F6}" type="presOf" srcId="{8275AC81-8BC1-42DC-89F5-AE04A56ADBFA}" destId="{8D46B9BB-631A-46A4-A996-C998047411F1}" srcOrd="0" destOrd="0" presId="urn:microsoft.com/office/officeart/2008/layout/LinedList"/>
    <dgm:cxn modelId="{D63C67A4-F623-49ED-8E20-636C6A935760}" type="presParOf" srcId="{8D46B9BB-631A-46A4-A996-C998047411F1}" destId="{8072FC40-C07F-48F1-B5C7-3E1DD65D0F2E}" srcOrd="0" destOrd="0" presId="urn:microsoft.com/office/officeart/2008/layout/LinedList"/>
    <dgm:cxn modelId="{23532C31-7DBA-4DCA-A491-A8BCCFDB33B3}" type="presParOf" srcId="{8D46B9BB-631A-46A4-A996-C998047411F1}" destId="{536AD01E-A9EA-475C-8454-4752DFE109E6}" srcOrd="1" destOrd="0" presId="urn:microsoft.com/office/officeart/2008/layout/LinedList"/>
    <dgm:cxn modelId="{22C0EAA0-F1B6-44FA-90C6-4DEFF2932AF2}" type="presParOf" srcId="{536AD01E-A9EA-475C-8454-4752DFE109E6}" destId="{CBFC038A-A5DF-4C61-8631-41FAD07F44D1}" srcOrd="0" destOrd="0" presId="urn:microsoft.com/office/officeart/2008/layout/LinedList"/>
    <dgm:cxn modelId="{1771005C-EAC2-443A-953B-88454CD7C3BC}" type="presParOf" srcId="{536AD01E-A9EA-475C-8454-4752DFE109E6}" destId="{517071AF-D789-48D8-8404-B537F42EE364}" srcOrd="1" destOrd="0" presId="urn:microsoft.com/office/officeart/2008/layout/LinedList"/>
    <dgm:cxn modelId="{FD148E3D-8AEF-4554-8CCF-1EDC975BA2AF}" type="presParOf" srcId="{8D46B9BB-631A-46A4-A996-C998047411F1}" destId="{F39E1913-724C-4882-BC8F-DEF34B84EF5A}" srcOrd="2" destOrd="0" presId="urn:microsoft.com/office/officeart/2008/layout/LinedList"/>
    <dgm:cxn modelId="{F3734A20-FA19-4605-AC57-FDE4BE2EC10C}" type="presParOf" srcId="{8D46B9BB-631A-46A4-A996-C998047411F1}" destId="{E7CBFFCC-B868-4AF8-9F99-7450EA4F0EF0}" srcOrd="3" destOrd="0" presId="urn:microsoft.com/office/officeart/2008/layout/LinedList"/>
    <dgm:cxn modelId="{90E8C787-22BF-4338-A927-E022C02187CF}" type="presParOf" srcId="{E7CBFFCC-B868-4AF8-9F99-7450EA4F0EF0}" destId="{EF2A377F-09AD-4831-B27C-9F169A2E2602}" srcOrd="0" destOrd="0" presId="urn:microsoft.com/office/officeart/2008/layout/LinedList"/>
    <dgm:cxn modelId="{AFC19DC4-A7A5-46AE-870F-F5D65CD1740B}" type="presParOf" srcId="{E7CBFFCC-B868-4AF8-9F99-7450EA4F0EF0}" destId="{1D4FED58-0665-4B75-8DB4-C25268DA6C15}" srcOrd="1" destOrd="0" presId="urn:microsoft.com/office/officeart/2008/layout/LinedList"/>
    <dgm:cxn modelId="{83C932DF-65A9-4A59-B267-0DA190E97A42}" type="presParOf" srcId="{8D46B9BB-631A-46A4-A996-C998047411F1}" destId="{940E5A72-0B8B-4E89-BEBD-CF81E0DF2E36}" srcOrd="4" destOrd="0" presId="urn:microsoft.com/office/officeart/2008/layout/LinedList"/>
    <dgm:cxn modelId="{C4C7AC85-F7FB-45D4-B78A-BFB94A492C93}" type="presParOf" srcId="{8D46B9BB-631A-46A4-A996-C998047411F1}" destId="{DBC1623C-31A2-49BA-86A3-BD0A8B3E0A91}" srcOrd="5" destOrd="0" presId="urn:microsoft.com/office/officeart/2008/layout/LinedList"/>
    <dgm:cxn modelId="{7E068DB0-5DA9-41DC-ABD1-CDD0D359D66A}" type="presParOf" srcId="{DBC1623C-31A2-49BA-86A3-BD0A8B3E0A91}" destId="{27E9AF47-FD72-4647-B9CC-D6F49DB061A1}" srcOrd="0" destOrd="0" presId="urn:microsoft.com/office/officeart/2008/layout/LinedList"/>
    <dgm:cxn modelId="{34984CA9-1A33-4945-8796-1CFB13B1207C}" type="presParOf" srcId="{DBC1623C-31A2-49BA-86A3-BD0A8B3E0A91}" destId="{2CFBC9A5-F8F0-4AED-90AE-A887F7842A6A}" srcOrd="1" destOrd="0" presId="urn:microsoft.com/office/officeart/2008/layout/LinedList"/>
    <dgm:cxn modelId="{7C614C43-3436-4B64-97E9-AB0B1A819EC0}" type="presParOf" srcId="{8D46B9BB-631A-46A4-A996-C998047411F1}" destId="{0EF953AC-65FC-4BE4-91D8-4102654FC2ED}" srcOrd="6" destOrd="0" presId="urn:microsoft.com/office/officeart/2008/layout/LinedList"/>
    <dgm:cxn modelId="{996A5352-B88F-462B-8193-B45399BFE5C7}" type="presParOf" srcId="{8D46B9BB-631A-46A4-A996-C998047411F1}" destId="{B05C8D29-5B95-44D4-80A7-33D9F3A4F17E}" srcOrd="7" destOrd="0" presId="urn:microsoft.com/office/officeart/2008/layout/LinedList"/>
    <dgm:cxn modelId="{F0E2BBCB-C2F7-4896-B1A7-5A65BD27D583}" type="presParOf" srcId="{B05C8D29-5B95-44D4-80A7-33D9F3A4F17E}" destId="{81587A8A-7068-4E71-96FE-4911E9EF976F}" srcOrd="0" destOrd="0" presId="urn:microsoft.com/office/officeart/2008/layout/LinedList"/>
    <dgm:cxn modelId="{15E9C261-A901-4933-ABE4-45C8CA7B1B03}" type="presParOf" srcId="{B05C8D29-5B95-44D4-80A7-33D9F3A4F17E}" destId="{5DBC3FA1-50E0-45A5-BBA2-CA07EF202603}" srcOrd="1" destOrd="0" presId="urn:microsoft.com/office/officeart/2008/layout/LinedList"/>
    <dgm:cxn modelId="{370E496C-E369-4697-A0FB-D69D7CD9DF08}" type="presParOf" srcId="{8D46B9BB-631A-46A4-A996-C998047411F1}" destId="{B32F1269-A404-4681-9001-F97BB2E4A99E}" srcOrd="8" destOrd="0" presId="urn:microsoft.com/office/officeart/2008/layout/LinedList"/>
    <dgm:cxn modelId="{0576785D-DC51-4F9B-AB7C-607709FF6C0E}" type="presParOf" srcId="{8D46B9BB-631A-46A4-A996-C998047411F1}" destId="{5FFC6408-4DA2-4C8B-8BBD-A1A4805D3003}" srcOrd="9" destOrd="0" presId="urn:microsoft.com/office/officeart/2008/layout/LinedList"/>
    <dgm:cxn modelId="{3090DA46-F4D7-40C9-A049-28E0B2A1BAFB}" type="presParOf" srcId="{5FFC6408-4DA2-4C8B-8BBD-A1A4805D3003}" destId="{513C6FD5-4512-4F3D-A8A1-A7B3C2BCA73D}" srcOrd="0" destOrd="0" presId="urn:microsoft.com/office/officeart/2008/layout/LinedList"/>
    <dgm:cxn modelId="{0C384441-9FC9-4385-B02E-85ED8E3FC342}" type="presParOf" srcId="{5FFC6408-4DA2-4C8B-8BBD-A1A4805D3003}" destId="{90C25D6A-2C4A-4A64-AD55-78683D25D0F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32552F1-252F-4B51-BC03-FE2F393331C9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C9A6E44-7885-4F14-90CE-1CD43AE43CF3}">
      <dgm:prSet/>
      <dgm:spPr/>
      <dgm:t>
        <a:bodyPr/>
        <a:lstStyle/>
        <a:p>
          <a:r>
            <a:rPr lang="en-PK" b="1" i="0" baseline="0"/>
            <a:t>Core (SQL) API</a:t>
          </a:r>
          <a:r>
            <a:rPr lang="en-PK" b="0" i="0" baseline="0"/>
            <a:t>: </a:t>
          </a:r>
          <a:endParaRPr lang="en-US"/>
        </a:p>
      </dgm:t>
    </dgm:pt>
    <dgm:pt modelId="{9E7155BC-8107-4C56-800B-95C3FA1356EB}" type="parTrans" cxnId="{E4112CC1-AAA4-4287-B780-BF06F2FC46B8}">
      <dgm:prSet/>
      <dgm:spPr/>
      <dgm:t>
        <a:bodyPr/>
        <a:lstStyle/>
        <a:p>
          <a:endParaRPr lang="en-US"/>
        </a:p>
      </dgm:t>
    </dgm:pt>
    <dgm:pt modelId="{E676D94A-D035-4D60-8F6A-D90EDBB317EF}" type="sibTrans" cxnId="{E4112CC1-AAA4-4287-B780-BF06F2FC46B8}">
      <dgm:prSet/>
      <dgm:spPr/>
      <dgm:t>
        <a:bodyPr/>
        <a:lstStyle/>
        <a:p>
          <a:endParaRPr lang="en-US"/>
        </a:p>
      </dgm:t>
    </dgm:pt>
    <dgm:pt modelId="{F16093C8-4D28-4724-872C-F04FD4DC2FFA}">
      <dgm:prSet/>
      <dgm:spPr/>
      <dgm:t>
        <a:bodyPr/>
        <a:lstStyle/>
        <a:p>
          <a:r>
            <a:rPr lang="en-PK" b="0" i="0" baseline="0" dirty="0"/>
            <a:t>For document-based data with SQL syntax queries</a:t>
          </a:r>
          <a:endParaRPr lang="en-US" dirty="0"/>
        </a:p>
      </dgm:t>
    </dgm:pt>
    <dgm:pt modelId="{C331C714-C21A-4628-92AC-65DDF0440C65}" type="parTrans" cxnId="{7C038EB4-AC0A-4F72-9FB5-0EA013BA5B2F}">
      <dgm:prSet/>
      <dgm:spPr/>
      <dgm:t>
        <a:bodyPr/>
        <a:lstStyle/>
        <a:p>
          <a:endParaRPr lang="en-US"/>
        </a:p>
      </dgm:t>
    </dgm:pt>
    <dgm:pt modelId="{05003383-B055-4DCB-9323-FF6BEFB982A6}" type="sibTrans" cxnId="{7C038EB4-AC0A-4F72-9FB5-0EA013BA5B2F}">
      <dgm:prSet/>
      <dgm:spPr/>
      <dgm:t>
        <a:bodyPr/>
        <a:lstStyle/>
        <a:p>
          <a:endParaRPr lang="en-US"/>
        </a:p>
      </dgm:t>
    </dgm:pt>
    <dgm:pt modelId="{410294A3-688D-4CB7-8581-CD185DF6BA8B}">
      <dgm:prSet/>
      <dgm:spPr/>
      <dgm:t>
        <a:bodyPr/>
        <a:lstStyle/>
        <a:p>
          <a:r>
            <a:rPr lang="en-US" dirty="0"/>
            <a:t>I</a:t>
          </a:r>
          <a:r>
            <a:rPr lang="en-PK" b="0" i="0" baseline="0" dirty="0"/>
            <a:t>deal for migrating from traditional databases like Oracle or DynamoDB.</a:t>
          </a:r>
          <a:endParaRPr lang="en-US" dirty="0"/>
        </a:p>
      </dgm:t>
    </dgm:pt>
    <dgm:pt modelId="{F7165ACE-A341-4522-B387-CDA4BC3DDFC3}" type="parTrans" cxnId="{2A4F1F6A-8C27-4DE2-9CA3-522A26AF59B7}">
      <dgm:prSet/>
      <dgm:spPr/>
      <dgm:t>
        <a:bodyPr/>
        <a:lstStyle/>
        <a:p>
          <a:endParaRPr lang="en-US"/>
        </a:p>
      </dgm:t>
    </dgm:pt>
    <dgm:pt modelId="{4165CEBC-889E-4085-8CCE-58165617CDCB}" type="sibTrans" cxnId="{2A4F1F6A-8C27-4DE2-9CA3-522A26AF59B7}">
      <dgm:prSet/>
      <dgm:spPr/>
      <dgm:t>
        <a:bodyPr/>
        <a:lstStyle/>
        <a:p>
          <a:endParaRPr lang="en-US"/>
        </a:p>
      </dgm:t>
    </dgm:pt>
    <dgm:pt modelId="{2CF0D49F-4AA4-431A-8794-9D819665823E}">
      <dgm:prSet/>
      <dgm:spPr/>
      <dgm:t>
        <a:bodyPr/>
        <a:lstStyle/>
        <a:p>
          <a:r>
            <a:rPr lang="en-PK" b="1" i="0" baseline="0"/>
            <a:t>Gremlin API</a:t>
          </a:r>
          <a:r>
            <a:rPr lang="en-PK" b="0" i="0" baseline="0"/>
            <a:t>: </a:t>
          </a:r>
          <a:endParaRPr lang="en-US"/>
        </a:p>
      </dgm:t>
    </dgm:pt>
    <dgm:pt modelId="{32FB6FAA-49AE-462B-8829-372F0CA7302C}" type="parTrans" cxnId="{A801C7F0-FAC9-4B12-A1A5-30C7DEA6556D}">
      <dgm:prSet/>
      <dgm:spPr/>
      <dgm:t>
        <a:bodyPr/>
        <a:lstStyle/>
        <a:p>
          <a:endParaRPr lang="en-US"/>
        </a:p>
      </dgm:t>
    </dgm:pt>
    <dgm:pt modelId="{3D4A3596-998C-4760-8F9D-05962D283F97}" type="sibTrans" cxnId="{A801C7F0-FAC9-4B12-A1A5-30C7DEA6556D}">
      <dgm:prSet/>
      <dgm:spPr/>
      <dgm:t>
        <a:bodyPr/>
        <a:lstStyle/>
        <a:p>
          <a:endParaRPr lang="en-US"/>
        </a:p>
      </dgm:t>
    </dgm:pt>
    <dgm:pt modelId="{B0738AF9-2B68-4878-A5C5-BF3B4BDCE515}">
      <dgm:prSet/>
      <dgm:spPr/>
      <dgm:t>
        <a:bodyPr/>
        <a:lstStyle/>
        <a:p>
          <a:r>
            <a:rPr lang="en-PK" b="0" i="0" baseline="0" dirty="0"/>
            <a:t>For graph-based data, useful for complex relationships, such as social networks or IoT data.</a:t>
          </a:r>
          <a:endParaRPr lang="en-US" dirty="0"/>
        </a:p>
      </dgm:t>
    </dgm:pt>
    <dgm:pt modelId="{A878FAF8-B2A6-4037-A9E0-5CD3D674BF25}" type="parTrans" cxnId="{A56CB431-3433-4FAF-9C57-A246657B6C93}">
      <dgm:prSet/>
      <dgm:spPr/>
      <dgm:t>
        <a:bodyPr/>
        <a:lstStyle/>
        <a:p>
          <a:endParaRPr lang="en-US"/>
        </a:p>
      </dgm:t>
    </dgm:pt>
    <dgm:pt modelId="{DE29BC34-9499-4F33-8F89-F0EB8B388D53}" type="sibTrans" cxnId="{A56CB431-3433-4FAF-9C57-A246657B6C93}">
      <dgm:prSet/>
      <dgm:spPr/>
      <dgm:t>
        <a:bodyPr/>
        <a:lstStyle/>
        <a:p>
          <a:endParaRPr lang="en-US"/>
        </a:p>
      </dgm:t>
    </dgm:pt>
    <dgm:pt modelId="{014011C6-734C-4810-8D03-AF087E7D1F6F}">
      <dgm:prSet/>
      <dgm:spPr/>
      <dgm:t>
        <a:bodyPr/>
        <a:lstStyle/>
        <a:p>
          <a:r>
            <a:rPr lang="en-PK" b="1" i="0" baseline="0"/>
            <a:t>MongoDB API</a:t>
          </a:r>
          <a:r>
            <a:rPr lang="en-PK" b="0" i="0" baseline="0"/>
            <a:t>: </a:t>
          </a:r>
          <a:endParaRPr lang="en-US"/>
        </a:p>
      </dgm:t>
    </dgm:pt>
    <dgm:pt modelId="{D1D3581C-FCA5-4827-A974-BEC161EC60A7}" type="parTrans" cxnId="{1C1A5BAB-8CB6-4C6F-887A-50CC94706210}">
      <dgm:prSet/>
      <dgm:spPr/>
      <dgm:t>
        <a:bodyPr/>
        <a:lstStyle/>
        <a:p>
          <a:endParaRPr lang="en-US"/>
        </a:p>
      </dgm:t>
    </dgm:pt>
    <dgm:pt modelId="{A13CA38B-86B8-4662-B477-64F883ADE8EB}" type="sibTrans" cxnId="{1C1A5BAB-8CB6-4C6F-887A-50CC94706210}">
      <dgm:prSet/>
      <dgm:spPr/>
      <dgm:t>
        <a:bodyPr/>
        <a:lstStyle/>
        <a:p>
          <a:endParaRPr lang="en-US"/>
        </a:p>
      </dgm:t>
    </dgm:pt>
    <dgm:pt modelId="{D0BAAD67-16AF-416E-BA8A-5B149E6B75E3}">
      <dgm:prSet/>
      <dgm:spPr/>
      <dgm:t>
        <a:bodyPr/>
        <a:lstStyle/>
        <a:p>
          <a:r>
            <a:rPr lang="en-PK" b="0" i="0" baseline="0"/>
            <a:t>Enables use of existing MongoDB applications with minimal changes.</a:t>
          </a:r>
          <a:endParaRPr lang="en-US"/>
        </a:p>
      </dgm:t>
    </dgm:pt>
    <dgm:pt modelId="{DD7E077F-512F-479C-8765-3CBC0B0E9DD6}" type="parTrans" cxnId="{4FD4B77C-6C00-4B66-9616-62B43733E90D}">
      <dgm:prSet/>
      <dgm:spPr/>
      <dgm:t>
        <a:bodyPr/>
        <a:lstStyle/>
        <a:p>
          <a:endParaRPr lang="en-US"/>
        </a:p>
      </dgm:t>
    </dgm:pt>
    <dgm:pt modelId="{9D2E6A45-EDE3-4B5E-819D-C1DC18DA5B34}" type="sibTrans" cxnId="{4FD4B77C-6C00-4B66-9616-62B43733E90D}">
      <dgm:prSet/>
      <dgm:spPr/>
      <dgm:t>
        <a:bodyPr/>
        <a:lstStyle/>
        <a:p>
          <a:endParaRPr lang="en-US"/>
        </a:p>
      </dgm:t>
    </dgm:pt>
    <dgm:pt modelId="{B1390E02-6FD9-481B-AF30-C744F16A90BF}">
      <dgm:prSet/>
      <dgm:spPr/>
      <dgm:t>
        <a:bodyPr/>
        <a:lstStyle/>
        <a:p>
          <a:r>
            <a:rPr lang="en-PK" b="1" i="0" baseline="0"/>
            <a:t>Cassandra API</a:t>
          </a:r>
          <a:r>
            <a:rPr lang="en-PK" b="0" i="0" baseline="0"/>
            <a:t>: </a:t>
          </a:r>
          <a:endParaRPr lang="en-US"/>
        </a:p>
      </dgm:t>
    </dgm:pt>
    <dgm:pt modelId="{1BE53B55-C569-4CF7-AFBC-15E9AA4FFDC2}" type="parTrans" cxnId="{7B1C9043-4ED9-4367-A46E-61761489EFEB}">
      <dgm:prSet/>
      <dgm:spPr/>
      <dgm:t>
        <a:bodyPr/>
        <a:lstStyle/>
        <a:p>
          <a:endParaRPr lang="en-US"/>
        </a:p>
      </dgm:t>
    </dgm:pt>
    <dgm:pt modelId="{9B94D433-776C-451F-91E4-47B37EF661B5}" type="sibTrans" cxnId="{7B1C9043-4ED9-4367-A46E-61761489EFEB}">
      <dgm:prSet/>
      <dgm:spPr/>
      <dgm:t>
        <a:bodyPr/>
        <a:lstStyle/>
        <a:p>
          <a:endParaRPr lang="en-US"/>
        </a:p>
      </dgm:t>
    </dgm:pt>
    <dgm:pt modelId="{3D36A1CD-D18A-43A6-B892-B7D285D4793A}">
      <dgm:prSet/>
      <dgm:spPr/>
      <dgm:t>
        <a:bodyPr/>
        <a:lstStyle/>
        <a:p>
          <a:r>
            <a:rPr lang="en-PK" b="0" i="0" baseline="0"/>
            <a:t>Supports column-oriented data storage and scales horizontally for large datasets.</a:t>
          </a:r>
          <a:endParaRPr lang="en-US"/>
        </a:p>
      </dgm:t>
    </dgm:pt>
    <dgm:pt modelId="{F356867E-5891-4577-A3D3-5276258B5423}" type="parTrans" cxnId="{ECF5719B-4E68-4C1D-88FB-F7686242BDA3}">
      <dgm:prSet/>
      <dgm:spPr/>
      <dgm:t>
        <a:bodyPr/>
        <a:lstStyle/>
        <a:p>
          <a:endParaRPr lang="en-US"/>
        </a:p>
      </dgm:t>
    </dgm:pt>
    <dgm:pt modelId="{0EA02B90-1B79-4430-B5E4-6C51AED9DEA5}" type="sibTrans" cxnId="{ECF5719B-4E68-4C1D-88FB-F7686242BDA3}">
      <dgm:prSet/>
      <dgm:spPr/>
      <dgm:t>
        <a:bodyPr/>
        <a:lstStyle/>
        <a:p>
          <a:endParaRPr lang="en-US"/>
        </a:p>
      </dgm:t>
    </dgm:pt>
    <dgm:pt modelId="{EFFA4C05-2A7F-4569-A340-1C687D0782B7}">
      <dgm:prSet/>
      <dgm:spPr/>
      <dgm:t>
        <a:bodyPr/>
        <a:lstStyle/>
        <a:p>
          <a:r>
            <a:rPr lang="en-PK" b="1" i="0" baseline="0"/>
            <a:t>Table API</a:t>
          </a:r>
          <a:r>
            <a:rPr lang="en-PK" b="0" i="0" baseline="0"/>
            <a:t>: </a:t>
          </a:r>
          <a:endParaRPr lang="en-US"/>
        </a:p>
      </dgm:t>
    </dgm:pt>
    <dgm:pt modelId="{8FA0E99D-7832-4CAD-A9DA-A5BD235324F4}" type="parTrans" cxnId="{8E9F8592-B004-47E6-BDEE-6193244FF747}">
      <dgm:prSet/>
      <dgm:spPr/>
      <dgm:t>
        <a:bodyPr/>
        <a:lstStyle/>
        <a:p>
          <a:endParaRPr lang="en-US"/>
        </a:p>
      </dgm:t>
    </dgm:pt>
    <dgm:pt modelId="{D784C1C9-F53F-427D-9D7E-D6CD379F5EC5}" type="sibTrans" cxnId="{8E9F8592-B004-47E6-BDEE-6193244FF747}">
      <dgm:prSet/>
      <dgm:spPr/>
      <dgm:t>
        <a:bodyPr/>
        <a:lstStyle/>
        <a:p>
          <a:endParaRPr lang="en-US"/>
        </a:p>
      </dgm:t>
    </dgm:pt>
    <dgm:pt modelId="{CAF501AA-9761-4B43-BB89-823A62354F5C}">
      <dgm:prSet/>
      <dgm:spPr/>
      <dgm:t>
        <a:bodyPr/>
        <a:lstStyle/>
        <a:p>
          <a:r>
            <a:rPr lang="en-PK" b="0" i="0" baseline="0"/>
            <a:t>A key-value store that works well with OLTP scenarios</a:t>
          </a:r>
          <a:endParaRPr lang="en-US"/>
        </a:p>
      </dgm:t>
    </dgm:pt>
    <dgm:pt modelId="{9643AC04-03EC-4BCF-93F4-E8313773ABAD}" type="parTrans" cxnId="{2568003A-FE5C-404E-BD75-B2FDBFBF1161}">
      <dgm:prSet/>
      <dgm:spPr/>
      <dgm:t>
        <a:bodyPr/>
        <a:lstStyle/>
        <a:p>
          <a:endParaRPr lang="en-US"/>
        </a:p>
      </dgm:t>
    </dgm:pt>
    <dgm:pt modelId="{0B73E25B-6204-41C0-9B89-26FE0EBCAD14}" type="sibTrans" cxnId="{2568003A-FE5C-404E-BD75-B2FDBFBF1161}">
      <dgm:prSet/>
      <dgm:spPr/>
      <dgm:t>
        <a:bodyPr/>
        <a:lstStyle/>
        <a:p>
          <a:endParaRPr lang="en-US"/>
        </a:p>
      </dgm:t>
    </dgm:pt>
    <dgm:pt modelId="{FF46E31B-B6FA-4CA1-9F86-C79281D60088}">
      <dgm:prSet/>
      <dgm:spPr/>
      <dgm:t>
        <a:bodyPr/>
        <a:lstStyle/>
        <a:p>
          <a:r>
            <a:rPr lang="en-US"/>
            <a:t>C</a:t>
          </a:r>
          <a:r>
            <a:rPr lang="en-PK" b="0" i="0" baseline="0"/>
            <a:t>an migrate from Azure Table Storage with minimal effort. </a:t>
          </a:r>
          <a:endParaRPr lang="en-US"/>
        </a:p>
      </dgm:t>
    </dgm:pt>
    <dgm:pt modelId="{F0919F23-BF47-4C7E-A926-B83AADEAB122}" type="parTrans" cxnId="{21E1DC88-369B-46A6-BA92-535841A6F6FD}">
      <dgm:prSet/>
      <dgm:spPr/>
      <dgm:t>
        <a:bodyPr/>
        <a:lstStyle/>
        <a:p>
          <a:endParaRPr lang="en-US"/>
        </a:p>
      </dgm:t>
    </dgm:pt>
    <dgm:pt modelId="{841CD682-A091-4553-8871-D183DEA4D612}" type="sibTrans" cxnId="{21E1DC88-369B-46A6-BA92-535841A6F6FD}">
      <dgm:prSet/>
      <dgm:spPr/>
      <dgm:t>
        <a:bodyPr/>
        <a:lstStyle/>
        <a:p>
          <a:endParaRPr lang="en-US"/>
        </a:p>
      </dgm:t>
    </dgm:pt>
    <dgm:pt modelId="{5F778D33-0ED6-489F-B7D3-2C448AF7167B}" type="pres">
      <dgm:prSet presAssocID="{B32552F1-252F-4B51-BC03-FE2F393331C9}" presName="Name0" presStyleCnt="0">
        <dgm:presLayoutVars>
          <dgm:dir/>
          <dgm:animLvl val="lvl"/>
          <dgm:resizeHandles val="exact"/>
        </dgm:presLayoutVars>
      </dgm:prSet>
      <dgm:spPr/>
    </dgm:pt>
    <dgm:pt modelId="{AC2BB173-9F17-40E4-906F-62440B7FF3C4}" type="pres">
      <dgm:prSet presAssocID="{3C9A6E44-7885-4F14-90CE-1CD43AE43CF3}" presName="linNode" presStyleCnt="0"/>
      <dgm:spPr/>
    </dgm:pt>
    <dgm:pt modelId="{6130109F-2ED9-490D-872E-CDFCE6814A2F}" type="pres">
      <dgm:prSet presAssocID="{3C9A6E44-7885-4F14-90CE-1CD43AE43CF3}" presName="parentText" presStyleLbl="alignNode1" presStyleIdx="0" presStyleCnt="5">
        <dgm:presLayoutVars>
          <dgm:chMax val="1"/>
          <dgm:bulletEnabled/>
        </dgm:presLayoutVars>
      </dgm:prSet>
      <dgm:spPr/>
    </dgm:pt>
    <dgm:pt modelId="{ED2D5C44-BFEC-49EF-B47E-473712C2BB6F}" type="pres">
      <dgm:prSet presAssocID="{3C9A6E44-7885-4F14-90CE-1CD43AE43CF3}" presName="descendantText" presStyleLbl="alignAccFollowNode1" presStyleIdx="0" presStyleCnt="5">
        <dgm:presLayoutVars>
          <dgm:bulletEnabled/>
        </dgm:presLayoutVars>
      </dgm:prSet>
      <dgm:spPr/>
    </dgm:pt>
    <dgm:pt modelId="{03B41598-33D1-4BA4-8EA2-FD0115081DE1}" type="pres">
      <dgm:prSet presAssocID="{E676D94A-D035-4D60-8F6A-D90EDBB317EF}" presName="sp" presStyleCnt="0"/>
      <dgm:spPr/>
    </dgm:pt>
    <dgm:pt modelId="{19DF92F7-67CE-4E91-B74F-42280AB66C52}" type="pres">
      <dgm:prSet presAssocID="{2CF0D49F-4AA4-431A-8794-9D819665823E}" presName="linNode" presStyleCnt="0"/>
      <dgm:spPr/>
    </dgm:pt>
    <dgm:pt modelId="{5D7FF6A1-99CD-4BD8-8D74-2C5F6B707010}" type="pres">
      <dgm:prSet presAssocID="{2CF0D49F-4AA4-431A-8794-9D819665823E}" presName="parentText" presStyleLbl="alignNode1" presStyleIdx="1" presStyleCnt="5">
        <dgm:presLayoutVars>
          <dgm:chMax val="1"/>
          <dgm:bulletEnabled/>
        </dgm:presLayoutVars>
      </dgm:prSet>
      <dgm:spPr/>
    </dgm:pt>
    <dgm:pt modelId="{B77179F9-BF52-4DEB-9482-961B0F84902E}" type="pres">
      <dgm:prSet presAssocID="{2CF0D49F-4AA4-431A-8794-9D819665823E}" presName="descendantText" presStyleLbl="alignAccFollowNode1" presStyleIdx="1" presStyleCnt="5">
        <dgm:presLayoutVars>
          <dgm:bulletEnabled/>
        </dgm:presLayoutVars>
      </dgm:prSet>
      <dgm:spPr/>
    </dgm:pt>
    <dgm:pt modelId="{0FB5F8C6-0058-4AEC-A1A6-FC1A6EB05B08}" type="pres">
      <dgm:prSet presAssocID="{3D4A3596-998C-4760-8F9D-05962D283F97}" presName="sp" presStyleCnt="0"/>
      <dgm:spPr/>
    </dgm:pt>
    <dgm:pt modelId="{0C785447-FCB2-472F-BDBE-28301E8023BF}" type="pres">
      <dgm:prSet presAssocID="{014011C6-734C-4810-8D03-AF087E7D1F6F}" presName="linNode" presStyleCnt="0"/>
      <dgm:spPr/>
    </dgm:pt>
    <dgm:pt modelId="{1401774A-00D1-4A20-82A4-28615358FFFE}" type="pres">
      <dgm:prSet presAssocID="{014011C6-734C-4810-8D03-AF087E7D1F6F}" presName="parentText" presStyleLbl="alignNode1" presStyleIdx="2" presStyleCnt="5">
        <dgm:presLayoutVars>
          <dgm:chMax val="1"/>
          <dgm:bulletEnabled/>
        </dgm:presLayoutVars>
      </dgm:prSet>
      <dgm:spPr/>
    </dgm:pt>
    <dgm:pt modelId="{4063F206-424E-4595-9A62-3C202DC544F1}" type="pres">
      <dgm:prSet presAssocID="{014011C6-734C-4810-8D03-AF087E7D1F6F}" presName="descendantText" presStyleLbl="alignAccFollowNode1" presStyleIdx="2" presStyleCnt="5">
        <dgm:presLayoutVars>
          <dgm:bulletEnabled/>
        </dgm:presLayoutVars>
      </dgm:prSet>
      <dgm:spPr/>
    </dgm:pt>
    <dgm:pt modelId="{5A86E801-09A8-44CE-8B33-CA325F925CE7}" type="pres">
      <dgm:prSet presAssocID="{A13CA38B-86B8-4662-B477-64F883ADE8EB}" presName="sp" presStyleCnt="0"/>
      <dgm:spPr/>
    </dgm:pt>
    <dgm:pt modelId="{E7F72316-434A-4B9E-8F7D-144C57959DC3}" type="pres">
      <dgm:prSet presAssocID="{B1390E02-6FD9-481B-AF30-C744F16A90BF}" presName="linNode" presStyleCnt="0"/>
      <dgm:spPr/>
    </dgm:pt>
    <dgm:pt modelId="{B39E12F9-C7F5-442E-A7FA-C0CCD908B123}" type="pres">
      <dgm:prSet presAssocID="{B1390E02-6FD9-481B-AF30-C744F16A90BF}" presName="parentText" presStyleLbl="alignNode1" presStyleIdx="3" presStyleCnt="5">
        <dgm:presLayoutVars>
          <dgm:chMax val="1"/>
          <dgm:bulletEnabled/>
        </dgm:presLayoutVars>
      </dgm:prSet>
      <dgm:spPr/>
    </dgm:pt>
    <dgm:pt modelId="{4219F01C-37FA-470F-AF43-51AFD669534C}" type="pres">
      <dgm:prSet presAssocID="{B1390E02-6FD9-481B-AF30-C744F16A90BF}" presName="descendantText" presStyleLbl="alignAccFollowNode1" presStyleIdx="3" presStyleCnt="5">
        <dgm:presLayoutVars>
          <dgm:bulletEnabled/>
        </dgm:presLayoutVars>
      </dgm:prSet>
      <dgm:spPr/>
    </dgm:pt>
    <dgm:pt modelId="{2E313F69-5D22-4795-B8AF-A908F5083BCC}" type="pres">
      <dgm:prSet presAssocID="{9B94D433-776C-451F-91E4-47B37EF661B5}" presName="sp" presStyleCnt="0"/>
      <dgm:spPr/>
    </dgm:pt>
    <dgm:pt modelId="{A9447BF0-F37F-486A-A2B0-93473AC6A355}" type="pres">
      <dgm:prSet presAssocID="{EFFA4C05-2A7F-4569-A340-1C687D0782B7}" presName="linNode" presStyleCnt="0"/>
      <dgm:spPr/>
    </dgm:pt>
    <dgm:pt modelId="{76177877-EABA-4A56-909B-20D590B01BCB}" type="pres">
      <dgm:prSet presAssocID="{EFFA4C05-2A7F-4569-A340-1C687D0782B7}" presName="parentText" presStyleLbl="alignNode1" presStyleIdx="4" presStyleCnt="5">
        <dgm:presLayoutVars>
          <dgm:chMax val="1"/>
          <dgm:bulletEnabled/>
        </dgm:presLayoutVars>
      </dgm:prSet>
      <dgm:spPr/>
    </dgm:pt>
    <dgm:pt modelId="{A56F46B7-57D4-4367-A69E-0FC8E0A3CCCA}" type="pres">
      <dgm:prSet presAssocID="{EFFA4C05-2A7F-4569-A340-1C687D0782B7}" presName="descendantText" presStyleLbl="alignAccFollowNode1" presStyleIdx="4" presStyleCnt="5">
        <dgm:presLayoutVars>
          <dgm:bulletEnabled/>
        </dgm:presLayoutVars>
      </dgm:prSet>
      <dgm:spPr/>
    </dgm:pt>
  </dgm:ptLst>
  <dgm:cxnLst>
    <dgm:cxn modelId="{4CD70606-F533-421D-957B-55E5A708ABD5}" type="presOf" srcId="{D0BAAD67-16AF-416E-BA8A-5B149E6B75E3}" destId="{4063F206-424E-4595-9A62-3C202DC544F1}" srcOrd="0" destOrd="0" presId="urn:microsoft.com/office/officeart/2016/7/layout/VerticalSolidActionList"/>
    <dgm:cxn modelId="{A56CB431-3433-4FAF-9C57-A246657B6C93}" srcId="{2CF0D49F-4AA4-431A-8794-9D819665823E}" destId="{B0738AF9-2B68-4878-A5C5-BF3B4BDCE515}" srcOrd="0" destOrd="0" parTransId="{A878FAF8-B2A6-4037-A9E0-5CD3D674BF25}" sibTransId="{DE29BC34-9499-4F33-8F89-F0EB8B388D53}"/>
    <dgm:cxn modelId="{C7ECE034-A752-474A-A76E-5DD2C7D501E2}" type="presOf" srcId="{FF46E31B-B6FA-4CA1-9F86-C79281D60088}" destId="{A56F46B7-57D4-4367-A69E-0FC8E0A3CCCA}" srcOrd="0" destOrd="1" presId="urn:microsoft.com/office/officeart/2016/7/layout/VerticalSolidActionList"/>
    <dgm:cxn modelId="{2568003A-FE5C-404E-BD75-B2FDBFBF1161}" srcId="{EFFA4C05-2A7F-4569-A340-1C687D0782B7}" destId="{CAF501AA-9761-4B43-BB89-823A62354F5C}" srcOrd="0" destOrd="0" parTransId="{9643AC04-03EC-4BCF-93F4-E8313773ABAD}" sibTransId="{0B73E25B-6204-41C0-9B89-26FE0EBCAD14}"/>
    <dgm:cxn modelId="{7B1C9043-4ED9-4367-A46E-61761489EFEB}" srcId="{B32552F1-252F-4B51-BC03-FE2F393331C9}" destId="{B1390E02-6FD9-481B-AF30-C744F16A90BF}" srcOrd="3" destOrd="0" parTransId="{1BE53B55-C569-4CF7-AFBC-15E9AA4FFDC2}" sibTransId="{9B94D433-776C-451F-91E4-47B37EF661B5}"/>
    <dgm:cxn modelId="{2A4F1F6A-8C27-4DE2-9CA3-522A26AF59B7}" srcId="{3C9A6E44-7885-4F14-90CE-1CD43AE43CF3}" destId="{410294A3-688D-4CB7-8581-CD185DF6BA8B}" srcOrd="1" destOrd="0" parTransId="{F7165ACE-A341-4522-B387-CDA4BC3DDFC3}" sibTransId="{4165CEBC-889E-4085-8CCE-58165617CDCB}"/>
    <dgm:cxn modelId="{45A80875-0F55-4A31-9F2E-FDACC52FCBD4}" type="presOf" srcId="{CAF501AA-9761-4B43-BB89-823A62354F5C}" destId="{A56F46B7-57D4-4367-A69E-0FC8E0A3CCCA}" srcOrd="0" destOrd="0" presId="urn:microsoft.com/office/officeart/2016/7/layout/VerticalSolidActionList"/>
    <dgm:cxn modelId="{88106E79-FD79-4164-A66B-78DE53F44DF1}" type="presOf" srcId="{014011C6-734C-4810-8D03-AF087E7D1F6F}" destId="{1401774A-00D1-4A20-82A4-28615358FFFE}" srcOrd="0" destOrd="0" presId="urn:microsoft.com/office/officeart/2016/7/layout/VerticalSolidActionList"/>
    <dgm:cxn modelId="{6A8E797B-A162-4F1A-8149-B10C2569E257}" type="presOf" srcId="{F16093C8-4D28-4724-872C-F04FD4DC2FFA}" destId="{ED2D5C44-BFEC-49EF-B47E-473712C2BB6F}" srcOrd="0" destOrd="0" presId="urn:microsoft.com/office/officeart/2016/7/layout/VerticalSolidActionList"/>
    <dgm:cxn modelId="{4FD4B77C-6C00-4B66-9616-62B43733E90D}" srcId="{014011C6-734C-4810-8D03-AF087E7D1F6F}" destId="{D0BAAD67-16AF-416E-BA8A-5B149E6B75E3}" srcOrd="0" destOrd="0" parTransId="{DD7E077F-512F-479C-8765-3CBC0B0E9DD6}" sibTransId="{9D2E6A45-EDE3-4B5E-819D-C1DC18DA5B34}"/>
    <dgm:cxn modelId="{5C474581-C201-457D-9146-B07EABB8998E}" type="presOf" srcId="{EFFA4C05-2A7F-4569-A340-1C687D0782B7}" destId="{76177877-EABA-4A56-909B-20D590B01BCB}" srcOrd="0" destOrd="0" presId="urn:microsoft.com/office/officeart/2016/7/layout/VerticalSolidActionList"/>
    <dgm:cxn modelId="{D5A39386-893B-479D-A73E-9356FEC2C6FD}" type="presOf" srcId="{410294A3-688D-4CB7-8581-CD185DF6BA8B}" destId="{ED2D5C44-BFEC-49EF-B47E-473712C2BB6F}" srcOrd="0" destOrd="1" presId="urn:microsoft.com/office/officeart/2016/7/layout/VerticalSolidActionList"/>
    <dgm:cxn modelId="{21E1DC88-369B-46A6-BA92-535841A6F6FD}" srcId="{EFFA4C05-2A7F-4569-A340-1C687D0782B7}" destId="{FF46E31B-B6FA-4CA1-9F86-C79281D60088}" srcOrd="1" destOrd="0" parTransId="{F0919F23-BF47-4C7E-A926-B83AADEAB122}" sibTransId="{841CD682-A091-4553-8871-D183DEA4D612}"/>
    <dgm:cxn modelId="{8E9F8592-B004-47E6-BDEE-6193244FF747}" srcId="{B32552F1-252F-4B51-BC03-FE2F393331C9}" destId="{EFFA4C05-2A7F-4569-A340-1C687D0782B7}" srcOrd="4" destOrd="0" parTransId="{8FA0E99D-7832-4CAD-A9DA-A5BD235324F4}" sibTransId="{D784C1C9-F53F-427D-9D7E-D6CD379F5EC5}"/>
    <dgm:cxn modelId="{ECF5719B-4E68-4C1D-88FB-F7686242BDA3}" srcId="{B1390E02-6FD9-481B-AF30-C744F16A90BF}" destId="{3D36A1CD-D18A-43A6-B892-B7D285D4793A}" srcOrd="0" destOrd="0" parTransId="{F356867E-5891-4577-A3D3-5276258B5423}" sibTransId="{0EA02B90-1B79-4430-B5E4-6C51AED9DEA5}"/>
    <dgm:cxn modelId="{765D6CA5-25B6-489A-8B22-54DB955A35B0}" type="presOf" srcId="{B1390E02-6FD9-481B-AF30-C744F16A90BF}" destId="{B39E12F9-C7F5-442E-A7FA-C0CCD908B123}" srcOrd="0" destOrd="0" presId="urn:microsoft.com/office/officeart/2016/7/layout/VerticalSolidActionList"/>
    <dgm:cxn modelId="{1C1A5BAB-8CB6-4C6F-887A-50CC94706210}" srcId="{B32552F1-252F-4B51-BC03-FE2F393331C9}" destId="{014011C6-734C-4810-8D03-AF087E7D1F6F}" srcOrd="2" destOrd="0" parTransId="{D1D3581C-FCA5-4827-A974-BEC161EC60A7}" sibTransId="{A13CA38B-86B8-4662-B477-64F883ADE8EB}"/>
    <dgm:cxn modelId="{DA491BAC-3BDE-4095-A3A9-A0E43D285526}" type="presOf" srcId="{B32552F1-252F-4B51-BC03-FE2F393331C9}" destId="{5F778D33-0ED6-489F-B7D3-2C448AF7167B}" srcOrd="0" destOrd="0" presId="urn:microsoft.com/office/officeart/2016/7/layout/VerticalSolidActionList"/>
    <dgm:cxn modelId="{7C038EB4-AC0A-4F72-9FB5-0EA013BA5B2F}" srcId="{3C9A6E44-7885-4F14-90CE-1CD43AE43CF3}" destId="{F16093C8-4D28-4724-872C-F04FD4DC2FFA}" srcOrd="0" destOrd="0" parTransId="{C331C714-C21A-4628-92AC-65DDF0440C65}" sibTransId="{05003383-B055-4DCB-9323-FF6BEFB982A6}"/>
    <dgm:cxn modelId="{2830DEC0-C024-4D82-AFDD-3DA155AFCC20}" type="presOf" srcId="{2CF0D49F-4AA4-431A-8794-9D819665823E}" destId="{5D7FF6A1-99CD-4BD8-8D74-2C5F6B707010}" srcOrd="0" destOrd="0" presId="urn:microsoft.com/office/officeart/2016/7/layout/VerticalSolidActionList"/>
    <dgm:cxn modelId="{E4112CC1-AAA4-4287-B780-BF06F2FC46B8}" srcId="{B32552F1-252F-4B51-BC03-FE2F393331C9}" destId="{3C9A6E44-7885-4F14-90CE-1CD43AE43CF3}" srcOrd="0" destOrd="0" parTransId="{9E7155BC-8107-4C56-800B-95C3FA1356EB}" sibTransId="{E676D94A-D035-4D60-8F6A-D90EDBB317EF}"/>
    <dgm:cxn modelId="{284A0CF0-EACF-4253-BFA4-22B7AC7B477E}" type="presOf" srcId="{3C9A6E44-7885-4F14-90CE-1CD43AE43CF3}" destId="{6130109F-2ED9-490D-872E-CDFCE6814A2F}" srcOrd="0" destOrd="0" presId="urn:microsoft.com/office/officeart/2016/7/layout/VerticalSolidActionList"/>
    <dgm:cxn modelId="{A801C7F0-FAC9-4B12-A1A5-30C7DEA6556D}" srcId="{B32552F1-252F-4B51-BC03-FE2F393331C9}" destId="{2CF0D49F-4AA4-431A-8794-9D819665823E}" srcOrd="1" destOrd="0" parTransId="{32FB6FAA-49AE-462B-8829-372F0CA7302C}" sibTransId="{3D4A3596-998C-4760-8F9D-05962D283F97}"/>
    <dgm:cxn modelId="{B4ED44F5-6470-428D-A019-409D2D7D1DFC}" type="presOf" srcId="{3D36A1CD-D18A-43A6-B892-B7D285D4793A}" destId="{4219F01C-37FA-470F-AF43-51AFD669534C}" srcOrd="0" destOrd="0" presId="urn:microsoft.com/office/officeart/2016/7/layout/VerticalSolidActionList"/>
    <dgm:cxn modelId="{4839ABFF-52C3-49FE-8EC5-3A1F929BD40B}" type="presOf" srcId="{B0738AF9-2B68-4878-A5C5-BF3B4BDCE515}" destId="{B77179F9-BF52-4DEB-9482-961B0F84902E}" srcOrd="0" destOrd="0" presId="urn:microsoft.com/office/officeart/2016/7/layout/VerticalSolidActionList"/>
    <dgm:cxn modelId="{C831FE58-442A-446E-A771-AED592335DEB}" type="presParOf" srcId="{5F778D33-0ED6-489F-B7D3-2C448AF7167B}" destId="{AC2BB173-9F17-40E4-906F-62440B7FF3C4}" srcOrd="0" destOrd="0" presId="urn:microsoft.com/office/officeart/2016/7/layout/VerticalSolidActionList"/>
    <dgm:cxn modelId="{4AA1E307-16A0-4E67-AAFE-3BB73BB6A00B}" type="presParOf" srcId="{AC2BB173-9F17-40E4-906F-62440B7FF3C4}" destId="{6130109F-2ED9-490D-872E-CDFCE6814A2F}" srcOrd="0" destOrd="0" presId="urn:microsoft.com/office/officeart/2016/7/layout/VerticalSolidActionList"/>
    <dgm:cxn modelId="{4E2E8069-7BFF-4567-8A09-CD940D5A8D0A}" type="presParOf" srcId="{AC2BB173-9F17-40E4-906F-62440B7FF3C4}" destId="{ED2D5C44-BFEC-49EF-B47E-473712C2BB6F}" srcOrd="1" destOrd="0" presId="urn:microsoft.com/office/officeart/2016/7/layout/VerticalSolidActionList"/>
    <dgm:cxn modelId="{34995612-ED28-49F7-8B1B-8B985E8A7888}" type="presParOf" srcId="{5F778D33-0ED6-489F-B7D3-2C448AF7167B}" destId="{03B41598-33D1-4BA4-8EA2-FD0115081DE1}" srcOrd="1" destOrd="0" presId="urn:microsoft.com/office/officeart/2016/7/layout/VerticalSolidActionList"/>
    <dgm:cxn modelId="{6C809C80-784A-4266-A38B-154828CBED28}" type="presParOf" srcId="{5F778D33-0ED6-489F-B7D3-2C448AF7167B}" destId="{19DF92F7-67CE-4E91-B74F-42280AB66C52}" srcOrd="2" destOrd="0" presId="urn:microsoft.com/office/officeart/2016/7/layout/VerticalSolidActionList"/>
    <dgm:cxn modelId="{72A89355-ED38-4578-971A-037D8149C253}" type="presParOf" srcId="{19DF92F7-67CE-4E91-B74F-42280AB66C52}" destId="{5D7FF6A1-99CD-4BD8-8D74-2C5F6B707010}" srcOrd="0" destOrd="0" presId="urn:microsoft.com/office/officeart/2016/7/layout/VerticalSolidActionList"/>
    <dgm:cxn modelId="{D474805E-B2C1-4E7F-90B7-ED345D274500}" type="presParOf" srcId="{19DF92F7-67CE-4E91-B74F-42280AB66C52}" destId="{B77179F9-BF52-4DEB-9482-961B0F84902E}" srcOrd="1" destOrd="0" presId="urn:microsoft.com/office/officeart/2016/7/layout/VerticalSolidActionList"/>
    <dgm:cxn modelId="{7ADC3240-9344-4C6D-BF6D-4B3A32A1B57A}" type="presParOf" srcId="{5F778D33-0ED6-489F-B7D3-2C448AF7167B}" destId="{0FB5F8C6-0058-4AEC-A1A6-FC1A6EB05B08}" srcOrd="3" destOrd="0" presId="urn:microsoft.com/office/officeart/2016/7/layout/VerticalSolidActionList"/>
    <dgm:cxn modelId="{A26B0BDC-1280-4B98-BE99-41056C3475F0}" type="presParOf" srcId="{5F778D33-0ED6-489F-B7D3-2C448AF7167B}" destId="{0C785447-FCB2-472F-BDBE-28301E8023BF}" srcOrd="4" destOrd="0" presId="urn:microsoft.com/office/officeart/2016/7/layout/VerticalSolidActionList"/>
    <dgm:cxn modelId="{34DCEB80-D641-4235-9A67-025C0D1F8355}" type="presParOf" srcId="{0C785447-FCB2-472F-BDBE-28301E8023BF}" destId="{1401774A-00D1-4A20-82A4-28615358FFFE}" srcOrd="0" destOrd="0" presId="urn:microsoft.com/office/officeart/2016/7/layout/VerticalSolidActionList"/>
    <dgm:cxn modelId="{243618F2-4F58-4A1B-9EC6-0A4EA5A510B2}" type="presParOf" srcId="{0C785447-FCB2-472F-BDBE-28301E8023BF}" destId="{4063F206-424E-4595-9A62-3C202DC544F1}" srcOrd="1" destOrd="0" presId="urn:microsoft.com/office/officeart/2016/7/layout/VerticalSolidActionList"/>
    <dgm:cxn modelId="{C76F796D-E8C4-45F1-AC47-56B73A4B8B41}" type="presParOf" srcId="{5F778D33-0ED6-489F-B7D3-2C448AF7167B}" destId="{5A86E801-09A8-44CE-8B33-CA325F925CE7}" srcOrd="5" destOrd="0" presId="urn:microsoft.com/office/officeart/2016/7/layout/VerticalSolidActionList"/>
    <dgm:cxn modelId="{7D485468-926C-4A59-8BE1-C7DEB15BFEB5}" type="presParOf" srcId="{5F778D33-0ED6-489F-B7D3-2C448AF7167B}" destId="{E7F72316-434A-4B9E-8F7D-144C57959DC3}" srcOrd="6" destOrd="0" presId="urn:microsoft.com/office/officeart/2016/7/layout/VerticalSolidActionList"/>
    <dgm:cxn modelId="{6D6E95E0-3D48-49EA-ADEA-E7B17C58C921}" type="presParOf" srcId="{E7F72316-434A-4B9E-8F7D-144C57959DC3}" destId="{B39E12F9-C7F5-442E-A7FA-C0CCD908B123}" srcOrd="0" destOrd="0" presId="urn:microsoft.com/office/officeart/2016/7/layout/VerticalSolidActionList"/>
    <dgm:cxn modelId="{C12558BE-F797-4BFB-80DB-8F2BF3CCE315}" type="presParOf" srcId="{E7F72316-434A-4B9E-8F7D-144C57959DC3}" destId="{4219F01C-37FA-470F-AF43-51AFD669534C}" srcOrd="1" destOrd="0" presId="urn:microsoft.com/office/officeart/2016/7/layout/VerticalSolidActionList"/>
    <dgm:cxn modelId="{6074E14C-4D87-4E00-BF52-C64C47DD9B72}" type="presParOf" srcId="{5F778D33-0ED6-489F-B7D3-2C448AF7167B}" destId="{2E313F69-5D22-4795-B8AF-A908F5083BCC}" srcOrd="7" destOrd="0" presId="urn:microsoft.com/office/officeart/2016/7/layout/VerticalSolidActionList"/>
    <dgm:cxn modelId="{F45254C7-FAF8-4206-AC3D-097D6D34B7F8}" type="presParOf" srcId="{5F778D33-0ED6-489F-B7D3-2C448AF7167B}" destId="{A9447BF0-F37F-486A-A2B0-93473AC6A355}" srcOrd="8" destOrd="0" presId="urn:microsoft.com/office/officeart/2016/7/layout/VerticalSolidActionList"/>
    <dgm:cxn modelId="{6AB52766-871A-4798-A81C-51E7AE33496E}" type="presParOf" srcId="{A9447BF0-F37F-486A-A2B0-93473AC6A355}" destId="{76177877-EABA-4A56-909B-20D590B01BCB}" srcOrd="0" destOrd="0" presId="urn:microsoft.com/office/officeart/2016/7/layout/VerticalSolidActionList"/>
    <dgm:cxn modelId="{43881901-4B0E-410E-B982-C13C5705360B}" type="presParOf" srcId="{A9447BF0-F37F-486A-A2B0-93473AC6A355}" destId="{A56F46B7-57D4-4367-A69E-0FC8E0A3CCC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728DB-4DF0-4CE1-B37A-DB797946FCC7}">
      <dsp:nvSpPr>
        <dsp:cNvPr id="0" name=""/>
        <dsp:cNvSpPr/>
      </dsp:nvSpPr>
      <dsp:spPr>
        <a:xfrm>
          <a:off x="600792" y="596391"/>
          <a:ext cx="1449891" cy="144989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124059-BFFC-49C1-BDA9-7040A4760DC9}">
      <dsp:nvSpPr>
        <dsp:cNvPr id="0" name=""/>
        <dsp:cNvSpPr/>
      </dsp:nvSpPr>
      <dsp:spPr>
        <a:xfrm>
          <a:off x="909785" y="905385"/>
          <a:ext cx="831905" cy="8319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A24BE2-8DD0-4976-96D6-E570F368C6FB}">
      <dsp:nvSpPr>
        <dsp:cNvPr id="0" name=""/>
        <dsp:cNvSpPr/>
      </dsp:nvSpPr>
      <dsp:spPr>
        <a:xfrm>
          <a:off x="137302" y="2497889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Services for Connectivity</a:t>
          </a:r>
        </a:p>
      </dsp:txBody>
      <dsp:txXfrm>
        <a:off x="137302" y="2497889"/>
        <a:ext cx="2376871" cy="720000"/>
      </dsp:txXfrm>
    </dsp:sp>
    <dsp:sp modelId="{FB15ADDD-327E-4CE8-82CC-17722839E1C7}">
      <dsp:nvSpPr>
        <dsp:cNvPr id="0" name=""/>
        <dsp:cNvSpPr/>
      </dsp:nvSpPr>
      <dsp:spPr>
        <a:xfrm>
          <a:off x="3393616" y="596391"/>
          <a:ext cx="1449891" cy="144989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E7D81-F009-4300-8D78-EFD093F4837E}">
      <dsp:nvSpPr>
        <dsp:cNvPr id="0" name=""/>
        <dsp:cNvSpPr/>
      </dsp:nvSpPr>
      <dsp:spPr>
        <a:xfrm>
          <a:off x="3702610" y="905385"/>
          <a:ext cx="831905" cy="8319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717C8-27F2-4063-A47A-C114E307DF81}">
      <dsp:nvSpPr>
        <dsp:cNvPr id="0" name=""/>
        <dsp:cNvSpPr/>
      </dsp:nvSpPr>
      <dsp:spPr>
        <a:xfrm>
          <a:off x="2930126" y="2497889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Services for Application Protection</a:t>
          </a:r>
        </a:p>
      </dsp:txBody>
      <dsp:txXfrm>
        <a:off x="2930126" y="2497889"/>
        <a:ext cx="2376871" cy="720000"/>
      </dsp:txXfrm>
    </dsp:sp>
    <dsp:sp modelId="{B5CB381E-059C-44E2-B5DE-6DC0A019AF20}">
      <dsp:nvSpPr>
        <dsp:cNvPr id="0" name=""/>
        <dsp:cNvSpPr/>
      </dsp:nvSpPr>
      <dsp:spPr>
        <a:xfrm>
          <a:off x="6186441" y="596391"/>
          <a:ext cx="1449891" cy="144989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0FCEB1-4D6B-4888-94F6-28E3842ED637}">
      <dsp:nvSpPr>
        <dsp:cNvPr id="0" name=""/>
        <dsp:cNvSpPr/>
      </dsp:nvSpPr>
      <dsp:spPr>
        <a:xfrm>
          <a:off x="6495434" y="905385"/>
          <a:ext cx="831905" cy="8319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0FB8C1-763D-441F-9E28-8EBBBBBE2697}">
      <dsp:nvSpPr>
        <dsp:cNvPr id="0" name=""/>
        <dsp:cNvSpPr/>
      </dsp:nvSpPr>
      <dsp:spPr>
        <a:xfrm>
          <a:off x="5722951" y="2497889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Services for Application Delivery</a:t>
          </a:r>
        </a:p>
      </dsp:txBody>
      <dsp:txXfrm>
        <a:off x="5722951" y="2497889"/>
        <a:ext cx="2376871" cy="720000"/>
      </dsp:txXfrm>
    </dsp:sp>
    <dsp:sp modelId="{1F01F61E-38C7-4738-9A35-3476BF0AFB64}">
      <dsp:nvSpPr>
        <dsp:cNvPr id="0" name=""/>
        <dsp:cNvSpPr/>
      </dsp:nvSpPr>
      <dsp:spPr>
        <a:xfrm>
          <a:off x="8979265" y="596391"/>
          <a:ext cx="1449891" cy="144989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989594-7967-4EAF-9DC6-91DC02EA0AB1}">
      <dsp:nvSpPr>
        <dsp:cNvPr id="0" name=""/>
        <dsp:cNvSpPr/>
      </dsp:nvSpPr>
      <dsp:spPr>
        <a:xfrm>
          <a:off x="9288259" y="905385"/>
          <a:ext cx="831905" cy="8319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B14C20-0B69-4BC6-9338-F410C9514139}">
      <dsp:nvSpPr>
        <dsp:cNvPr id="0" name=""/>
        <dsp:cNvSpPr/>
      </dsp:nvSpPr>
      <dsp:spPr>
        <a:xfrm>
          <a:off x="8515775" y="2497889"/>
          <a:ext cx="23768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Services for Network Monitoring</a:t>
          </a:r>
        </a:p>
      </dsp:txBody>
      <dsp:txXfrm>
        <a:off x="8515775" y="2497889"/>
        <a:ext cx="2376871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5FC1A8-596F-4B5E-AD55-AE161F03F33A}">
      <dsp:nvSpPr>
        <dsp:cNvPr id="0" name=""/>
        <dsp:cNvSpPr/>
      </dsp:nvSpPr>
      <dsp:spPr>
        <a:xfrm>
          <a:off x="0" y="0"/>
          <a:ext cx="67258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EC0CB-B79A-4B55-AE61-E6FD3A16C6A5}">
      <dsp:nvSpPr>
        <dsp:cNvPr id="0" name=""/>
        <dsp:cNvSpPr/>
      </dsp:nvSpPr>
      <dsp:spPr>
        <a:xfrm>
          <a:off x="0" y="0"/>
          <a:ext cx="2385096" cy="4820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Network Connectivity Services:</a:t>
          </a:r>
        </a:p>
      </dsp:txBody>
      <dsp:txXfrm>
        <a:off x="0" y="0"/>
        <a:ext cx="2385096" cy="4820832"/>
      </dsp:txXfrm>
    </dsp:sp>
    <dsp:sp modelId="{E92DEEF1-4EF1-4EAA-B614-BBF36BA0593C}">
      <dsp:nvSpPr>
        <dsp:cNvPr id="0" name=""/>
        <dsp:cNvSpPr/>
      </dsp:nvSpPr>
      <dsp:spPr>
        <a:xfrm>
          <a:off x="2466476" y="32542"/>
          <a:ext cx="4258925" cy="65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Azure Virtual Network (VNet)</a:t>
          </a:r>
        </a:p>
      </dsp:txBody>
      <dsp:txXfrm>
        <a:off x="2466476" y="32542"/>
        <a:ext cx="4258925" cy="650859"/>
      </dsp:txXfrm>
    </dsp:sp>
    <dsp:sp modelId="{AD30E198-B4CA-4CEA-9192-F3C2C5997A32}">
      <dsp:nvSpPr>
        <dsp:cNvPr id="0" name=""/>
        <dsp:cNvSpPr/>
      </dsp:nvSpPr>
      <dsp:spPr>
        <a:xfrm>
          <a:off x="2385096" y="683402"/>
          <a:ext cx="43403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A34BE8-B111-432B-8C57-9405C1F55019}">
      <dsp:nvSpPr>
        <dsp:cNvPr id="0" name=""/>
        <dsp:cNvSpPr/>
      </dsp:nvSpPr>
      <dsp:spPr>
        <a:xfrm>
          <a:off x="2466476" y="715945"/>
          <a:ext cx="4258925" cy="65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ExpressRoute</a:t>
          </a:r>
        </a:p>
      </dsp:txBody>
      <dsp:txXfrm>
        <a:off x="2466476" y="715945"/>
        <a:ext cx="4258925" cy="650859"/>
      </dsp:txXfrm>
    </dsp:sp>
    <dsp:sp modelId="{8DD5B22D-449F-4EBC-AA64-A6B459EA1604}">
      <dsp:nvSpPr>
        <dsp:cNvPr id="0" name=""/>
        <dsp:cNvSpPr/>
      </dsp:nvSpPr>
      <dsp:spPr>
        <a:xfrm>
          <a:off x="2385096" y="1366804"/>
          <a:ext cx="43403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3717B2-D7B5-485F-92EB-27D79F2F6B6A}">
      <dsp:nvSpPr>
        <dsp:cNvPr id="0" name=""/>
        <dsp:cNvSpPr/>
      </dsp:nvSpPr>
      <dsp:spPr>
        <a:xfrm>
          <a:off x="2466476" y="1399347"/>
          <a:ext cx="4258925" cy="65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Virtual WAN</a:t>
          </a:r>
        </a:p>
      </dsp:txBody>
      <dsp:txXfrm>
        <a:off x="2466476" y="1399347"/>
        <a:ext cx="4258925" cy="650859"/>
      </dsp:txXfrm>
    </dsp:sp>
    <dsp:sp modelId="{590E695E-517F-4914-998A-EFCA1776F867}">
      <dsp:nvSpPr>
        <dsp:cNvPr id="0" name=""/>
        <dsp:cNvSpPr/>
      </dsp:nvSpPr>
      <dsp:spPr>
        <a:xfrm>
          <a:off x="2385096" y="2050207"/>
          <a:ext cx="43403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3C9AAC-6E4D-4300-B385-EBBA6762189C}">
      <dsp:nvSpPr>
        <dsp:cNvPr id="0" name=""/>
        <dsp:cNvSpPr/>
      </dsp:nvSpPr>
      <dsp:spPr>
        <a:xfrm>
          <a:off x="2466476" y="2082750"/>
          <a:ext cx="4258925" cy="65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VNet Peering</a:t>
          </a:r>
        </a:p>
      </dsp:txBody>
      <dsp:txXfrm>
        <a:off x="2466476" y="2082750"/>
        <a:ext cx="4258925" cy="650859"/>
      </dsp:txXfrm>
    </dsp:sp>
    <dsp:sp modelId="{F0AB00F6-2AC6-440E-B2A4-1AF2B53A7E40}">
      <dsp:nvSpPr>
        <dsp:cNvPr id="0" name=""/>
        <dsp:cNvSpPr/>
      </dsp:nvSpPr>
      <dsp:spPr>
        <a:xfrm>
          <a:off x="2385096" y="2733609"/>
          <a:ext cx="43403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40EFF9-61A3-40FB-9BDD-92B31BC1F63A}">
      <dsp:nvSpPr>
        <dsp:cNvPr id="0" name=""/>
        <dsp:cNvSpPr/>
      </dsp:nvSpPr>
      <dsp:spPr>
        <a:xfrm>
          <a:off x="2466476" y="2766152"/>
          <a:ext cx="4258925" cy="65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VPN Gateway</a:t>
          </a:r>
        </a:p>
      </dsp:txBody>
      <dsp:txXfrm>
        <a:off x="2466476" y="2766152"/>
        <a:ext cx="4258925" cy="650859"/>
      </dsp:txXfrm>
    </dsp:sp>
    <dsp:sp modelId="{291F0E68-10C9-4107-A57C-06CE109711BC}">
      <dsp:nvSpPr>
        <dsp:cNvPr id="0" name=""/>
        <dsp:cNvSpPr/>
      </dsp:nvSpPr>
      <dsp:spPr>
        <a:xfrm>
          <a:off x="2385096" y="3417011"/>
          <a:ext cx="43403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6108C5-AECA-478B-B59C-1172C8B0C0D5}">
      <dsp:nvSpPr>
        <dsp:cNvPr id="0" name=""/>
        <dsp:cNvSpPr/>
      </dsp:nvSpPr>
      <dsp:spPr>
        <a:xfrm>
          <a:off x="2466476" y="3449554"/>
          <a:ext cx="4258925" cy="65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Azure Bastion</a:t>
          </a:r>
        </a:p>
      </dsp:txBody>
      <dsp:txXfrm>
        <a:off x="2466476" y="3449554"/>
        <a:ext cx="4258925" cy="650859"/>
      </dsp:txXfrm>
    </dsp:sp>
    <dsp:sp modelId="{1882797D-EB7B-4D3D-A963-53221D71DD11}">
      <dsp:nvSpPr>
        <dsp:cNvPr id="0" name=""/>
        <dsp:cNvSpPr/>
      </dsp:nvSpPr>
      <dsp:spPr>
        <a:xfrm>
          <a:off x="2385096" y="4100414"/>
          <a:ext cx="43403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B5506B-5CAD-4F38-B22F-92BBD560AD0D}">
      <dsp:nvSpPr>
        <dsp:cNvPr id="0" name=""/>
        <dsp:cNvSpPr/>
      </dsp:nvSpPr>
      <dsp:spPr>
        <a:xfrm>
          <a:off x="2466476" y="4132957"/>
          <a:ext cx="4258925" cy="650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Azure DNS</a:t>
          </a:r>
        </a:p>
      </dsp:txBody>
      <dsp:txXfrm>
        <a:off x="2466476" y="4132957"/>
        <a:ext cx="4258925" cy="650859"/>
      </dsp:txXfrm>
    </dsp:sp>
    <dsp:sp modelId="{DC67350C-28F4-487B-A406-25A71D8C68AB}">
      <dsp:nvSpPr>
        <dsp:cNvPr id="0" name=""/>
        <dsp:cNvSpPr/>
      </dsp:nvSpPr>
      <dsp:spPr>
        <a:xfrm>
          <a:off x="2385096" y="4783816"/>
          <a:ext cx="434030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89FAC4-28B9-447E-8BEB-023F0B132EC0}">
      <dsp:nvSpPr>
        <dsp:cNvPr id="0" name=""/>
        <dsp:cNvSpPr/>
      </dsp:nvSpPr>
      <dsp:spPr>
        <a:xfrm>
          <a:off x="0" y="619820"/>
          <a:ext cx="11029950" cy="11442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B9C6B2-DE25-4CE0-BE17-7C440A1524D2}">
      <dsp:nvSpPr>
        <dsp:cNvPr id="0" name=""/>
        <dsp:cNvSpPr/>
      </dsp:nvSpPr>
      <dsp:spPr>
        <a:xfrm>
          <a:off x="346146" y="877284"/>
          <a:ext cx="629356" cy="6293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611DA-6551-4E87-8896-26D86250C64B}">
      <dsp:nvSpPr>
        <dsp:cNvPr id="0" name=""/>
        <dsp:cNvSpPr/>
      </dsp:nvSpPr>
      <dsp:spPr>
        <a:xfrm>
          <a:off x="1321648" y="619820"/>
          <a:ext cx="9708301" cy="1144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03" tIns="121103" rIns="121103" bIns="12110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NSGs are built-in Azure tools for controlling inbound and outbound traffic at both the subnet and network interface card (NIC) levels. </a:t>
          </a:r>
        </a:p>
      </dsp:txBody>
      <dsp:txXfrm>
        <a:off x="1321648" y="619820"/>
        <a:ext cx="9708301" cy="1144284"/>
      </dsp:txXfrm>
    </dsp:sp>
    <dsp:sp modelId="{99532997-110A-4A7C-9A57-DB6450E0CB83}">
      <dsp:nvSpPr>
        <dsp:cNvPr id="0" name=""/>
        <dsp:cNvSpPr/>
      </dsp:nvSpPr>
      <dsp:spPr>
        <a:xfrm>
          <a:off x="0" y="2050176"/>
          <a:ext cx="11029950" cy="11442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5AD5BE-E3CC-46E2-8F92-5BA08B02908A}">
      <dsp:nvSpPr>
        <dsp:cNvPr id="0" name=""/>
        <dsp:cNvSpPr/>
      </dsp:nvSpPr>
      <dsp:spPr>
        <a:xfrm>
          <a:off x="346146" y="2307640"/>
          <a:ext cx="629356" cy="6293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2C1304-5518-4A34-9674-7D779514E09B}">
      <dsp:nvSpPr>
        <dsp:cNvPr id="0" name=""/>
        <dsp:cNvSpPr/>
      </dsp:nvSpPr>
      <dsp:spPr>
        <a:xfrm>
          <a:off x="1321648" y="2050176"/>
          <a:ext cx="9708301" cy="1144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03" tIns="121103" rIns="121103" bIns="12110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They allow you to create security rules that define which traffic is permitted or denied to specific resources.</a:t>
          </a:r>
        </a:p>
      </dsp:txBody>
      <dsp:txXfrm>
        <a:off x="1321648" y="2050176"/>
        <a:ext cx="9708301" cy="11442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C7E1A7-0A81-495E-80CE-500ACE444534}">
      <dsp:nvSpPr>
        <dsp:cNvPr id="0" name=""/>
        <dsp:cNvSpPr/>
      </dsp:nvSpPr>
      <dsp:spPr>
        <a:xfrm>
          <a:off x="0" y="588460"/>
          <a:ext cx="1102995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BD9B51-99A5-4C56-BF87-92A510F7A975}">
      <dsp:nvSpPr>
        <dsp:cNvPr id="0" name=""/>
        <dsp:cNvSpPr/>
      </dsp:nvSpPr>
      <dsp:spPr>
        <a:xfrm>
          <a:off x="551497" y="322780"/>
          <a:ext cx="7720965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800" b="0" i="0" kern="1200" baseline="0"/>
            <a:t>This option allows businesses to run SQL Server on Azure VMs</a:t>
          </a:r>
          <a:endParaRPr lang="en-US" sz="1800" kern="1200"/>
        </a:p>
      </dsp:txBody>
      <dsp:txXfrm>
        <a:off x="577436" y="348719"/>
        <a:ext cx="7669087" cy="479482"/>
      </dsp:txXfrm>
    </dsp:sp>
    <dsp:sp modelId="{FF5D73A1-6A27-451F-AF23-A70BF9305B8A}">
      <dsp:nvSpPr>
        <dsp:cNvPr id="0" name=""/>
        <dsp:cNvSpPr/>
      </dsp:nvSpPr>
      <dsp:spPr>
        <a:xfrm>
          <a:off x="0" y="1404940"/>
          <a:ext cx="1102995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-496807"/>
              <a:satOff val="-3252"/>
              <a:lumOff val="-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72A33-A2B8-465D-87DC-504D992CAC60}">
      <dsp:nvSpPr>
        <dsp:cNvPr id="0" name=""/>
        <dsp:cNvSpPr/>
      </dsp:nvSpPr>
      <dsp:spPr>
        <a:xfrm>
          <a:off x="551497" y="1139260"/>
          <a:ext cx="7720965" cy="531360"/>
        </a:xfrm>
        <a:prstGeom prst="roundRect">
          <a:avLst/>
        </a:prstGeom>
        <a:solidFill>
          <a:schemeClr val="accent2">
            <a:hueOff val="-496807"/>
            <a:satOff val="-3252"/>
            <a:lumOff val="-71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</a:t>
          </a:r>
          <a:r>
            <a:rPr lang="en-PK" sz="1800" b="0" i="0" kern="1200" baseline="0"/>
            <a:t>uitable for those already familiar with SQL Server. </a:t>
          </a:r>
          <a:endParaRPr lang="en-US" sz="1800" kern="1200"/>
        </a:p>
      </dsp:txBody>
      <dsp:txXfrm>
        <a:off x="577436" y="1165199"/>
        <a:ext cx="7669087" cy="479482"/>
      </dsp:txXfrm>
    </dsp:sp>
    <dsp:sp modelId="{00DF3CC8-DABE-4B16-B4C9-ACC0FD08C8A1}">
      <dsp:nvSpPr>
        <dsp:cNvPr id="0" name=""/>
        <dsp:cNvSpPr/>
      </dsp:nvSpPr>
      <dsp:spPr>
        <a:xfrm>
          <a:off x="0" y="2221420"/>
          <a:ext cx="1102995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-993614"/>
              <a:satOff val="-6505"/>
              <a:lumOff val="-14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23C9B-5D5A-46C5-912F-EA310FD4DA19}">
      <dsp:nvSpPr>
        <dsp:cNvPr id="0" name=""/>
        <dsp:cNvSpPr/>
      </dsp:nvSpPr>
      <dsp:spPr>
        <a:xfrm>
          <a:off x="551497" y="1955740"/>
          <a:ext cx="7720965" cy="531360"/>
        </a:xfrm>
        <a:prstGeom prst="roundRect">
          <a:avLst/>
        </a:prstGeom>
        <a:solidFill>
          <a:schemeClr val="accent2">
            <a:hueOff val="-993614"/>
            <a:satOff val="-6505"/>
            <a:lumOff val="-143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800" b="0" i="0" kern="1200" baseline="0"/>
            <a:t>Azure manages security patches and backups</a:t>
          </a:r>
          <a:endParaRPr lang="en-US" sz="1800" kern="1200"/>
        </a:p>
      </dsp:txBody>
      <dsp:txXfrm>
        <a:off x="577436" y="1981679"/>
        <a:ext cx="7669087" cy="479482"/>
      </dsp:txXfrm>
    </dsp:sp>
    <dsp:sp modelId="{6019B310-6940-4CFD-A33B-F0B0FEAA01B9}">
      <dsp:nvSpPr>
        <dsp:cNvPr id="0" name=""/>
        <dsp:cNvSpPr/>
      </dsp:nvSpPr>
      <dsp:spPr>
        <a:xfrm>
          <a:off x="0" y="3037900"/>
          <a:ext cx="1102995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-1490421"/>
              <a:satOff val="-9757"/>
              <a:lumOff val="-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6D8AB6-18CE-46E6-8847-895149989098}">
      <dsp:nvSpPr>
        <dsp:cNvPr id="0" name=""/>
        <dsp:cNvSpPr/>
      </dsp:nvSpPr>
      <dsp:spPr>
        <a:xfrm>
          <a:off x="551497" y="2772220"/>
          <a:ext cx="7720965" cy="531360"/>
        </a:xfrm>
        <a:prstGeom prst="roundRect">
          <a:avLst/>
        </a:prstGeom>
        <a:solidFill>
          <a:schemeClr val="accent2">
            <a:hueOff val="-1490421"/>
            <a:satOff val="-9757"/>
            <a:lumOff val="-215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34" tIns="0" rIns="29183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800" b="0" i="0" kern="1200" baseline="0"/>
            <a:t>users are responsible for maintaining the OS and SQL Server software.</a:t>
          </a:r>
          <a:endParaRPr lang="en-US" sz="1800" kern="1200"/>
        </a:p>
      </dsp:txBody>
      <dsp:txXfrm>
        <a:off x="577436" y="2798159"/>
        <a:ext cx="7669087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EDD33D-C3C9-4F02-A626-CF83571A70B0}">
      <dsp:nvSpPr>
        <dsp:cNvPr id="0" name=""/>
        <dsp:cNvSpPr/>
      </dsp:nvSpPr>
      <dsp:spPr>
        <a:xfrm>
          <a:off x="0" y="54603"/>
          <a:ext cx="11029950" cy="180501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O</a:t>
          </a:r>
          <a:r>
            <a:rPr lang="en-PK" sz="3300" b="0" i="0" kern="1200" baseline="0"/>
            <a:t>ffer</a:t>
          </a:r>
          <a:r>
            <a:rPr lang="en-US" sz="3300" kern="1200"/>
            <a:t>s </a:t>
          </a:r>
          <a:r>
            <a:rPr lang="en-PK" sz="3300" b="0" i="0" kern="1200" baseline="0"/>
            <a:t>most SQL Server features without needing to manage virtual machines. </a:t>
          </a:r>
          <a:endParaRPr lang="en-US" sz="3300" kern="1200"/>
        </a:p>
      </dsp:txBody>
      <dsp:txXfrm>
        <a:off x="88114" y="142717"/>
        <a:ext cx="10853722" cy="1628789"/>
      </dsp:txXfrm>
    </dsp:sp>
    <dsp:sp modelId="{E488CF52-3D93-4912-85F1-C117158EDB0A}">
      <dsp:nvSpPr>
        <dsp:cNvPr id="0" name=""/>
        <dsp:cNvSpPr/>
      </dsp:nvSpPr>
      <dsp:spPr>
        <a:xfrm>
          <a:off x="0" y="1954660"/>
          <a:ext cx="11029950" cy="1805017"/>
        </a:xfrm>
        <a:prstGeom prst="roundRect">
          <a:avLst/>
        </a:prstGeom>
        <a:solidFill>
          <a:schemeClr val="accent2">
            <a:hueOff val="-1490421"/>
            <a:satOff val="-9757"/>
            <a:lumOff val="-215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3300" b="0" i="0" kern="1200" baseline="0"/>
            <a:t>This is ideal for businesses looking to save on infrastructure costs while retaining SQL Server’s instance-scoped features.</a:t>
          </a:r>
          <a:endParaRPr lang="en-US" sz="3300" kern="1200"/>
        </a:p>
      </dsp:txBody>
      <dsp:txXfrm>
        <a:off x="88114" y="2042774"/>
        <a:ext cx="10853722" cy="16287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4164BD-B806-4FE6-BDBF-BCBD112C8839}">
      <dsp:nvSpPr>
        <dsp:cNvPr id="0" name=""/>
        <dsp:cNvSpPr/>
      </dsp:nvSpPr>
      <dsp:spPr>
        <a:xfrm>
          <a:off x="0" y="7420"/>
          <a:ext cx="11029950" cy="575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</a:t>
          </a:r>
          <a:r>
            <a:rPr lang="en-PK" sz="2400" b="0" i="0" kern="1200" baseline="0"/>
            <a:t>bstracts the server management completely</a:t>
          </a:r>
          <a:r>
            <a:rPr lang="en-US" sz="2400" b="0" i="0" kern="1200" baseline="0"/>
            <a:t>.</a:t>
          </a:r>
          <a:endParaRPr lang="en-US" sz="2400" kern="1200"/>
        </a:p>
      </dsp:txBody>
      <dsp:txXfrm>
        <a:off x="28100" y="35520"/>
        <a:ext cx="10973750" cy="519439"/>
      </dsp:txXfrm>
    </dsp:sp>
    <dsp:sp modelId="{DC185A0F-DD00-4F1C-9620-14E74B4D66D3}">
      <dsp:nvSpPr>
        <dsp:cNvPr id="0" name=""/>
        <dsp:cNvSpPr/>
      </dsp:nvSpPr>
      <dsp:spPr>
        <a:xfrm>
          <a:off x="0" y="652180"/>
          <a:ext cx="11029950" cy="575639"/>
        </a:xfrm>
        <a:prstGeom prst="roundRect">
          <a:avLst/>
        </a:prstGeom>
        <a:solidFill>
          <a:schemeClr val="accent2">
            <a:hueOff val="-298084"/>
            <a:satOff val="-1951"/>
            <a:lumOff val="-431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A</a:t>
          </a:r>
          <a:r>
            <a:rPr lang="en-PK" sz="2400" b="0" i="0" kern="1200" baseline="0"/>
            <a:t>llow</a:t>
          </a:r>
          <a:r>
            <a:rPr lang="en-US" sz="2400" b="0" i="0" kern="1200" baseline="0"/>
            <a:t>s</a:t>
          </a:r>
          <a:r>
            <a:rPr lang="en-PK" sz="2400" b="0" i="0" kern="1200" baseline="0"/>
            <a:t> businesses to focus purely on application development. </a:t>
          </a:r>
          <a:endParaRPr lang="en-US" sz="2400" kern="1200"/>
        </a:p>
      </dsp:txBody>
      <dsp:txXfrm>
        <a:off x="28100" y="680280"/>
        <a:ext cx="10973750" cy="519439"/>
      </dsp:txXfrm>
    </dsp:sp>
    <dsp:sp modelId="{8AD84AD8-AA4E-49DB-9208-FFB45EFFEBD6}">
      <dsp:nvSpPr>
        <dsp:cNvPr id="0" name=""/>
        <dsp:cNvSpPr/>
      </dsp:nvSpPr>
      <dsp:spPr>
        <a:xfrm>
          <a:off x="0" y="1296940"/>
          <a:ext cx="11029950" cy="575639"/>
        </a:xfrm>
        <a:prstGeom prst="roundRect">
          <a:avLst/>
        </a:prstGeom>
        <a:solidFill>
          <a:schemeClr val="accent2">
            <a:hueOff val="-596168"/>
            <a:satOff val="-3903"/>
            <a:lumOff val="-862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S</a:t>
          </a:r>
          <a:r>
            <a:rPr lang="en-PK" sz="2400" b="0" i="0" kern="1200" baseline="0"/>
            <a:t>upports hyperscale for large storage</a:t>
          </a:r>
          <a:r>
            <a:rPr lang="en-US" sz="2400" kern="1200"/>
            <a:t>.</a:t>
          </a:r>
        </a:p>
      </dsp:txBody>
      <dsp:txXfrm>
        <a:off x="28100" y="1325040"/>
        <a:ext cx="10973750" cy="519439"/>
      </dsp:txXfrm>
    </dsp:sp>
    <dsp:sp modelId="{90283C1C-4353-4F79-B721-F96B9ED6F534}">
      <dsp:nvSpPr>
        <dsp:cNvPr id="0" name=""/>
        <dsp:cNvSpPr/>
      </dsp:nvSpPr>
      <dsp:spPr>
        <a:xfrm>
          <a:off x="0" y="1941700"/>
          <a:ext cx="11029950" cy="575639"/>
        </a:xfrm>
        <a:prstGeom prst="roundRect">
          <a:avLst/>
        </a:prstGeom>
        <a:solidFill>
          <a:schemeClr val="accent2">
            <a:hueOff val="-894253"/>
            <a:satOff val="-5854"/>
            <a:lumOff val="-1294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Supports </a:t>
          </a:r>
          <a:r>
            <a:rPr lang="en-PK" sz="2400" b="0" i="0" kern="1200" baseline="0"/>
            <a:t>geo-replication for global reach</a:t>
          </a:r>
          <a:r>
            <a:rPr lang="en-US" sz="2400" kern="1200"/>
            <a:t>.</a:t>
          </a:r>
        </a:p>
      </dsp:txBody>
      <dsp:txXfrm>
        <a:off x="28100" y="1969800"/>
        <a:ext cx="10973750" cy="519439"/>
      </dsp:txXfrm>
    </dsp:sp>
    <dsp:sp modelId="{CA593970-3F0F-4C07-84B4-753F19960946}">
      <dsp:nvSpPr>
        <dsp:cNvPr id="0" name=""/>
        <dsp:cNvSpPr/>
      </dsp:nvSpPr>
      <dsp:spPr>
        <a:xfrm>
          <a:off x="0" y="2586460"/>
          <a:ext cx="11029950" cy="575639"/>
        </a:xfrm>
        <a:prstGeom prst="roundRect">
          <a:avLst/>
        </a:prstGeom>
        <a:solidFill>
          <a:schemeClr val="accent2">
            <a:hueOff val="-1192337"/>
            <a:satOff val="-7806"/>
            <a:lumOff val="-172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Supports </a:t>
          </a:r>
          <a:r>
            <a:rPr lang="en-PK" sz="2400" b="0" i="0" kern="1200" baseline="0"/>
            <a:t>autoscaling for unpredictable workloads. </a:t>
          </a:r>
          <a:endParaRPr lang="en-US" sz="2400" kern="1200"/>
        </a:p>
      </dsp:txBody>
      <dsp:txXfrm>
        <a:off x="28100" y="2614560"/>
        <a:ext cx="10973750" cy="519439"/>
      </dsp:txXfrm>
    </dsp:sp>
    <dsp:sp modelId="{92020437-2DC5-438C-B18A-FAC3F22982D6}">
      <dsp:nvSpPr>
        <dsp:cNvPr id="0" name=""/>
        <dsp:cNvSpPr/>
      </dsp:nvSpPr>
      <dsp:spPr>
        <a:xfrm>
          <a:off x="0" y="3231220"/>
          <a:ext cx="11029950" cy="575639"/>
        </a:xfrm>
        <a:prstGeom prst="roundRect">
          <a:avLst/>
        </a:prstGeom>
        <a:solidFill>
          <a:schemeClr val="accent2">
            <a:hueOff val="-1490421"/>
            <a:satOff val="-9757"/>
            <a:lumOff val="-215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</a:t>
          </a:r>
          <a:r>
            <a:rPr lang="en-PK" sz="2400" b="0" i="0" kern="1200" baseline="0"/>
            <a:t>ffers a high availability SLA and intelligent performance management.</a:t>
          </a:r>
          <a:endParaRPr lang="en-US" sz="2400" kern="1200"/>
        </a:p>
      </dsp:txBody>
      <dsp:txXfrm>
        <a:off x="28100" y="3259320"/>
        <a:ext cx="10973750" cy="5194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68126-D161-4068-8708-B6E30764B5B4}">
      <dsp:nvSpPr>
        <dsp:cNvPr id="0" name=""/>
        <dsp:cNvSpPr/>
      </dsp:nvSpPr>
      <dsp:spPr>
        <a:xfrm>
          <a:off x="0" y="64193"/>
          <a:ext cx="11029950" cy="87395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Scalability: Elastic scaling of throughput and storage based on demand.</a:t>
          </a:r>
        </a:p>
      </dsp:txBody>
      <dsp:txXfrm>
        <a:off x="42663" y="106856"/>
        <a:ext cx="10944624" cy="788627"/>
      </dsp:txXfrm>
    </dsp:sp>
    <dsp:sp modelId="{5E7B29FC-4058-475F-80C1-373CEF75EE79}">
      <dsp:nvSpPr>
        <dsp:cNvPr id="0" name=""/>
        <dsp:cNvSpPr/>
      </dsp:nvSpPr>
      <dsp:spPr>
        <a:xfrm>
          <a:off x="0" y="1001507"/>
          <a:ext cx="11029950" cy="87395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Global Distribution: Automatic replication to any Azure region for global access.</a:t>
          </a:r>
        </a:p>
      </dsp:txBody>
      <dsp:txXfrm>
        <a:off x="42663" y="1044170"/>
        <a:ext cx="10944624" cy="788627"/>
      </dsp:txXfrm>
    </dsp:sp>
    <dsp:sp modelId="{213F0F31-86C2-45CA-9255-E2F380D7CFC5}">
      <dsp:nvSpPr>
        <dsp:cNvPr id="0" name=""/>
        <dsp:cNvSpPr/>
      </dsp:nvSpPr>
      <dsp:spPr>
        <a:xfrm>
          <a:off x="0" y="1938820"/>
          <a:ext cx="11029950" cy="87395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High Availability: 99.999% availability with multi-region replication and disaster recovery.</a:t>
          </a:r>
        </a:p>
      </dsp:txBody>
      <dsp:txXfrm>
        <a:off x="42663" y="1981483"/>
        <a:ext cx="10944624" cy="788627"/>
      </dsp:txXfrm>
    </dsp:sp>
    <dsp:sp modelId="{89C50487-1012-40D2-A93C-DCE03782D632}">
      <dsp:nvSpPr>
        <dsp:cNvPr id="0" name=""/>
        <dsp:cNvSpPr/>
      </dsp:nvSpPr>
      <dsp:spPr>
        <a:xfrm>
          <a:off x="0" y="2876133"/>
          <a:ext cx="11029950" cy="873953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Flexible Consistency Models: Five well-defined consistency levels from strong to eventual consistency.</a:t>
          </a:r>
        </a:p>
      </dsp:txBody>
      <dsp:txXfrm>
        <a:off x="42663" y="2918796"/>
        <a:ext cx="10944624" cy="78862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72FC40-C07F-48F1-B5C7-3E1DD65D0F2E}">
      <dsp:nvSpPr>
        <dsp:cNvPr id="0" name=""/>
        <dsp:cNvSpPr/>
      </dsp:nvSpPr>
      <dsp:spPr>
        <a:xfrm>
          <a:off x="0" y="384"/>
          <a:ext cx="718359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C038A-A5DF-4C61-8631-41FAD07F44D1}">
      <dsp:nvSpPr>
        <dsp:cNvPr id="0" name=""/>
        <dsp:cNvSpPr/>
      </dsp:nvSpPr>
      <dsp:spPr>
        <a:xfrm>
          <a:off x="0" y="384"/>
          <a:ext cx="7183597" cy="630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Strong Consistency: Linearizability for the most recent committed writes.</a:t>
          </a:r>
        </a:p>
      </dsp:txBody>
      <dsp:txXfrm>
        <a:off x="0" y="384"/>
        <a:ext cx="7183597" cy="630318"/>
      </dsp:txXfrm>
    </dsp:sp>
    <dsp:sp modelId="{F39E1913-724C-4882-BC8F-DEF34B84EF5A}">
      <dsp:nvSpPr>
        <dsp:cNvPr id="0" name=""/>
        <dsp:cNvSpPr/>
      </dsp:nvSpPr>
      <dsp:spPr>
        <a:xfrm>
          <a:off x="0" y="630703"/>
          <a:ext cx="718359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2A377F-09AD-4831-B27C-9F169A2E2602}">
      <dsp:nvSpPr>
        <dsp:cNvPr id="0" name=""/>
        <dsp:cNvSpPr/>
      </dsp:nvSpPr>
      <dsp:spPr>
        <a:xfrm>
          <a:off x="0" y="630703"/>
          <a:ext cx="7183597" cy="630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Bounded Staleness: Reads lag behind writes by a defined period or versions.</a:t>
          </a:r>
        </a:p>
      </dsp:txBody>
      <dsp:txXfrm>
        <a:off x="0" y="630703"/>
        <a:ext cx="7183597" cy="630318"/>
      </dsp:txXfrm>
    </dsp:sp>
    <dsp:sp modelId="{940E5A72-0B8B-4E89-BEBD-CF81E0DF2E36}">
      <dsp:nvSpPr>
        <dsp:cNvPr id="0" name=""/>
        <dsp:cNvSpPr/>
      </dsp:nvSpPr>
      <dsp:spPr>
        <a:xfrm>
          <a:off x="0" y="1261021"/>
          <a:ext cx="718359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E9AF47-FD72-4647-B9CC-D6F49DB061A1}">
      <dsp:nvSpPr>
        <dsp:cNvPr id="0" name=""/>
        <dsp:cNvSpPr/>
      </dsp:nvSpPr>
      <dsp:spPr>
        <a:xfrm>
          <a:off x="0" y="1261021"/>
          <a:ext cx="7183597" cy="630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Session Consistency: Ensures monotonic reads and writes within a session, great for user-specific data.</a:t>
          </a:r>
        </a:p>
      </dsp:txBody>
      <dsp:txXfrm>
        <a:off x="0" y="1261021"/>
        <a:ext cx="7183597" cy="630318"/>
      </dsp:txXfrm>
    </dsp:sp>
    <dsp:sp modelId="{0EF953AC-65FC-4BE4-91D8-4102654FC2ED}">
      <dsp:nvSpPr>
        <dsp:cNvPr id="0" name=""/>
        <dsp:cNvSpPr/>
      </dsp:nvSpPr>
      <dsp:spPr>
        <a:xfrm>
          <a:off x="0" y="1891340"/>
          <a:ext cx="718359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587A8A-7068-4E71-96FE-4911E9EF976F}">
      <dsp:nvSpPr>
        <dsp:cNvPr id="0" name=""/>
        <dsp:cNvSpPr/>
      </dsp:nvSpPr>
      <dsp:spPr>
        <a:xfrm>
          <a:off x="0" y="1891340"/>
          <a:ext cx="7183597" cy="630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Consistent Prefix: No out-of-order reads.</a:t>
          </a:r>
        </a:p>
      </dsp:txBody>
      <dsp:txXfrm>
        <a:off x="0" y="1891340"/>
        <a:ext cx="7183597" cy="630318"/>
      </dsp:txXfrm>
    </dsp:sp>
    <dsp:sp modelId="{B32F1269-A404-4681-9001-F97BB2E4A99E}">
      <dsp:nvSpPr>
        <dsp:cNvPr id="0" name=""/>
        <dsp:cNvSpPr/>
      </dsp:nvSpPr>
      <dsp:spPr>
        <a:xfrm>
          <a:off x="0" y="2521658"/>
          <a:ext cx="718359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3C6FD5-4512-4F3D-A8A1-A7B3C2BCA73D}">
      <dsp:nvSpPr>
        <dsp:cNvPr id="0" name=""/>
        <dsp:cNvSpPr/>
      </dsp:nvSpPr>
      <dsp:spPr>
        <a:xfrm>
          <a:off x="0" y="2521658"/>
          <a:ext cx="7183597" cy="630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Eventual Consistency: Lowest latency but no up-to-date reads guarantee.</a:t>
          </a:r>
        </a:p>
      </dsp:txBody>
      <dsp:txXfrm>
        <a:off x="0" y="2521658"/>
        <a:ext cx="7183597" cy="63031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2D5C44-BFEC-49EF-B47E-473712C2BB6F}">
      <dsp:nvSpPr>
        <dsp:cNvPr id="0" name=""/>
        <dsp:cNvSpPr/>
      </dsp:nvSpPr>
      <dsp:spPr>
        <a:xfrm>
          <a:off x="1402474" y="2046"/>
          <a:ext cx="5609896" cy="89790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8" tIns="228069" rIns="108848" bIns="228069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300" b="0" i="0" kern="1200" baseline="0" dirty="0"/>
            <a:t>For document-based data with SQL syntax queries</a:t>
          </a:r>
          <a:endParaRPr lang="en-US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</a:t>
          </a:r>
          <a:r>
            <a:rPr lang="en-PK" sz="1300" b="0" i="0" kern="1200" baseline="0" dirty="0"/>
            <a:t>deal for migrating from traditional databases like Oracle or DynamoDB.</a:t>
          </a:r>
          <a:endParaRPr lang="en-US" sz="1300" kern="1200" dirty="0"/>
        </a:p>
      </dsp:txBody>
      <dsp:txXfrm>
        <a:off x="1402474" y="2046"/>
        <a:ext cx="5609896" cy="897908"/>
      </dsp:txXfrm>
    </dsp:sp>
    <dsp:sp modelId="{6130109F-2ED9-490D-872E-CDFCE6814A2F}">
      <dsp:nvSpPr>
        <dsp:cNvPr id="0" name=""/>
        <dsp:cNvSpPr/>
      </dsp:nvSpPr>
      <dsp:spPr>
        <a:xfrm>
          <a:off x="0" y="2046"/>
          <a:ext cx="1402474" cy="89790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214" tIns="88693" rIns="74214" bIns="8869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700" b="1" i="0" kern="1200" baseline="0"/>
            <a:t>Core (SQL) API</a:t>
          </a:r>
          <a:r>
            <a:rPr lang="en-PK" sz="1700" b="0" i="0" kern="1200" baseline="0"/>
            <a:t>: </a:t>
          </a:r>
          <a:endParaRPr lang="en-US" sz="1700" kern="1200"/>
        </a:p>
      </dsp:txBody>
      <dsp:txXfrm>
        <a:off x="0" y="2046"/>
        <a:ext cx="1402474" cy="897908"/>
      </dsp:txXfrm>
    </dsp:sp>
    <dsp:sp modelId="{B77179F9-BF52-4DEB-9482-961B0F84902E}">
      <dsp:nvSpPr>
        <dsp:cNvPr id="0" name=""/>
        <dsp:cNvSpPr/>
      </dsp:nvSpPr>
      <dsp:spPr>
        <a:xfrm>
          <a:off x="1402474" y="953828"/>
          <a:ext cx="5609896" cy="89790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8" tIns="228069" rIns="108848" bIns="228069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300" b="0" i="0" kern="1200" baseline="0" dirty="0"/>
            <a:t>For graph-based data, useful for complex relationships, such as social networks or IoT data.</a:t>
          </a:r>
          <a:endParaRPr lang="en-US" sz="1300" kern="1200" dirty="0"/>
        </a:p>
      </dsp:txBody>
      <dsp:txXfrm>
        <a:off x="1402474" y="953828"/>
        <a:ext cx="5609896" cy="897908"/>
      </dsp:txXfrm>
    </dsp:sp>
    <dsp:sp modelId="{5D7FF6A1-99CD-4BD8-8D74-2C5F6B707010}">
      <dsp:nvSpPr>
        <dsp:cNvPr id="0" name=""/>
        <dsp:cNvSpPr/>
      </dsp:nvSpPr>
      <dsp:spPr>
        <a:xfrm>
          <a:off x="0" y="953828"/>
          <a:ext cx="1402474" cy="89790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214" tIns="88693" rIns="74214" bIns="8869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700" b="1" i="0" kern="1200" baseline="0"/>
            <a:t>Gremlin API</a:t>
          </a:r>
          <a:r>
            <a:rPr lang="en-PK" sz="1700" b="0" i="0" kern="1200" baseline="0"/>
            <a:t>: </a:t>
          </a:r>
          <a:endParaRPr lang="en-US" sz="1700" kern="1200"/>
        </a:p>
      </dsp:txBody>
      <dsp:txXfrm>
        <a:off x="0" y="953828"/>
        <a:ext cx="1402474" cy="897908"/>
      </dsp:txXfrm>
    </dsp:sp>
    <dsp:sp modelId="{4063F206-424E-4595-9A62-3C202DC544F1}">
      <dsp:nvSpPr>
        <dsp:cNvPr id="0" name=""/>
        <dsp:cNvSpPr/>
      </dsp:nvSpPr>
      <dsp:spPr>
        <a:xfrm>
          <a:off x="1402474" y="1905611"/>
          <a:ext cx="5609896" cy="89790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8" tIns="228069" rIns="108848" bIns="228069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300" b="0" i="0" kern="1200" baseline="0"/>
            <a:t>Enables use of existing MongoDB applications with minimal changes.</a:t>
          </a:r>
          <a:endParaRPr lang="en-US" sz="1300" kern="1200"/>
        </a:p>
      </dsp:txBody>
      <dsp:txXfrm>
        <a:off x="1402474" y="1905611"/>
        <a:ext cx="5609896" cy="897908"/>
      </dsp:txXfrm>
    </dsp:sp>
    <dsp:sp modelId="{1401774A-00D1-4A20-82A4-28615358FFFE}">
      <dsp:nvSpPr>
        <dsp:cNvPr id="0" name=""/>
        <dsp:cNvSpPr/>
      </dsp:nvSpPr>
      <dsp:spPr>
        <a:xfrm>
          <a:off x="0" y="1905611"/>
          <a:ext cx="1402474" cy="89790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4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214" tIns="88693" rIns="74214" bIns="8869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700" b="1" i="0" kern="1200" baseline="0"/>
            <a:t>MongoDB API</a:t>
          </a:r>
          <a:r>
            <a:rPr lang="en-PK" sz="1700" b="0" i="0" kern="1200" baseline="0"/>
            <a:t>: </a:t>
          </a:r>
          <a:endParaRPr lang="en-US" sz="1700" kern="1200"/>
        </a:p>
      </dsp:txBody>
      <dsp:txXfrm>
        <a:off x="0" y="1905611"/>
        <a:ext cx="1402474" cy="897908"/>
      </dsp:txXfrm>
    </dsp:sp>
    <dsp:sp modelId="{4219F01C-37FA-470F-AF43-51AFD669534C}">
      <dsp:nvSpPr>
        <dsp:cNvPr id="0" name=""/>
        <dsp:cNvSpPr/>
      </dsp:nvSpPr>
      <dsp:spPr>
        <a:xfrm>
          <a:off x="1402474" y="2857393"/>
          <a:ext cx="5609896" cy="89790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8" tIns="228069" rIns="108848" bIns="228069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300" b="0" i="0" kern="1200" baseline="0"/>
            <a:t>Supports column-oriented data storage and scales horizontally for large datasets.</a:t>
          </a:r>
          <a:endParaRPr lang="en-US" sz="1300" kern="1200"/>
        </a:p>
      </dsp:txBody>
      <dsp:txXfrm>
        <a:off x="1402474" y="2857393"/>
        <a:ext cx="5609896" cy="897908"/>
      </dsp:txXfrm>
    </dsp:sp>
    <dsp:sp modelId="{B39E12F9-C7F5-442E-A7FA-C0CCD908B123}">
      <dsp:nvSpPr>
        <dsp:cNvPr id="0" name=""/>
        <dsp:cNvSpPr/>
      </dsp:nvSpPr>
      <dsp:spPr>
        <a:xfrm>
          <a:off x="0" y="2857393"/>
          <a:ext cx="1402474" cy="89790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5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214" tIns="88693" rIns="74214" bIns="8869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700" b="1" i="0" kern="1200" baseline="0"/>
            <a:t>Cassandra API</a:t>
          </a:r>
          <a:r>
            <a:rPr lang="en-PK" sz="1700" b="0" i="0" kern="1200" baseline="0"/>
            <a:t>: </a:t>
          </a:r>
          <a:endParaRPr lang="en-US" sz="1700" kern="1200"/>
        </a:p>
      </dsp:txBody>
      <dsp:txXfrm>
        <a:off x="0" y="2857393"/>
        <a:ext cx="1402474" cy="897908"/>
      </dsp:txXfrm>
    </dsp:sp>
    <dsp:sp modelId="{A56F46B7-57D4-4367-A69E-0FC8E0A3CCCA}">
      <dsp:nvSpPr>
        <dsp:cNvPr id="0" name=""/>
        <dsp:cNvSpPr/>
      </dsp:nvSpPr>
      <dsp:spPr>
        <a:xfrm>
          <a:off x="1402474" y="3809176"/>
          <a:ext cx="5609896" cy="897908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48" tIns="228069" rIns="108848" bIns="228069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300" b="0" i="0" kern="1200" baseline="0"/>
            <a:t>A key-value store that works well with OLTP scenarios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</a:t>
          </a:r>
          <a:r>
            <a:rPr lang="en-PK" sz="1300" b="0" i="0" kern="1200" baseline="0"/>
            <a:t>an migrate from Azure Table Storage with minimal effort. </a:t>
          </a:r>
          <a:endParaRPr lang="en-US" sz="1300" kern="1200"/>
        </a:p>
      </dsp:txBody>
      <dsp:txXfrm>
        <a:off x="1402474" y="3809176"/>
        <a:ext cx="5609896" cy="897908"/>
      </dsp:txXfrm>
    </dsp:sp>
    <dsp:sp modelId="{76177877-EABA-4A56-909B-20D590B01BCB}">
      <dsp:nvSpPr>
        <dsp:cNvPr id="0" name=""/>
        <dsp:cNvSpPr/>
      </dsp:nvSpPr>
      <dsp:spPr>
        <a:xfrm>
          <a:off x="0" y="3809176"/>
          <a:ext cx="1402474" cy="897908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6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4214" tIns="88693" rIns="74214" bIns="8869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700" b="1" i="0" kern="1200" baseline="0"/>
            <a:t>Table API</a:t>
          </a:r>
          <a:r>
            <a:rPr lang="en-PK" sz="1700" b="0" i="0" kern="1200" baseline="0"/>
            <a:t>: </a:t>
          </a:r>
          <a:endParaRPr lang="en-US" sz="1700" kern="1200"/>
        </a:p>
      </dsp:txBody>
      <dsp:txXfrm>
        <a:off x="0" y="3809176"/>
        <a:ext cx="1402474" cy="897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F5BD8-AB19-415A-A6E8-2C02BC4B51DD}" type="datetimeFigureOut">
              <a:rPr lang="en-PK" smtClean="0"/>
              <a:t>05/10/2024</a:t>
            </a:fld>
            <a:endParaRPr lang="en-P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6FAB4-9C4C-4B5F-AFD2-1EBD9F3DC86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18734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3511-33AF-40AE-82D0-F33732B7D147}" type="datetime1">
              <a:rPr lang="en-US" smtClean="0"/>
              <a:t>10/5/2024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032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AF1F-39F2-4B31-8139-B1BB4A980734}" type="datetime1">
              <a:rPr lang="en-US" smtClean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82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1853-5107-4B00-83AD-32E4F7B18F30}" type="datetime1">
              <a:rPr lang="en-US" smtClean="0"/>
              <a:t>10/5/2024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265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47BF-ED07-45D6-BE38-A9AEB24EAF9B}" type="datetime1">
              <a:rPr lang="en-US" smtClean="0"/>
              <a:t>10/5/2024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39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6B55-DA85-497A-A47D-E5AD3FB1E09B}" type="datetime1">
              <a:rPr lang="en-US" smtClean="0"/>
              <a:t>10/5/2024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699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DA88-1C6C-455D-BD3E-4309786BA0F9}" type="datetime1">
              <a:rPr lang="en-US" smtClean="0"/>
              <a:t>10/5/2024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069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1C80-0345-43F3-9621-4C7DC2C05A5A}" type="datetime1">
              <a:rPr lang="en-US" smtClean="0"/>
              <a:t>10/5/2024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01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72C0-8626-407D-A7C9-4D25B4156BA5}" type="datetime1">
              <a:rPr lang="en-US" smtClean="0"/>
              <a:t>10/5/2024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692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C96B-941D-41C4-B3C5-9C8283BBCCD3}" type="datetime1">
              <a:rPr lang="en-US" smtClean="0"/>
              <a:t>10/5/2024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572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611126C9-D3D6-4A6D-BD80-931F70242AF5}" type="datetime1">
              <a:rPr lang="en-US" smtClean="0"/>
              <a:t>10/5/2024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03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DA07-CC06-426F-A7E9-CF6138A41C37}" type="datetime1">
              <a:rPr lang="en-US" smtClean="0"/>
              <a:t>10/5/2024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CS4037 - Muhammad Sudais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022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A8E0D95-E414-403E-B8FF-E99C0A1E76A0}" type="datetime1">
              <a:rPr lang="en-US" smtClean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CS4037 - Muhammad Sudais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416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loud shaped hard drive with cables">
            <a:extLst>
              <a:ext uri="{FF2B5EF4-FFF2-40B4-BE49-F238E27FC236}">
                <a16:creationId xmlns:a16="http://schemas.microsoft.com/office/drawing/2014/main" id="{7C0FD50E-8B5E-C60A-FF87-E384C8CD29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BA529-DA4E-F585-399D-BB7F6180F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357" y="4671000"/>
            <a:ext cx="9434185" cy="5145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Introduction to Cloud Computing</a:t>
            </a:r>
            <a:endParaRPr lang="en-PK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46B46-E43E-46C0-EF89-1C44C3E6B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0607" y="5509956"/>
            <a:ext cx="3407964" cy="707786"/>
          </a:xfrm>
        </p:spPr>
        <p:txBody>
          <a:bodyPr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Gadugi" panose="020B0502040204020203" pitchFamily="34" charset="0"/>
                <a:ea typeface="Gadugi" panose="020B0502040204020203" pitchFamily="34" charset="0"/>
              </a:rPr>
              <a:t>Muhammad Sudais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cap="none" dirty="0">
                <a:latin typeface="Gadugi" panose="020B0502040204020203" pitchFamily="34" charset="0"/>
                <a:ea typeface="Gadugi" panose="020B0502040204020203" pitchFamily="34" charset="0"/>
              </a:rPr>
              <a:t>muhammad.sudais.v@nu.edu.pk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2C8290-F364-4729-7231-0B36984ADF01}"/>
              </a:ext>
            </a:extLst>
          </p:cNvPr>
          <p:cNvSpPr txBox="1">
            <a:spLocks/>
          </p:cNvSpPr>
          <p:nvPr/>
        </p:nvSpPr>
        <p:spPr>
          <a:xfrm>
            <a:off x="8072283" y="1349679"/>
            <a:ext cx="2212259" cy="57785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solidFill>
                  <a:srgbClr val="82D9C9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rPr>
              <a:t>Week 7</a:t>
            </a:r>
            <a:endParaRPr lang="en-PK" b="1" dirty="0">
              <a:solidFill>
                <a:srgbClr val="82D9C9"/>
              </a:solidFill>
              <a:latin typeface="Gadugi" panose="020B0502040204020203" pitchFamily="34" charset="0"/>
              <a:ea typeface="Gadugi" panose="020B0502040204020203" pitchFamily="34" charset="0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71FE4D-CF87-0368-EE5D-C2F3C601F2B5}"/>
              </a:ext>
            </a:extLst>
          </p:cNvPr>
          <p:cNvSpPr txBox="1"/>
          <p:nvPr/>
        </p:nvSpPr>
        <p:spPr>
          <a:xfrm>
            <a:off x="850357" y="5118234"/>
            <a:ext cx="1111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CS-4037</a:t>
            </a:r>
            <a:endParaRPr lang="en-PK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247302-4335-EFE6-1605-67EA7E9857BA}"/>
              </a:ext>
            </a:extLst>
          </p:cNvPr>
          <p:cNvSpPr txBox="1"/>
          <p:nvPr/>
        </p:nvSpPr>
        <p:spPr>
          <a:xfrm>
            <a:off x="7457832" y="1876054"/>
            <a:ext cx="34411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E62DB"/>
                </a:solidFill>
              </a:rPr>
              <a:t>Azure Cloud Networking, Storage </a:t>
            </a:r>
            <a:r>
              <a:rPr lang="en-US">
                <a:solidFill>
                  <a:srgbClr val="3E62DB"/>
                </a:solidFill>
              </a:rPr>
              <a:t>&amp; Database</a:t>
            </a:r>
            <a:endParaRPr lang="en-PK" dirty="0">
              <a:solidFill>
                <a:srgbClr val="3E62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834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B411D-02FC-34CF-69FB-F95CD02F1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Azure Networking for Connectivity - OVERVIEW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42D3A-F972-FCA2-DAA7-D9A7B5859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Azure Networking for Connectivity Purpose:</a:t>
            </a:r>
          </a:p>
          <a:p>
            <a:pPr lvl="1"/>
            <a:r>
              <a:rPr lang="en-US" dirty="0"/>
              <a:t>Simplifies the process of building, securing, and managing network infrastructure</a:t>
            </a:r>
          </a:p>
          <a:p>
            <a:pPr lvl="1"/>
            <a:r>
              <a:rPr lang="en-US" dirty="0"/>
              <a:t>Connects applications, scales efficiently, and ensures compliance</a:t>
            </a:r>
          </a:p>
          <a:p>
            <a:pPr lvl="1"/>
            <a:r>
              <a:rPr lang="en-US" dirty="0"/>
              <a:t>Supports hybrid cloud models, connecting on-premises resources to the cloud securely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DF064-267F-0C2A-31DD-FBB461553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3146896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B411D-02FC-34CF-69FB-F95CD02F1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Azure Virtual Network (VNet)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42D3A-F972-FCA2-DAA7-D9A7B5859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Features of Azure </a:t>
            </a:r>
            <a:r>
              <a:rPr lang="en-US" dirty="0" err="1"/>
              <a:t>VNet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Build secure, private network infrastructure</a:t>
            </a:r>
          </a:p>
          <a:p>
            <a:pPr lvl="1"/>
            <a:r>
              <a:rPr lang="en-US" dirty="0"/>
              <a:t>Communicate with on-premises networks and external resources</a:t>
            </a:r>
          </a:p>
          <a:p>
            <a:pPr lvl="1"/>
            <a:r>
              <a:rPr lang="en-US" dirty="0"/>
              <a:t>Filter and route traffic with Network Security Groups (NSGs) and firewalls</a:t>
            </a:r>
          </a:p>
          <a:p>
            <a:pPr lvl="1"/>
            <a:r>
              <a:rPr lang="en-US" dirty="0"/>
              <a:t>Attach multiple network interfaces (NICs) to Azure VMs</a:t>
            </a:r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DF064-267F-0C2A-31DD-FBB461553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592705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B411D-02FC-34CF-69FB-F95CD02F1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Azure Virtual Network Peering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42D3A-F972-FCA2-DAA7-D9A7B5859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VNet</a:t>
            </a:r>
            <a:r>
              <a:rPr lang="en-US" dirty="0"/>
              <a:t> Peering:</a:t>
            </a:r>
          </a:p>
          <a:p>
            <a:pPr lvl="1"/>
            <a:r>
              <a:rPr lang="en-US" dirty="0"/>
              <a:t>Connect multiple virtual networks securely</a:t>
            </a:r>
          </a:p>
          <a:p>
            <a:pPr lvl="1"/>
            <a:r>
              <a:rPr lang="en-US" dirty="0"/>
              <a:t>Uses Microsoft's private infrastructure</a:t>
            </a:r>
          </a:p>
          <a:p>
            <a:pPr lvl="1"/>
            <a:r>
              <a:rPr lang="en-US" dirty="0"/>
              <a:t>Global </a:t>
            </a:r>
            <a:r>
              <a:rPr lang="en-US" dirty="0" err="1"/>
              <a:t>VNet</a:t>
            </a:r>
            <a:r>
              <a:rPr lang="en-US" dirty="0"/>
              <a:t> Peering: Connect virtual networks across regions</a:t>
            </a:r>
          </a:p>
          <a:p>
            <a:pPr lvl="1"/>
            <a:r>
              <a:rPr lang="en-US" dirty="0"/>
              <a:t>Gateway Transit: Use the VPN gateway of a peered network for cross-premises connectivity</a:t>
            </a:r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DF064-267F-0C2A-31DD-FBB461553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1940161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B411D-02FC-34CF-69FB-F95CD02F1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Azure Virtual Wide Area Network (WAN)</a:t>
            </a:r>
            <a:br>
              <a:rPr lang="en-US">
                <a:solidFill>
                  <a:srgbClr val="FFFEFF"/>
                </a:solidFill>
              </a:rPr>
            </a:b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42D3A-F972-FCA2-DAA7-D9A7B5859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Azure Virtual WAN Overview:</a:t>
            </a:r>
          </a:p>
          <a:p>
            <a:r>
              <a:rPr lang="en-US" dirty="0"/>
              <a:t>Managed networking service for connectivity, security, and routing</a:t>
            </a:r>
          </a:p>
          <a:p>
            <a:pPr marL="0" indent="0">
              <a:buNone/>
            </a:pPr>
            <a:r>
              <a:rPr lang="en-US" dirty="0"/>
              <a:t>Features:</a:t>
            </a:r>
          </a:p>
          <a:p>
            <a:r>
              <a:rPr lang="en-US" dirty="0"/>
              <a:t>Branch connectivity with SD-WAN/VPN</a:t>
            </a:r>
          </a:p>
          <a:p>
            <a:r>
              <a:rPr lang="en-US" dirty="0"/>
              <a:t>Site-to-site and point-to-site VPN</a:t>
            </a:r>
          </a:p>
          <a:p>
            <a:r>
              <a:rPr lang="en-US" dirty="0"/>
              <a:t>ExpressRoute for private connectivity</a:t>
            </a:r>
          </a:p>
          <a:p>
            <a:r>
              <a:rPr lang="en-US" dirty="0"/>
              <a:t>Remote user access for work-from-home scenarios</a:t>
            </a:r>
          </a:p>
          <a:p>
            <a:r>
              <a:rPr lang="en-US" dirty="0"/>
              <a:t>Hub and spoke architecture</a:t>
            </a:r>
          </a:p>
          <a:p>
            <a:endParaRPr lang="en-US" dirty="0"/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DF064-267F-0C2A-31DD-FBB461553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489602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B411D-02FC-34CF-69FB-F95CD02F1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Azure ExpressRoute</a:t>
            </a:r>
            <a:br>
              <a:rPr lang="en-US">
                <a:solidFill>
                  <a:srgbClr val="FFFEFF"/>
                </a:solidFill>
              </a:rPr>
            </a:b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42D3A-F972-FCA2-DAA7-D9A7B5859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ExpressRoute Overview:</a:t>
            </a:r>
          </a:p>
          <a:p>
            <a:r>
              <a:rPr lang="en-US" dirty="0"/>
              <a:t>Private connection between on-premises networks and Azure</a:t>
            </a:r>
          </a:p>
          <a:p>
            <a:r>
              <a:rPr lang="en-US" dirty="0"/>
              <a:t>Bypasses the public internet for improved security and speed</a:t>
            </a:r>
          </a:p>
          <a:p>
            <a:r>
              <a:rPr lang="en-US" dirty="0"/>
              <a:t>Connect with Microsoft services like Azure, Microsoft 365, Dynamics 365</a:t>
            </a:r>
          </a:p>
          <a:p>
            <a:pPr marL="0" indent="0">
              <a:buNone/>
            </a:pPr>
            <a:r>
              <a:rPr lang="en-US" dirty="0"/>
              <a:t>Connectivity Models:</a:t>
            </a:r>
          </a:p>
          <a:p>
            <a:r>
              <a:rPr lang="en-US" dirty="0"/>
              <a:t>Cloud Exchange Co-location</a:t>
            </a:r>
          </a:p>
          <a:p>
            <a:r>
              <a:rPr lang="en-US" dirty="0"/>
              <a:t>Point-to-Point Ethernet</a:t>
            </a:r>
          </a:p>
          <a:p>
            <a:r>
              <a:rPr lang="en-US" dirty="0"/>
              <a:t>Any-to-any (IPVPN)</a:t>
            </a:r>
          </a:p>
          <a:p>
            <a:r>
              <a:rPr lang="en-US" dirty="0"/>
              <a:t>ExpressRoute Direct (10–100 Gbps direct connection)</a:t>
            </a:r>
          </a:p>
          <a:p>
            <a:endParaRPr lang="en-US" dirty="0"/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DF064-267F-0C2A-31DD-FBB461553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3273287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B411D-02FC-34CF-69FB-F95CD02F1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ExpressRoute Use Cases and Features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42D3A-F972-FCA2-DAA7-D9A7B5859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Key Use Cases:</a:t>
            </a:r>
          </a:p>
          <a:p>
            <a:r>
              <a:rPr lang="en-US" dirty="0"/>
              <a:t>High-speed, reliable, private network connections</a:t>
            </a:r>
          </a:p>
          <a:p>
            <a:r>
              <a:rPr lang="en-US" dirty="0"/>
              <a:t>Integration with Microsoft Azure, Microsoft 365, Dynamics 365</a:t>
            </a:r>
          </a:p>
          <a:p>
            <a:pPr marL="0" indent="0">
              <a:buNone/>
            </a:pPr>
            <a:r>
              <a:rPr lang="en-US" dirty="0"/>
              <a:t>Features:</a:t>
            </a:r>
          </a:p>
          <a:p>
            <a:r>
              <a:rPr lang="en-US" dirty="0"/>
              <a:t>Support for different connection models</a:t>
            </a:r>
          </a:p>
          <a:p>
            <a:r>
              <a:rPr lang="en-US" dirty="0"/>
              <a:t>ExpressRoute Global Reach: Connect branch offices globally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DF064-267F-0C2A-31DD-FBB461553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3731729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B411D-02FC-34CF-69FB-F95CD02F1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Network Security and Traffic Routing</a:t>
            </a:r>
            <a:endParaRPr lang="en-PK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42D3A-F972-FCA2-DAA7-D9A7B5859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Traffic Routing and Filtering:</a:t>
            </a:r>
          </a:p>
          <a:p>
            <a:r>
              <a:rPr lang="en-US" dirty="0"/>
              <a:t>Use NSGs to control inbound/outbound traffic</a:t>
            </a:r>
          </a:p>
          <a:p>
            <a:r>
              <a:rPr lang="en-US" dirty="0"/>
              <a:t>Network security appliances available on Azure Marketplace</a:t>
            </a:r>
          </a:p>
          <a:p>
            <a:r>
              <a:rPr lang="en-US" dirty="0"/>
              <a:t>Implement firewalls and WAN optimization through virtual network appliances</a:t>
            </a:r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DF064-267F-0C2A-31DD-FBB461553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690841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2A4EF-5E25-510E-9156-51CA5D54A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Azure Domain Name System (DNS)</a:t>
            </a:r>
            <a:br>
              <a:rPr lang="en-US">
                <a:solidFill>
                  <a:srgbClr val="FFFFFF"/>
                </a:solidFill>
              </a:rPr>
            </a:br>
            <a:endParaRPr lang="en-PK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8C8A2-16BE-F524-648B-BAC561195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899"/>
            <a:ext cx="7183597" cy="3582629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Overview: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Azure DNS is a hosting service for DNS domains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Provides name resolution using Microsoft Azure infrastructure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Manage DNS records with the same credentials, APIs, and tools as other Azure services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Key Features: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Reliability and good performance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Fast DNS query responses by using the closest available DNS server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Hosted on Azure’s global DNS network, ensuring high availability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Secure management linked with Azure Resource Manager and Azure RBAC</a:t>
            </a:r>
            <a:endParaRPr lang="en-PK" sz="1400" dirty="0"/>
          </a:p>
        </p:txBody>
      </p:sp>
      <p:pic>
        <p:nvPicPr>
          <p:cNvPr id="1026" name="Picture 2" descr="Understand and Configure Azure Private DNS Zone for Custom Domain Names –  Azure Training Series">
            <a:extLst>
              <a:ext uri="{FF2B5EF4-FFF2-40B4-BE49-F238E27FC236}">
                <a16:creationId xmlns:a16="http://schemas.microsoft.com/office/drawing/2014/main" id="{CD47CC45-5642-F3ED-F2D6-DE9B560A5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6607" y="4149588"/>
            <a:ext cx="4674123" cy="219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8EAC6-E065-EDC3-5C09-C1C7BBE0D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94A3C5"/>
                </a:solidFill>
              </a:rPr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1072363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B73370-C1AE-A8F4-2F85-80A0B7F0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Azure Bastion Overview</a:t>
            </a:r>
            <a:endParaRPr lang="en-PK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2FD7A-0766-5F6F-14AB-A7F6252CF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900"/>
            <a:ext cx="7183597" cy="3152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What is Azure Bastion:</a:t>
            </a:r>
          </a:p>
          <a:p>
            <a:pPr lvl="1"/>
            <a:r>
              <a:rPr lang="en-US" sz="1300" dirty="0"/>
              <a:t>Fully managed PaaS service for secure VM connections</a:t>
            </a:r>
          </a:p>
          <a:p>
            <a:pPr lvl="1"/>
            <a:r>
              <a:rPr lang="en-US" sz="1300" dirty="0"/>
              <a:t>Enables seamless RDP/SSH connectivity directly in the Azure portal over TLS</a:t>
            </a:r>
          </a:p>
          <a:p>
            <a:pPr lvl="1"/>
            <a:r>
              <a:rPr lang="en-US" sz="1300" dirty="0"/>
              <a:t>VMs do not require a public IP address</a:t>
            </a:r>
          </a:p>
          <a:p>
            <a:pPr marL="0" indent="0">
              <a:buNone/>
            </a:pPr>
            <a:r>
              <a:rPr lang="en-US" sz="1500" dirty="0"/>
              <a:t>Key Benefits of Azure Bastion:</a:t>
            </a:r>
          </a:p>
          <a:p>
            <a:pPr lvl="1"/>
            <a:r>
              <a:rPr lang="en-US" sz="1300" dirty="0"/>
              <a:t>No need for RDP/SSH ports exposed to the public internet</a:t>
            </a:r>
          </a:p>
          <a:p>
            <a:pPr lvl="1"/>
            <a:r>
              <a:rPr lang="en-US" sz="1300" dirty="0"/>
              <a:t>VMs are securely connected within their virtual networks</a:t>
            </a:r>
          </a:p>
          <a:p>
            <a:pPr lvl="1"/>
            <a:r>
              <a:rPr lang="en-US" sz="1300" dirty="0"/>
              <a:t>Supports RDP and SSH directly in a web browser (HTML5-based)</a:t>
            </a:r>
            <a:endParaRPr lang="en-PK" sz="1300" dirty="0"/>
          </a:p>
        </p:txBody>
      </p:sp>
      <p:pic>
        <p:nvPicPr>
          <p:cNvPr id="1026" name="Picture 2" descr="About Azure Bastion | Microsoft Learn">
            <a:extLst>
              <a:ext uri="{FF2B5EF4-FFF2-40B4-BE49-F238E27FC236}">
                <a16:creationId xmlns:a16="http://schemas.microsoft.com/office/drawing/2014/main" id="{5785B2D7-8B58-02E0-4235-D6E0A306B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26192" y="3886497"/>
            <a:ext cx="7257640" cy="264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29798-CA8F-B6F3-F717-9FF61805F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94A3C5"/>
                </a:solidFill>
              </a:rPr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2602745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678C6-5818-22A8-5BE9-C1C27AFA6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Azure Services for Application Protection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522A-4D33-CBF8-C4C7-1ECD4D4BA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r>
              <a:rPr lang="en-US" sz="2000"/>
              <a:t>Azure offers a suite of networking services that help secure your cloud applications and workloads. </a:t>
            </a:r>
          </a:p>
          <a:p>
            <a:r>
              <a:rPr lang="en-US" sz="2000"/>
              <a:t>These services ensure that network resources are safeguarded against potential threats and attacks.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66734B-8723-9054-E45C-B7E25CA2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318513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loud shaped hard drive with cables">
            <a:extLst>
              <a:ext uri="{FF2B5EF4-FFF2-40B4-BE49-F238E27FC236}">
                <a16:creationId xmlns:a16="http://schemas.microsoft.com/office/drawing/2014/main" id="{E06FCEF4-3A55-C0E4-2BE9-193E2A25E0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46"/>
          <a:stretch/>
        </p:blipFill>
        <p:spPr>
          <a:xfrm>
            <a:off x="20" y="12170"/>
            <a:ext cx="12191977" cy="6858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8AA8E5-D86F-57AD-77C7-B603600C1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16" y="301560"/>
            <a:ext cx="7572974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CHAPTER 4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4000" b="1" dirty="0">
                <a:solidFill>
                  <a:schemeClr val="tx1"/>
                </a:solidFill>
              </a:rPr>
              <a:t>Microsoft Azure CLOUD NETWORKING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23D3D-099D-40B4-2DFB-4B808DE51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4361" y="4942982"/>
            <a:ext cx="4827639" cy="16634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3600" cap="all" dirty="0">
                <a:solidFill>
                  <a:schemeClr val="tx1"/>
                </a:solidFill>
              </a:rPr>
              <a:t>|</a:t>
            </a:r>
            <a:r>
              <a:rPr lang="en-US" sz="2400" cap="all" dirty="0">
                <a:solidFill>
                  <a:schemeClr val="tx1"/>
                </a:solidFill>
              </a:rPr>
              <a:t>LEARNING MICROSOFT AZURE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B745E2-B198-1C04-3E74-A82C4935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813" y="6423913"/>
            <a:ext cx="2304288" cy="3651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457200">
              <a:spcAft>
                <a:spcPts val="600"/>
              </a:spcAft>
            </a:pPr>
            <a:r>
              <a:rPr lang="en-US" sz="1000" kern="1200" cap="all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CS4037 - Muhammad Sudais</a:t>
            </a:r>
            <a:endParaRPr lang="en-US" sz="1000" kern="1200" cap="all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7216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678C6-5818-22A8-5BE9-C1C27AFA6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000">
                <a:solidFill>
                  <a:schemeClr val="accent1"/>
                </a:solidFill>
              </a:rPr>
              <a:t>Azure Firewall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522A-4D33-CBF8-C4C7-1ECD4D4BA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sz="1300"/>
          </a:p>
          <a:p>
            <a:pPr marL="0" indent="0">
              <a:lnSpc>
                <a:spcPct val="110000"/>
              </a:lnSpc>
              <a:buNone/>
            </a:pPr>
            <a:r>
              <a:rPr lang="en-US" sz="1300"/>
              <a:t>Azure Firewall is a fully stateful firewall service that provides threat protection for cloud workloads.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300"/>
              <a:t>It offers high availability and scalability, and it's available in two primary tiers:</a:t>
            </a:r>
          </a:p>
          <a:p>
            <a:pPr>
              <a:lnSpc>
                <a:spcPct val="110000"/>
              </a:lnSpc>
            </a:pPr>
            <a:r>
              <a:rPr lang="en-US" sz="1300"/>
              <a:t>Azure Firewall Standard: </a:t>
            </a:r>
          </a:p>
          <a:p>
            <a:pPr lvl="1">
              <a:lnSpc>
                <a:spcPct val="110000"/>
              </a:lnSpc>
            </a:pPr>
            <a:r>
              <a:rPr lang="en-US" sz="1300"/>
              <a:t>Offers Layer 3 to Layer 7 firewall filtering</a:t>
            </a:r>
          </a:p>
          <a:p>
            <a:pPr lvl="1">
              <a:lnSpc>
                <a:spcPct val="110000"/>
              </a:lnSpc>
            </a:pPr>
            <a:r>
              <a:rPr lang="en-US" sz="1300"/>
              <a:t>Integrates with Microsoft Cyber Security threat intelligence to protect against malicious traffic.</a:t>
            </a:r>
          </a:p>
          <a:p>
            <a:pPr>
              <a:lnSpc>
                <a:spcPct val="110000"/>
              </a:lnSpc>
            </a:pPr>
            <a:r>
              <a:rPr lang="en-US" sz="1300"/>
              <a:t>Azure Firewall Premium: </a:t>
            </a:r>
          </a:p>
          <a:p>
            <a:pPr lvl="1">
              <a:lnSpc>
                <a:spcPct val="110000"/>
              </a:lnSpc>
            </a:pPr>
            <a:r>
              <a:rPr lang="en-US" sz="1300"/>
              <a:t>Includes advanced features such as signature-based intrusion detection and prevention system (IDPS) for identifying specific attack patterns and provides support for third-party integrations.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300"/>
              <a:t>You can centrally manage these firewalls across multiple subscriptions using Azure Firewall Manager, which simplifies security and route management across virtual networks (VNets) and Virtual WANs.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3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66734B-8723-9054-E45C-B7E25CA2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2163961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678C6-5818-22A8-5BE9-C1C27AFA6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000">
                <a:solidFill>
                  <a:schemeClr val="accent1"/>
                </a:solidFill>
              </a:rPr>
              <a:t>Azure DDoS Protection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522A-4D33-CBF8-C4C7-1ECD4D4BA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r>
              <a:rPr lang="en-US" sz="2000" dirty="0"/>
              <a:t>Azure DDoS Protection shields your applications from distributed denial of service (DDoS) attacks, which can severely disrupt your resources. </a:t>
            </a:r>
          </a:p>
          <a:p>
            <a:r>
              <a:rPr lang="en-US" sz="2000" dirty="0"/>
              <a:t>Azure DDoS Protection Standard: Offers advanced DDoS mitigation and provides support through Azure DDoS Rapid Response during active attacks.</a:t>
            </a:r>
          </a:p>
          <a:p>
            <a:pPr marL="0" indent="0">
              <a:buNone/>
            </a:pPr>
            <a:endParaRPr lang="en-US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66734B-8723-9054-E45C-B7E25CA2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905867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678C6-5818-22A8-5BE9-C1C27AFA6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000">
                <a:solidFill>
                  <a:schemeClr val="accent1"/>
                </a:solidFill>
              </a:rPr>
              <a:t>Azure Private Link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522A-4D33-CBF8-C4C7-1ECD4D4BA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r>
              <a:rPr lang="en-US" sz="2000"/>
              <a:t>Azure Private Link allows secure access to Azure PaaS services (e.g., Azure Storage, SQL Database) through private endpoints in your virtual network. </a:t>
            </a:r>
          </a:p>
          <a:p>
            <a:r>
              <a:rPr lang="en-US" sz="2000"/>
              <a:t>It ensures that traffic between your virtual network and the service stays on the Microsoft backbone, eliminating the need for public internet exposure.</a:t>
            </a:r>
          </a:p>
          <a:p>
            <a:endParaRPr lang="en-US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66734B-8723-9054-E45C-B7E25CA2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856738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678C6-5818-22A8-5BE9-C1C27AFA6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Web Application Firewall (WAF)</a:t>
            </a:r>
            <a:br>
              <a:rPr lang="en-US" sz="4000">
                <a:solidFill>
                  <a:schemeClr val="accent1"/>
                </a:solidFill>
              </a:rPr>
            </a:br>
            <a:endParaRPr lang="en-PK" sz="4000">
              <a:solidFill>
                <a:schemeClr val="accent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522A-4D33-CBF8-C4C7-1ECD4D4BA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US" sz="2000" dirty="0"/>
              <a:t>Azure WAF protects web applications from common vulnerabilities like SQL injection and cross-site scripting:</a:t>
            </a:r>
          </a:p>
          <a:p>
            <a:pPr lvl="1">
              <a:spcAft>
                <a:spcPts val="0"/>
              </a:spcAft>
            </a:pPr>
            <a:r>
              <a:rPr lang="en-US" sz="2000" dirty="0"/>
              <a:t>It comes pre-configured with rules addressing the vulnerabilities.</a:t>
            </a:r>
          </a:p>
          <a:p>
            <a:pPr lvl="1">
              <a:spcAft>
                <a:spcPts val="0"/>
              </a:spcAft>
            </a:pPr>
            <a:r>
              <a:rPr lang="en-US" sz="2000" dirty="0"/>
              <a:t>WAF can be deployed with either Application Gateway for regional protection or Azure Front Door for network-edge protection.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66734B-8723-9054-E45C-B7E25CA2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3181400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678C6-5818-22A8-5BE9-C1C27AFA6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Network Security Groups (NSGs)</a:t>
            </a:r>
            <a:endParaRPr lang="en-PK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66734B-8723-9054-E45C-B7E25CA2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1DCA52A-5561-44DB-4F09-2CD792EF29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0588755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3213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678C6-5818-22A8-5BE9-C1C27AFA6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Azure Load Balancer</a:t>
            </a:r>
            <a:endParaRPr lang="en-PK" sz="4000">
              <a:solidFill>
                <a:schemeClr val="accent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522A-4D33-CBF8-C4C7-1ECD4D4BA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endParaRPr lang="en-US" sz="2000"/>
          </a:p>
          <a:p>
            <a:pPr marL="0" indent="0">
              <a:spcAft>
                <a:spcPts val="0"/>
              </a:spcAft>
              <a:buNone/>
            </a:pPr>
            <a:r>
              <a:rPr lang="en-US" sz="2000"/>
              <a:t>Azure Load Balancer distributes traffic across virtual machines (VMs) to ensure high availability and scalability. There are two types:</a:t>
            </a:r>
          </a:p>
          <a:p>
            <a:pPr>
              <a:spcAft>
                <a:spcPts val="0"/>
              </a:spcAft>
            </a:pPr>
            <a:r>
              <a:rPr lang="en-US" sz="2000"/>
              <a:t>Public Load Balancer: Handles public-facing traffic.</a:t>
            </a:r>
          </a:p>
          <a:p>
            <a:pPr>
              <a:spcAft>
                <a:spcPts val="0"/>
              </a:spcAft>
            </a:pPr>
            <a:r>
              <a:rPr lang="en-US" sz="2000"/>
              <a:t>Internal Load Balancer: Manages traffic within your virtual network. </a:t>
            </a:r>
          </a:p>
          <a:p>
            <a:pPr marL="0" indent="0">
              <a:spcAft>
                <a:spcPts val="0"/>
              </a:spcAft>
              <a:buNone/>
            </a:pPr>
            <a:endParaRPr lang="en-PK" sz="20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66734B-8723-9054-E45C-B7E25CA2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3706111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1D69BF-2BB2-8D3E-5634-D75A20880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Azure Networking Services For Application Delivery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0C897-A6F2-DB80-44BD-9EA42BF91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Overview:</a:t>
            </a:r>
          </a:p>
          <a:p>
            <a:pPr lvl="1"/>
            <a:r>
              <a:rPr lang="en-US" dirty="0"/>
              <a:t>Application delivery improves speed, reliability, and user experience for cloud-hosted apps.</a:t>
            </a:r>
          </a:p>
          <a:p>
            <a:pPr lvl="1"/>
            <a:r>
              <a:rPr lang="en-US" dirty="0"/>
              <a:t>Azure provides a range of services like Azure Front Door, Azure CDN, and Application Gateway.</a:t>
            </a:r>
          </a:p>
          <a:p>
            <a:pPr lvl="1"/>
            <a:r>
              <a:rPr lang="en-US" dirty="0"/>
              <a:t>These services ensure global scalability, faster content delivery, and security for apps.</a:t>
            </a:r>
          </a:p>
          <a:p>
            <a:r>
              <a:rPr lang="en-US" dirty="0"/>
              <a:t>Key Azure App Delivery Services:</a:t>
            </a:r>
          </a:p>
          <a:p>
            <a:pPr lvl="1"/>
            <a:r>
              <a:rPr lang="en-US" dirty="0"/>
              <a:t>Azure Front Door: Fast, scalable entry point for web applications.</a:t>
            </a:r>
          </a:p>
          <a:p>
            <a:pPr lvl="1"/>
            <a:r>
              <a:rPr lang="en-US" dirty="0"/>
              <a:t>Azure Application Gateway: Load balancing for web traffic with enhanced security.</a:t>
            </a:r>
          </a:p>
          <a:p>
            <a:pPr lvl="1"/>
            <a:r>
              <a:rPr lang="en-US" dirty="0"/>
              <a:t>Azure Traffic Manager: DNS-based load balancer for global distribution.</a:t>
            </a:r>
          </a:p>
          <a:p>
            <a:pPr lvl="1"/>
            <a:r>
              <a:rPr lang="en-US" dirty="0"/>
              <a:t>Azure CDN: Caches content globally for faster delivery to users.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EED38-67A9-F11D-6998-657E93734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1890580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BADDD4-5230-61B4-D835-7FA11E30D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36" y="1345528"/>
            <a:ext cx="5476375" cy="4367408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B678C6-5818-22A8-5BE9-C1C27AFA6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606" y="938022"/>
            <a:ext cx="4597758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Azure Front Door</a:t>
            </a:r>
            <a:br>
              <a:rPr lang="en-US">
                <a:solidFill>
                  <a:srgbClr val="FFFFFF"/>
                </a:solidFill>
              </a:rPr>
            </a:br>
            <a:endParaRPr lang="en-PK">
              <a:solidFill>
                <a:srgbClr val="FFFFFF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7FF522A-4D33-CBF8-C4C7-1ECD4D4BA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606" y="1919699"/>
            <a:ext cx="4597758" cy="433710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Overview: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dirty="0">
                <a:solidFill>
                  <a:srgbClr val="FFFFFF"/>
                </a:solidFill>
              </a:rPr>
              <a:t>Provides a global, scalable entry point to ensure that web applications are delivered quickly to users worldwide. </a:t>
            </a:r>
          </a:p>
          <a:p>
            <a:pPr marL="0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 Benefits: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dirty="0">
                <a:solidFill>
                  <a:srgbClr val="FFFFFF"/>
                </a:solidFill>
              </a:rPr>
              <a:t>Cookie-based session affinity, SSL offloading, and support for custom domains.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dirty="0">
                <a:solidFill>
                  <a:srgbClr val="FFFFFF"/>
                </a:solidFill>
              </a:rPr>
              <a:t>Web Application Firewall (WAF) integration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dirty="0">
                <a:solidFill>
                  <a:srgbClr val="FFFFFF"/>
                </a:solidFill>
              </a:rPr>
              <a:t>HTTP/HTTPS redirection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dirty="0">
                <a:solidFill>
                  <a:srgbClr val="FFFFFF"/>
                </a:solidFill>
              </a:rPr>
              <a:t>Smart monitoring to track backend resources and IPv6 connectivity. 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Azure Front Door is available in Standard and Premium tiers, which vary in features and performance optimization.</a:t>
            </a:r>
          </a:p>
          <a:p>
            <a:pPr marL="0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en-US" dirty="0">
                <a:solidFill>
                  <a:srgbClr val="FFFFFF"/>
                </a:solidFill>
              </a:rPr>
              <a:t> </a:t>
            </a:r>
            <a:endParaRPr lang="en-PK" dirty="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66734B-8723-9054-E45C-B7E25CA2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1252695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K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K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K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K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1D69BF-2BB2-8D3E-5634-D75A20880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Azure Application Gateway</a:t>
            </a:r>
            <a:br>
              <a:rPr lang="en-US" dirty="0">
                <a:solidFill>
                  <a:srgbClr val="FFFEFF"/>
                </a:solidFill>
              </a:rPr>
            </a:br>
            <a:endParaRPr lang="en-PK" dirty="0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0C897-A6F2-DB80-44BD-9EA42BF91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Overview: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Enables advanced traffic management for web applications.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Provides autoscaling based on traffic load.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Features zone redundancy and high availability.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URL-based routing, multiple site hosting, and SSL termination.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Benefits: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Web traffic load balancing with integrated WAF.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Can be used as an ingress controller for Azure Kubernetes Services (AKS).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Support for multiple availability zones and integration with Azure Monitor.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EED38-67A9-F11D-6998-657E93734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all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 Nova Light" panose="020B0502020104020203"/>
                <a:ea typeface="+mn-ea"/>
                <a:cs typeface="+mn-cs"/>
              </a:rPr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2741910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K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K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K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PK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1D69BF-2BB2-8D3E-5634-D75A20880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Azure Traffic Manager: DNS-based Traffic Balancer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0C897-A6F2-DB80-44BD-9EA42BF91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Overview: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Distributes traffic globally for high availability.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Supports hybrid cloud and on-premise endpoints.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Allows custom traffic-routing methods: Priority, Weighted, Geographic, etc.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Supports failover and improved performance through low-latency routing.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Benefits: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Scalable traffic management for hybrid environments.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Nested profiles for complex deployments.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Low-latency, multi-region performance improvements.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PK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EED38-67A9-F11D-6998-657E93734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all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 Nova Light" panose="020B0502020104020203"/>
                <a:ea typeface="+mn-ea"/>
                <a:cs typeface="+mn-cs"/>
              </a:rPr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2288458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24F516-C679-F3CE-2CF9-F87623A47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Microsoft Azure Cloud Networking</a:t>
            </a:r>
            <a:endParaRPr lang="en-PK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D87C9-A7FE-F8CF-74ED-B68C2CF5B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"Azure networking is essential to any public cloud; it allows us to bring both on-premise and cloud networks together.“</a:t>
            </a:r>
          </a:p>
          <a:p>
            <a:pPr marL="0" indent="0">
              <a:buNone/>
            </a:pPr>
            <a:r>
              <a:rPr lang="en-US" dirty="0"/>
              <a:t>— Ryan O'Connell, Microsoft Azure MVP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Key Points:</a:t>
            </a:r>
          </a:p>
          <a:p>
            <a:pPr lvl="1"/>
            <a:r>
              <a:rPr lang="en-US" dirty="0"/>
              <a:t>Scale resources to meet demands</a:t>
            </a:r>
          </a:p>
          <a:p>
            <a:pPr lvl="1"/>
            <a:r>
              <a:rPr lang="en-US" dirty="0"/>
              <a:t>Compliance, security, cost efficiency</a:t>
            </a:r>
          </a:p>
          <a:p>
            <a:pPr lvl="1"/>
            <a:r>
              <a:rPr lang="en-US" dirty="0"/>
              <a:t>Flexibility to adapt to current and future demands</a:t>
            </a:r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FAFC2-4345-F620-5407-835393A9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3655742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1D69BF-2BB2-8D3E-5634-D75A20880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53" y="1093818"/>
            <a:ext cx="3470682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Azure CDN: Global Content Delivery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0C897-A6F2-DB80-44BD-9EA42BF91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Overview: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Caches high-bandwidth content for faster delivery.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Uses closest POP server for content acceleration.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Integrates with Azure Blob storage and other web servers for static asset caching.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Benefits: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Enhanced performance for global users.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Scales to handle high traffic load.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Supports custom domain mapping and CDN caching of web content.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Query string-based caching available.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EED38-67A9-F11D-6998-657E93734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all" spc="0" normalizeH="0" baseline="0" noProof="0">
                <a:ln>
                  <a:noFill/>
                </a:ln>
                <a:effectLst/>
                <a:uLnTx/>
                <a:uFillTx/>
                <a:latin typeface="Arial Nova Light" panose="020B0502020104020203"/>
                <a:ea typeface="+mn-ea"/>
                <a:cs typeface="+mn-cs"/>
              </a:rPr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3552174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1D69BF-2BB2-8D3E-5634-D75A20880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Choosing the Right Service for Your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0C897-A6F2-DB80-44BD-9EA42BF91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597643"/>
            <a:ext cx="6725899" cy="5261157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Choosing the Right Service for Your Needs: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Azure Front Door: Best for fast global delivery of dynamic web applications.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Azure Application Gateway: Ideal for web traffic load balancing and security.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Azure Traffic Manager: Use for DNS-level routing across multiple regions.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Azure CDN: Perfect for caching and delivering static content.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EED38-67A9-F11D-6998-657E93734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Arial Nova Light" panose="020B0502020104020203"/>
                <a:ea typeface="+mn-ea"/>
                <a:cs typeface="+mn-cs"/>
              </a:rPr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3611678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5048B-F164-58BE-0432-5B7D8C4D5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Azure Networking Services For Network Monitoring</a:t>
            </a:r>
            <a:br>
              <a:rPr lang="en-US">
                <a:solidFill>
                  <a:srgbClr val="FFFEFF"/>
                </a:solidFill>
              </a:rPr>
            </a:b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A0C0E-3223-3D42-64E0-1BFB2793F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/>
              <a:t>Azure provides a wide range of networking services that help monitor, diagnose, and maintain cloud resources.</a:t>
            </a:r>
          </a:p>
          <a:p>
            <a:pPr>
              <a:spcBef>
                <a:spcPts val="0"/>
              </a:spcBef>
            </a:pPr>
            <a:r>
              <a:rPr lang="en-US"/>
              <a:t>Focuses on monitoring network resources in Infrastructure as a Service (IaaS) environments.</a:t>
            </a:r>
          </a:p>
          <a:p>
            <a:pPr>
              <a:spcBef>
                <a:spcPts val="0"/>
              </a:spcBef>
            </a:pPr>
            <a:r>
              <a:rPr lang="en-US"/>
              <a:t>Expands beyond traditional networking with innovations in Azure Space.</a:t>
            </a:r>
          </a:p>
          <a:p>
            <a:pPr>
              <a:spcBef>
                <a:spcPts val="0"/>
              </a:spcBef>
            </a:pPr>
            <a:r>
              <a:rPr lang="en-US"/>
              <a:t>Key Concepts:</a:t>
            </a:r>
          </a:p>
          <a:p>
            <a:pPr lvl="1">
              <a:spcBef>
                <a:spcPts val="0"/>
              </a:spcBef>
            </a:pPr>
            <a:r>
              <a:rPr lang="en-US"/>
              <a:t>Network Health Monitoring</a:t>
            </a:r>
          </a:p>
          <a:p>
            <a:pPr lvl="1">
              <a:spcBef>
                <a:spcPts val="0"/>
              </a:spcBef>
            </a:pPr>
            <a:r>
              <a:rPr lang="en-US"/>
              <a:t>Diagnostic and Traffic Tools</a:t>
            </a:r>
          </a:p>
          <a:p>
            <a:pPr lvl="1">
              <a:spcBef>
                <a:spcPts val="0"/>
              </a:spcBef>
            </a:pPr>
            <a:r>
              <a:rPr lang="en-US"/>
              <a:t>Space-Based Networking Solutions</a:t>
            </a:r>
          </a:p>
          <a:p>
            <a:pPr>
              <a:spcBef>
                <a:spcPts val="0"/>
              </a:spcBef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31E8B-FA7D-B294-D2ED-DD2831BD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1834607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BF497-B704-9892-1441-829CE7408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Azure Network Watcher</a:t>
            </a:r>
            <a:br>
              <a:rPr lang="en-US">
                <a:solidFill>
                  <a:srgbClr val="FFFFFF"/>
                </a:solidFill>
              </a:rPr>
            </a:br>
            <a:endParaRPr lang="en-PK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8B959-5357-BEE2-4DA8-420674411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485678"/>
            <a:ext cx="6108179" cy="5869275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dirty="0"/>
              <a:t>A service providing tools for monitoring and diagnosing networking issues in Azure Virtual Networks.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400" dirty="0"/>
              <a:t>IaaS focus, monitoring resources like: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Virtual Machines (VMs)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Application Gateways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Load Balancers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Virtual Networks (</a:t>
            </a:r>
            <a:r>
              <a:rPr lang="en-US" dirty="0" err="1"/>
              <a:t>VNets</a:t>
            </a:r>
            <a:r>
              <a:rPr lang="en-US" dirty="0"/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400" b="1" dirty="0"/>
              <a:t>Key Features: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VM and Endpoint Monitoring: Track communication between VMs and other network endpoints &amp; Set alerts and receive notifications on issues.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Network Visualization: Visualize the overview and relationship of resources within a </a:t>
            </a:r>
            <a:r>
              <a:rPr lang="en-US" dirty="0" err="1"/>
              <a:t>VNet</a:t>
            </a:r>
            <a:r>
              <a:rPr lang="en-US" dirty="0"/>
              <a:t>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Traffic Filtering Detection: Troubleshoot network traffic filtering problems between VMs.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Routing and Connection Diagnostics: Diagnose issues related to network routing and outbound connections.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Packet Capture: Capture and analyze network traffic for anomalies.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400" b="1" dirty="0"/>
              <a:t>Limitations: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Not Compatible with Web Analytics: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Focuses primarily on IaaS, doesn’t monitor PaaS or web apps.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Not Suitable for PaaS Monitoring: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Cannot be used for Azure App Services, databases, or other platform services.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4A38F8-844B-FE1D-C215-4C1EF19C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1004186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3ED15-5D5C-5EBE-FD4C-2FFF35FE9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Azure Monitor Network Insights</a:t>
            </a:r>
            <a:br>
              <a:rPr lang="en-US">
                <a:solidFill>
                  <a:srgbClr val="FFFFFF"/>
                </a:solidFill>
              </a:rPr>
            </a:br>
            <a:endParaRPr lang="en-PK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3B185-E491-5905-311B-4C18100F2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Part of Azure Monitor.</a:t>
            </a:r>
            <a:endParaRPr lang="en-US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Provides centralized health monitoring and metrics tracking for all deployed network resources.</a:t>
            </a:r>
            <a:endParaRPr lang="en-US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Allows users to track networking metrics across </a:t>
            </a:r>
            <a:r>
              <a:rPr lang="en-US" dirty="0" err="1"/>
              <a:t>VNets</a:t>
            </a:r>
            <a:r>
              <a:rPr lang="en-US" dirty="0"/>
              <a:t>, NSGs, load balancers, etc.</a:t>
            </a:r>
            <a:endParaRPr lang="en-US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Key Components:</a:t>
            </a:r>
            <a:endParaRPr lang="en-US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Network Health: Provides a unified view of the health status of all network resources &amp; set up alerts, filters, and dependency views.</a:t>
            </a:r>
            <a:endParaRPr lang="en-US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Connectivity Monitoring: Use Connection Monitor to test and visualize network connectivity.</a:t>
            </a:r>
            <a:endParaRPr lang="en-US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Traffic Analysis: View NSG flow logs and traffic analytics across different subscriptions and regions.</a:t>
            </a:r>
            <a:endParaRPr lang="en-US"/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Diagnostic Toolkit: IP flow verification, network path tracing, packet capture for troubleshooting.</a:t>
            </a:r>
            <a:endParaRPr lang="en-US"/>
          </a:p>
          <a:p>
            <a:pPr lvl="1">
              <a:lnSpc>
                <a:spcPct val="110000"/>
              </a:lnSpc>
              <a:spcBef>
                <a:spcPts val="0"/>
              </a:spcBef>
            </a:pPr>
            <a:endParaRPr lang="en-US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E876B-2F4D-414B-D4DF-FEDC8DF1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120861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B8DD2392-397B-48BF-BEFA-EA1FB881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zure Space – cloud-powered innovation on and off the planet - The Official  Microsoft Blog">
            <a:extLst>
              <a:ext uri="{FF2B5EF4-FFF2-40B4-BE49-F238E27FC236}">
                <a16:creationId xmlns:a16="http://schemas.microsoft.com/office/drawing/2014/main" id="{09170ACE-1A09-E9F6-376F-7857F5389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D3ED15-5D5C-5EBE-FD4C-2FFF35FE9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81" y="1085615"/>
            <a:ext cx="5042633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Azure Space: Networking Beyond the Clouds</a:t>
            </a:r>
            <a:endParaRPr lang="en-PK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3B185-E491-5905-311B-4C18100F2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2722" y="2556387"/>
            <a:ext cx="3360617" cy="1553158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Key Services:</a:t>
            </a:r>
          </a:p>
          <a:p>
            <a:pPr lvl="1">
              <a:spcBef>
                <a:spcPts val="0"/>
              </a:spcBef>
            </a:pPr>
            <a:r>
              <a:rPr lang="en-US" dirty="0"/>
              <a:t>Azure Orbital</a:t>
            </a:r>
          </a:p>
          <a:p>
            <a:pPr lvl="1">
              <a:spcBef>
                <a:spcPts val="0"/>
              </a:spcBef>
            </a:pPr>
            <a:r>
              <a:rPr lang="en-US" dirty="0"/>
              <a:t>Azure Orbital Emulator</a:t>
            </a:r>
          </a:p>
          <a:p>
            <a:pPr lvl="1">
              <a:spcBef>
                <a:spcPts val="0"/>
              </a:spcBef>
            </a:pPr>
            <a:r>
              <a:rPr lang="en-US" dirty="0"/>
              <a:t>Azure Modular Data Center (MDC)</a:t>
            </a:r>
          </a:p>
          <a:p>
            <a:pPr marL="0" indent="0">
              <a:spcBef>
                <a:spcPts val="0"/>
              </a:spcBef>
              <a:buNone/>
            </a:pP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E876B-2F4D-414B-D4DF-FEDC8DF1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53320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CS4037 - Muhammad Sudais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A80CA4-12B5-9FBB-2D15-06581E23966F}"/>
              </a:ext>
            </a:extLst>
          </p:cNvPr>
          <p:cNvSpPr txBox="1"/>
          <p:nvPr/>
        </p:nvSpPr>
        <p:spPr>
          <a:xfrm>
            <a:off x="3765755" y="5855271"/>
            <a:ext cx="90653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Overview:</a:t>
            </a:r>
          </a:p>
          <a:p>
            <a:pPr lvl="1">
              <a:spcBef>
                <a:spcPts val="0"/>
              </a:spcBef>
            </a:pPr>
            <a:r>
              <a:rPr lang="en-US" dirty="0"/>
              <a:t>Azure Space is an advanced Azure offering extending cloud services to space.</a:t>
            </a:r>
          </a:p>
          <a:p>
            <a:pPr lvl="1">
              <a:spcBef>
                <a:spcPts val="0"/>
              </a:spcBef>
            </a:pPr>
            <a:r>
              <a:rPr lang="en-US" dirty="0"/>
              <a:t>Created to connect space-based resources with the Azure cloud ecosystem.</a:t>
            </a:r>
          </a:p>
        </p:txBody>
      </p:sp>
    </p:spTree>
    <p:extLst>
      <p:ext uri="{BB962C8B-B14F-4D97-AF65-F5344CB8AC3E}">
        <p14:creationId xmlns:p14="http://schemas.microsoft.com/office/powerpoint/2010/main" val="477395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5644B63-A263-40F8-9273-8ED1263D3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 descr="A blue planet with a light shining on it&#10;&#10;Description automatically generated with medium confidence">
            <a:extLst>
              <a:ext uri="{FF2B5EF4-FFF2-40B4-BE49-F238E27FC236}">
                <a16:creationId xmlns:a16="http://schemas.microsoft.com/office/drawing/2014/main" id="{81756264-A968-CCEE-9F8E-45301239FE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02A5C3C-2A94-4EB3-B70A-313330494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838" y="585410"/>
            <a:ext cx="11305200" cy="5774265"/>
          </a:xfrm>
          <a:prstGeom prst="rect">
            <a:avLst/>
          </a:prstGeom>
          <a:solidFill>
            <a:schemeClr val="bg1">
              <a:alpha val="91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3ED15-5D5C-5EBE-FD4C-2FFF35FE9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571" y="1131195"/>
            <a:ext cx="10620390" cy="1247938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</a:rPr>
              <a:t>Azure Orbital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3B185-E491-5905-311B-4C18100F2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571" y="2095779"/>
            <a:ext cx="10617384" cy="32116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What is it?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A fully managed ground station service allowing satellite communication and control.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Facilitates downlinking, scheduling, and satellite operations through Azure.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Data Processing: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Satellite data processed and securely transferred via Azure Virtual Network.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Store data in Azure Storage or other Azure services.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Use Cases: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Global communications, earth observation, weather tracking.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E876B-2F4D-414B-D4DF-FEDC8DF1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9139" y="5884078"/>
            <a:ext cx="1062039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94A3C5"/>
                </a:solidFill>
              </a:rPr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1589392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5644B63-A263-40F8-9273-8ED1263D3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 descr="A blue planet with a light shining on it&#10;&#10;Description automatically generated with medium confidence">
            <a:extLst>
              <a:ext uri="{FF2B5EF4-FFF2-40B4-BE49-F238E27FC236}">
                <a16:creationId xmlns:a16="http://schemas.microsoft.com/office/drawing/2014/main" id="{EAC18627-5CFB-7E3E-C9AD-3E7AF9B3AF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344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02A5C3C-2A94-4EB3-B70A-313330494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838" y="585410"/>
            <a:ext cx="11305200" cy="5774265"/>
          </a:xfrm>
          <a:prstGeom prst="rect">
            <a:avLst/>
          </a:prstGeom>
          <a:solidFill>
            <a:schemeClr val="bg1">
              <a:alpha val="91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3ED15-5D5C-5EBE-FD4C-2FFF35FE9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571" y="1131195"/>
            <a:ext cx="10620390" cy="1247938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Azure Orbital Emulator</a:t>
            </a:r>
            <a:endParaRPr lang="en-PK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3B185-E491-5905-311B-4C18100F2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571" y="2561968"/>
            <a:ext cx="10617384" cy="32116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>
                <a:solidFill>
                  <a:schemeClr val="tx1"/>
                </a:solidFill>
              </a:rPr>
              <a:t>What is it?</a:t>
            </a:r>
          </a:p>
          <a:p>
            <a:pPr lvl="1">
              <a:spcBef>
                <a:spcPts val="0"/>
              </a:spcBef>
            </a:pPr>
            <a:r>
              <a:rPr lang="en-US">
                <a:solidFill>
                  <a:schemeClr val="tx1"/>
                </a:solidFill>
              </a:rPr>
              <a:t>Simulation tool for testing satellite applications using AI algorithms.</a:t>
            </a:r>
          </a:p>
          <a:p>
            <a:pPr lvl="1">
              <a:spcBef>
                <a:spcPts val="0"/>
              </a:spcBef>
            </a:pPr>
            <a:r>
              <a:rPr lang="en-US">
                <a:solidFill>
                  <a:schemeClr val="tx1"/>
                </a:solidFill>
              </a:rPr>
              <a:t>Allows developers to simulate satellite networking before deploying satellites.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chemeClr val="tx1"/>
                </a:solidFill>
              </a:rPr>
              <a:t>Benefits:</a:t>
            </a:r>
          </a:p>
          <a:p>
            <a:pPr lvl="1">
              <a:spcBef>
                <a:spcPts val="0"/>
              </a:spcBef>
            </a:pPr>
            <a:r>
              <a:rPr lang="en-US">
                <a:solidFill>
                  <a:schemeClr val="tx1"/>
                </a:solidFill>
              </a:rPr>
              <a:t>Test satellite applications in the cloud to reduce deployment risks.</a:t>
            </a:r>
          </a:p>
          <a:p>
            <a:pPr lvl="1">
              <a:spcBef>
                <a:spcPts val="0"/>
              </a:spcBef>
            </a:pPr>
            <a:r>
              <a:rPr lang="en-US">
                <a:solidFill>
                  <a:schemeClr val="tx1"/>
                </a:solidFill>
              </a:rPr>
              <a:t>Simulate complex satellite constellations and networks.</a:t>
            </a:r>
          </a:p>
          <a:p>
            <a:pPr marL="0" indent="0">
              <a:spcBef>
                <a:spcPts val="0"/>
              </a:spcBef>
              <a:buNone/>
            </a:pPr>
            <a:endParaRPr lang="en-PK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E876B-2F4D-414B-D4DF-FEDC8DF1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9139" y="5884078"/>
            <a:ext cx="1062039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94A3C5"/>
                </a:solidFill>
              </a:rPr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3285704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5644B63-A263-40F8-9273-8ED1263D3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 descr="A blue planet with a light shining on it&#10;&#10;Description automatically generated with medium confidence">
            <a:extLst>
              <a:ext uri="{FF2B5EF4-FFF2-40B4-BE49-F238E27FC236}">
                <a16:creationId xmlns:a16="http://schemas.microsoft.com/office/drawing/2014/main" id="{A65A3F80-E1FA-BD5B-DBD9-5AA109F5AA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02A5C3C-2A94-4EB3-B70A-313330494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838" y="585410"/>
            <a:ext cx="11305200" cy="5774265"/>
          </a:xfrm>
          <a:prstGeom prst="rect">
            <a:avLst/>
          </a:prstGeom>
          <a:solidFill>
            <a:schemeClr val="bg1">
              <a:alpha val="91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D3ED15-5D5C-5EBE-FD4C-2FFF35FE9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571" y="1131195"/>
            <a:ext cx="10620390" cy="1247938"/>
          </a:xfrm>
        </p:spPr>
        <p:txBody>
          <a:bodyPr anchor="ctr"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</a:rPr>
              <a:t>Azure Modular Data Center (MDC)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3B185-E491-5905-311B-4C18100F2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571" y="2561968"/>
            <a:ext cx="10617384" cy="32116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>
                <a:solidFill>
                  <a:schemeClr val="tx1"/>
                </a:solidFill>
              </a:rPr>
              <a:t>What is it?</a:t>
            </a:r>
          </a:p>
          <a:p>
            <a:pPr lvl="1">
              <a:spcBef>
                <a:spcPts val="0"/>
              </a:spcBef>
            </a:pPr>
            <a:r>
              <a:rPr lang="en-US">
                <a:solidFill>
                  <a:schemeClr val="tx1"/>
                </a:solidFill>
              </a:rPr>
              <a:t>A portable, self-contained data center unit designed for remote and challenging environments.</a:t>
            </a:r>
          </a:p>
          <a:p>
            <a:pPr lvl="1">
              <a:spcBef>
                <a:spcPts val="0"/>
              </a:spcBef>
            </a:pPr>
            <a:r>
              <a:rPr lang="en-US">
                <a:solidFill>
                  <a:schemeClr val="tx1"/>
                </a:solidFill>
              </a:rPr>
              <a:t>Offers full Azure cloud services in locations with limited connectivity.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chemeClr val="tx1"/>
                </a:solidFill>
              </a:rPr>
              <a:t>Use Cases:</a:t>
            </a:r>
          </a:p>
          <a:p>
            <a:pPr lvl="1">
              <a:spcBef>
                <a:spcPts val="0"/>
              </a:spcBef>
            </a:pPr>
            <a:r>
              <a:rPr lang="en-US">
                <a:solidFill>
                  <a:schemeClr val="tx1"/>
                </a:solidFill>
              </a:rPr>
              <a:t>Military operations</a:t>
            </a:r>
          </a:p>
          <a:p>
            <a:pPr lvl="1">
              <a:spcBef>
                <a:spcPts val="0"/>
              </a:spcBef>
            </a:pPr>
            <a:r>
              <a:rPr lang="en-US">
                <a:solidFill>
                  <a:schemeClr val="tx1"/>
                </a:solidFill>
              </a:rPr>
              <a:t>disaster recovery</a:t>
            </a:r>
          </a:p>
          <a:p>
            <a:pPr lvl="1">
              <a:spcBef>
                <a:spcPts val="0"/>
              </a:spcBef>
            </a:pPr>
            <a:r>
              <a:rPr lang="en-US">
                <a:solidFill>
                  <a:schemeClr val="tx1"/>
                </a:solidFill>
              </a:rPr>
              <a:t>off-grid industries.</a:t>
            </a:r>
          </a:p>
          <a:p>
            <a:pPr>
              <a:spcBef>
                <a:spcPts val="0"/>
              </a:spcBef>
            </a:pPr>
            <a:r>
              <a:rPr lang="en-US">
                <a:solidFill>
                  <a:schemeClr val="tx1"/>
                </a:solidFill>
              </a:rPr>
              <a:t>Connectivity:</a:t>
            </a:r>
          </a:p>
          <a:p>
            <a:pPr lvl="1">
              <a:spcBef>
                <a:spcPts val="0"/>
              </a:spcBef>
            </a:pPr>
            <a:r>
              <a:rPr lang="en-US">
                <a:solidFill>
                  <a:schemeClr val="tx1"/>
                </a:solidFill>
              </a:rPr>
              <a:t>Fully equipped with secure network connectivity, including satellite communication.</a:t>
            </a:r>
          </a:p>
          <a:p>
            <a:pPr>
              <a:spcBef>
                <a:spcPts val="0"/>
              </a:spcBef>
            </a:pPr>
            <a:endParaRPr lang="en-PK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E876B-2F4D-414B-D4DF-FEDC8DF1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9139" y="5884078"/>
            <a:ext cx="1062039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94A3C5"/>
                </a:solidFill>
              </a:rPr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3815377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loud shaped hard drive with cables">
            <a:extLst>
              <a:ext uri="{FF2B5EF4-FFF2-40B4-BE49-F238E27FC236}">
                <a16:creationId xmlns:a16="http://schemas.microsoft.com/office/drawing/2014/main" id="{E06FCEF4-3A55-C0E4-2BE9-193E2A25E0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46"/>
          <a:stretch/>
        </p:blipFill>
        <p:spPr>
          <a:xfrm>
            <a:off x="20" y="12170"/>
            <a:ext cx="12191977" cy="6858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8AA8E5-D86F-57AD-77C7-B603600C1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16" y="301560"/>
            <a:ext cx="7572974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CHAPTER 5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4000" b="1" dirty="0">
                <a:solidFill>
                  <a:schemeClr val="tx1"/>
                </a:solidFill>
              </a:rPr>
              <a:t>Microsoft Azure Cloud Storage &amp; Databases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23D3D-099D-40B4-2DFB-4B808DE51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4361" y="4942982"/>
            <a:ext cx="4827639" cy="16634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3600" cap="all" dirty="0">
                <a:solidFill>
                  <a:schemeClr val="tx1"/>
                </a:solidFill>
              </a:rPr>
              <a:t>|</a:t>
            </a:r>
            <a:r>
              <a:rPr lang="en-US" sz="2400" cap="all" dirty="0">
                <a:solidFill>
                  <a:schemeClr val="tx1"/>
                </a:solidFill>
              </a:rPr>
              <a:t>LEARNING MICROSOFT AZURE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B745E2-B198-1C04-3E74-A82C4935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813" y="6423913"/>
            <a:ext cx="2304288" cy="3651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457200">
              <a:spcAft>
                <a:spcPts val="600"/>
              </a:spcAft>
            </a:pPr>
            <a:r>
              <a:rPr lang="en-US" sz="1000" kern="1200" cap="all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CS4037 - Muhammad Sudais</a:t>
            </a:r>
            <a:endParaRPr lang="en-US" sz="1000" kern="1200" cap="all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5450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24F516-C679-F3CE-2CF9-F87623A47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 to Azure Networking</a:t>
            </a:r>
            <a:endParaRPr lang="en-PK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D87C9-A7FE-F8CF-74ED-B68C2CF5B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endParaRPr lang="en-US"/>
          </a:p>
          <a:p>
            <a:r>
              <a:rPr lang="en-US"/>
              <a:t>Azure Networking Overview:</a:t>
            </a:r>
          </a:p>
          <a:p>
            <a:pPr lvl="1"/>
            <a:r>
              <a:rPr lang="en-US"/>
              <a:t>Fully managed and scalable networking services</a:t>
            </a:r>
          </a:p>
          <a:p>
            <a:pPr lvl="1"/>
            <a:r>
              <a:rPr lang="en-US"/>
              <a:t>Connects on-premises data centers to the cloud</a:t>
            </a:r>
          </a:p>
          <a:p>
            <a:pPr lvl="1"/>
            <a:r>
              <a:rPr lang="en-US"/>
              <a:t>Build secure virtual network infrastructure</a:t>
            </a:r>
          </a:p>
          <a:p>
            <a:pPr lvl="1"/>
            <a:r>
              <a:rPr lang="en-US"/>
              <a:t>Manage traffic and protect from DDoS attacks</a:t>
            </a:r>
          </a:p>
          <a:p>
            <a:pPr lvl="1"/>
            <a:r>
              <a:rPr lang="en-US"/>
              <a:t>Enable secure remote access globally</a:t>
            </a:r>
          </a:p>
          <a:p>
            <a:endParaRPr lang="en-US"/>
          </a:p>
          <a:p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FAFC2-4345-F620-5407-835393A9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2225173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D241E-7DF8-C19C-5CD2-0FCDC6E78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 to Microsoft Azure Cloud Storage and Databases</a:t>
            </a:r>
            <a:endParaRPr lang="en-PK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E0401-BA4B-FEBB-A077-A71541269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485678"/>
            <a:ext cx="6108179" cy="5869275"/>
          </a:xfrm>
        </p:spPr>
        <p:txBody>
          <a:bodyPr anchor="ctr">
            <a:normAutofit lnSpcReduction="10000"/>
          </a:bodyPr>
          <a:lstStyle/>
          <a:p>
            <a:pPr marL="0" indent="0" algn="ctr">
              <a:spcAft>
                <a:spcPts val="0"/>
              </a:spcAft>
              <a:buNone/>
            </a:pPr>
            <a:r>
              <a:rPr lang="en-US" sz="1700" dirty="0"/>
              <a:t>"Choosing the right database and data storage options can mean the difference between a resilient, scalable, and delightful application...and one that is not.“ </a:t>
            </a:r>
          </a:p>
          <a:p>
            <a:pPr marL="0" indent="0" algn="ctr">
              <a:spcAft>
                <a:spcPts val="0"/>
              </a:spcAft>
              <a:buNone/>
            </a:pPr>
            <a:endParaRPr lang="en-US" sz="1700" dirty="0"/>
          </a:p>
          <a:p>
            <a:pPr>
              <a:spcAft>
                <a:spcPts val="0"/>
              </a:spcAft>
            </a:pPr>
            <a:r>
              <a:rPr lang="en-US" sz="1700" dirty="0"/>
              <a:t>Key Needs:</a:t>
            </a:r>
          </a:p>
          <a:p>
            <a:pPr lvl="1">
              <a:spcAft>
                <a:spcPts val="0"/>
              </a:spcAft>
            </a:pPr>
            <a:r>
              <a:rPr lang="en-US" sz="1700" dirty="0"/>
              <a:t>Access data anytime, anywhere.</a:t>
            </a:r>
          </a:p>
          <a:p>
            <a:pPr lvl="1">
              <a:spcAft>
                <a:spcPts val="0"/>
              </a:spcAft>
            </a:pPr>
            <a:r>
              <a:rPr lang="en-US" sz="1700" dirty="0"/>
              <a:t>Scalable storage solutions.</a:t>
            </a:r>
          </a:p>
          <a:p>
            <a:pPr lvl="1">
              <a:spcAft>
                <a:spcPts val="0"/>
              </a:spcAft>
            </a:pPr>
            <a:r>
              <a:rPr lang="en-US" sz="1700" dirty="0"/>
              <a:t>Data retention policies for security and compliance.</a:t>
            </a:r>
          </a:p>
          <a:p>
            <a:pPr lvl="1">
              <a:spcAft>
                <a:spcPts val="0"/>
              </a:spcAft>
            </a:pPr>
            <a:r>
              <a:rPr lang="en-US" sz="1700" dirty="0"/>
              <a:t>Azure’s tools help manage structured and unstructured data effectively.</a:t>
            </a:r>
          </a:p>
          <a:p>
            <a:pPr>
              <a:spcAft>
                <a:spcPts val="0"/>
              </a:spcAft>
            </a:pPr>
            <a:r>
              <a:rPr lang="en-US" sz="1700" dirty="0"/>
              <a:t>Key Benefits:</a:t>
            </a:r>
          </a:p>
          <a:p>
            <a:pPr lvl="1">
              <a:spcAft>
                <a:spcPts val="0"/>
              </a:spcAft>
            </a:pPr>
            <a:r>
              <a:rPr lang="en-US" sz="1700" dirty="0"/>
              <a:t>Scalability: Easily upgrade storage capacity on demand.</a:t>
            </a:r>
          </a:p>
          <a:p>
            <a:pPr lvl="1">
              <a:spcAft>
                <a:spcPts val="0"/>
              </a:spcAft>
            </a:pPr>
            <a:r>
              <a:rPr lang="en-US" sz="1700" dirty="0"/>
              <a:t>Security: Reliable, secure data storage.</a:t>
            </a:r>
          </a:p>
          <a:p>
            <a:pPr lvl="1">
              <a:spcAft>
                <a:spcPts val="0"/>
              </a:spcAft>
            </a:pPr>
            <a:r>
              <a:rPr lang="en-US" sz="1700" dirty="0"/>
              <a:t>Global Access: Data accessible anywhere.</a:t>
            </a:r>
          </a:p>
          <a:p>
            <a:pPr lvl="1">
              <a:spcAft>
                <a:spcPts val="0"/>
              </a:spcAft>
            </a:pPr>
            <a:r>
              <a:rPr lang="en-US" sz="1700" dirty="0"/>
              <a:t>Cost Savings: No need for physical servers.</a:t>
            </a:r>
          </a:p>
          <a:p>
            <a:pPr lvl="1">
              <a:spcAft>
                <a:spcPts val="0"/>
              </a:spcAft>
            </a:pPr>
            <a:r>
              <a:rPr lang="en-US" sz="1700" dirty="0"/>
              <a:t>Data Synchronization: Easy sharing across devices.</a:t>
            </a:r>
          </a:p>
          <a:p>
            <a:pPr lvl="1">
              <a:spcAft>
                <a:spcPts val="0"/>
              </a:spcAft>
            </a:pPr>
            <a:r>
              <a:rPr lang="en-US" sz="1700" dirty="0"/>
              <a:t>Disaster Recovery: Quick data backup and restoration.</a:t>
            </a:r>
            <a:endParaRPr lang="en-PK" sz="1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289B0-BECE-8A1C-8FBF-1D686110A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1005342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F82DA-71C6-AF3B-8412-9D2C6DE98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DATA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E3460-BF30-3E56-3362-DEB432D75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04103"/>
            <a:ext cx="11029615" cy="387124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Understanding Big Data: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Large volumes of complex, heterogeneous data that businesses analyze to improve strategies.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Managing this data requires specialized storage and processing techniques.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Types of Data: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Structured Data: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Organized in tables with relationships.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Examples: SQL Server, Oracle, MySQL.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Suitable for CRUD operations.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Unstructured Data: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No predefined format.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Examples: Video files, social media posts.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Best stored in NoSQL databases or Azure Data Lake.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1A5DC5-D4DD-3DDB-2CC4-A13D4D9F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CS4037 - Muhammad Sudais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206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20DFD-C5A8-24D4-4421-6857199A3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Overview</a:t>
            </a:r>
            <a:br>
              <a:rPr lang="en-US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453F7-2011-E975-A604-1EF14AEE9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91934"/>
            <a:ext cx="11029615" cy="4731979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Key Features: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Scalable and durable.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Accessible via HTTP, HTTPS, and REST API.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Offers data replication across geographic locations for disaster recovery.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Can be managed via Azure Storage Explorer.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Azure Storage Account Types: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Azure Storage v1 and v2: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Different capabilities for varied storage needs.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Choose based on your organization’s specific use case.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Tools for Managing Azure Storage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Azure PowerShell, Azure CLI for automation.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Client libraries for API development in C#, Java, Python, etc.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Azure Storage Explorer for data administration.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Scalability and Disaster Recovery with Azure Storage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Scalability: Expand storage based on demand.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Disaster Recovery: Replicate and back up data across Azure’s global data centers.</a:t>
            </a:r>
            <a:endParaRPr lang="en-PK" sz="16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9638F-27DA-091C-166E-17CA2374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CS4037 - Muhammad Sudais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123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26FFA-53FA-D199-FF39-85D890209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Databases OVERVIEW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2F135-3C01-09E7-0DF5-3E5480C8C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Overview: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Fully managed cloud database services.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Supports both relational (SQL) and non-relational (NoSQL) databases.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Ideal for modern cloud application development.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Structured Databases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Relational Databases: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SQL Server, Oracle, Postgres, Azure SQL.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Used for structured data requiring relationships (e.g., customer records).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Non-Structured Databases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NoSQL Databases: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Ideal for unstructured data like documents, videos, logs.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Examples: Azure Data Lake, Cosmos DB.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Use Cases for Azure Database Services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Relational Databases: Suitable for applications that need structured, transactional data.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NoSQL Databases: Ideal for handling large, diverse datasets.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C28AF2-21BE-68AF-2AA9-2FFF76835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CS4037 - Muhammad Sudais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94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81FB4-E2FB-4552-37B4-3EEF745CE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Services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EC186-E313-EF28-C4EE-7F6DC86EA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Cloud-based storage solutions for various types of data</a:t>
            </a:r>
          </a:p>
          <a:p>
            <a:r>
              <a:rPr lang="en-US" dirty="0"/>
              <a:t>Service types vary depending on data needs</a:t>
            </a:r>
          </a:p>
          <a:p>
            <a:r>
              <a:rPr lang="en-US" dirty="0"/>
              <a:t>Azure Storage services update frequently (refer to Azure updates)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Azure Storage Service Options</a:t>
            </a:r>
          </a:p>
          <a:p>
            <a:r>
              <a:rPr lang="en-US" dirty="0"/>
              <a:t>Azure Blob Storage: Massive scalable object store</a:t>
            </a:r>
          </a:p>
          <a:p>
            <a:r>
              <a:rPr lang="en-US" dirty="0"/>
              <a:t>Azure Files: Managed file storage with SMB and NFS</a:t>
            </a:r>
          </a:p>
          <a:p>
            <a:r>
              <a:rPr lang="en-US" dirty="0"/>
              <a:t>Azure Queues: Secure message storage for applications</a:t>
            </a:r>
          </a:p>
          <a:p>
            <a:r>
              <a:rPr lang="en-US" dirty="0"/>
              <a:t>Azure Tables: NoSQL store for structured data</a:t>
            </a:r>
          </a:p>
          <a:p>
            <a:r>
              <a:rPr lang="en-US" dirty="0"/>
              <a:t>Azure Managed Disks: Block-level storage for IaaS</a:t>
            </a:r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AFD538-BC96-F405-9F1C-F7AFBA4B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CS4037 - Muhammad Sudais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723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81FB4-E2FB-4552-37B4-3EEF745CE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360318"/>
            <a:ext cx="11029616" cy="1188720"/>
          </a:xfrm>
        </p:spPr>
        <p:txBody>
          <a:bodyPr/>
          <a:lstStyle/>
          <a:p>
            <a:r>
              <a:rPr lang="en-US" dirty="0"/>
              <a:t>Azure Blob Storage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EC186-E313-EF28-C4EE-7F6DC86EA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50810"/>
            <a:ext cx="11029615" cy="4671332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Cloud-based object storage for binary data (text, video, audio)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Ideal for: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Storing files for distribution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Streaming videos/audio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Backup and archiving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Azure Blob Storage Components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Storage Account: Unique namespace and URL for data objects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Containers: Organizes blobs, like folders in a file system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Blobs: Types - Block, Append, Page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Block: Text and binary data (up to 190.7 TiB)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Append: For append operations (e.g., logging)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Page: Random access files (up to 8TB)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Accessing Azure Blob Storage: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Accessible globally via HTTPS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Supported languages: .NET, Java, Python, Node.js, Ruby, PHP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Access methods: REST APIs, Azure CLI, PowerShell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For naming conventions, refer to Microsoft documentation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AFD538-BC96-F405-9F1C-F7AFBA4B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CS4037 - Muhammad Sudais</a:t>
            </a:r>
            <a:endParaRPr lang="en-US" dirty="0"/>
          </a:p>
        </p:txBody>
      </p:sp>
      <p:pic>
        <p:nvPicPr>
          <p:cNvPr id="1026" name="Picture 2" descr="Azure Blob Storage. Blob stands for binary large… | by Tola Ore-Aruwaji |  Medium">
            <a:extLst>
              <a:ext uri="{FF2B5EF4-FFF2-40B4-BE49-F238E27FC236}">
                <a16:creationId xmlns:a16="http://schemas.microsoft.com/office/drawing/2014/main" id="{4E1962EB-9521-DA36-CE6D-6FCB10536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813" y="2840885"/>
            <a:ext cx="5229994" cy="245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954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81FB4-E2FB-4552-37B4-3EEF745CE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Files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EC186-E313-EF28-C4EE-7F6DC86EA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Managed file shares in the cloud (SMB, NFS protocols)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Accessible by cloud or on-premises deployments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SMB shares work on Windows, Linux, and macOS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Supports caching with Azure File Sync for faster access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Azure Files Use Cases and Benefits: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Replace on-premises file servers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Migrate applications to the cloud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Persistent volume for containerization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Simplify cloud development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AFD538-BC96-F405-9F1C-F7AFBA4B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CS4037 - Muhammad Sudais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2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81FB4-E2FB-4552-37B4-3EEF745CE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Queue Storage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EC186-E313-EF28-C4EE-7F6DC86EA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Service for storing large numbers of messages in the cloud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Key Components: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URL Format: storageaccountname.queue.core.windows.net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Storage Account: Namespace for queue messages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Queue: Stores a set of messages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Message: Up to 64 KB in size, customizable time-to-live (TTL)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AFD538-BC96-F405-9F1C-F7AFBA4B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CS4037 - Muhammad Sudais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622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81FB4-E2FB-4552-37B4-3EEF745CE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Table Storage</a:t>
            </a:r>
            <a:br>
              <a:rPr lang="en-US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EC186-E313-EF28-C4EE-7F6DC86EA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NoSQL storage for large sets of structured data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Ideal for: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Handling terabytes of structured data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Easy denormalization of datasets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Fast data queries with clustered indexing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Azure Table Storage Components: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Storage Account: Required for all access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Table: Collection of entities (schema-less)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Properties: Entities have up to 252 properties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System properties: Partition key, Row key, Timestamp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Row key ensures uniqueness within a partition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AFD538-BC96-F405-9F1C-F7AFBA4B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CS4037 - Muhammad Sudais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990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81FB4-E2FB-4552-37B4-3EEF745CE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Managed Disks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EC186-E313-EF28-C4EE-7F6DC86EA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Virtualized cloud storage for IaaS</a:t>
            </a:r>
          </a:p>
          <a:p>
            <a:pPr>
              <a:spcAft>
                <a:spcPts val="0"/>
              </a:spcAft>
            </a:pPr>
            <a:r>
              <a:rPr lang="en-US" dirty="0"/>
              <a:t>Supports ultra disks, SSDs, and VM Scale Sets</a:t>
            </a:r>
          </a:p>
          <a:p>
            <a:pPr>
              <a:spcAft>
                <a:spcPts val="0"/>
              </a:spcAft>
            </a:pPr>
            <a:r>
              <a:rPr lang="en-US" dirty="0"/>
              <a:t>Scalable and secured with high availability (99.999%)</a:t>
            </a:r>
          </a:p>
          <a:p>
            <a:pPr>
              <a:spcAft>
                <a:spcPts val="0"/>
              </a:spcAft>
            </a:pPr>
            <a:r>
              <a:rPr lang="en-US" dirty="0"/>
              <a:t>Benefits of Azure Managed Disks</a:t>
            </a:r>
          </a:p>
          <a:p>
            <a:pPr lvl="1">
              <a:spcAft>
                <a:spcPts val="0"/>
              </a:spcAft>
            </a:pPr>
            <a:r>
              <a:rPr lang="en-US" dirty="0"/>
              <a:t>Durability: Replicated data for availability</a:t>
            </a:r>
          </a:p>
          <a:p>
            <a:pPr lvl="1">
              <a:spcAft>
                <a:spcPts val="0"/>
              </a:spcAft>
            </a:pPr>
            <a:r>
              <a:rPr lang="en-US" dirty="0"/>
              <a:t>VM Deployments: Scalable with 50,000 disks per region</a:t>
            </a:r>
          </a:p>
          <a:p>
            <a:pPr lvl="1">
              <a:spcAft>
                <a:spcPts val="0"/>
              </a:spcAft>
            </a:pPr>
            <a:r>
              <a:rPr lang="en-US" dirty="0"/>
              <a:t>Security: Role-based access control (RBAC), encryption</a:t>
            </a:r>
          </a:p>
          <a:p>
            <a:pPr>
              <a:spcAft>
                <a:spcPts val="0"/>
              </a:spcAft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AFD538-BC96-F405-9F1C-F7AFBA4B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CS4037 - Muhammad Sudais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807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24F516-C679-F3CE-2CF9-F87623A47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Azure Networking Services Categories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FAFC2-4345-F620-5407-835393A9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36FBF07-361B-4127-4D91-7F06BAE050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885252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0248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DCEED-224F-F9EA-65B9-07785356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Storage Security Best Practices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FEDE0-EFF5-8175-0DF1-F0F7F91F3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endParaRPr lang="en-US" dirty="0"/>
          </a:p>
          <a:p>
            <a:pPr>
              <a:spcAft>
                <a:spcPts val="0"/>
              </a:spcAft>
            </a:pPr>
            <a:r>
              <a:rPr lang="en-US" dirty="0"/>
              <a:t>Use shared access signatures (SAS) with caution</a:t>
            </a:r>
          </a:p>
          <a:p>
            <a:pPr>
              <a:spcAft>
                <a:spcPts val="0"/>
              </a:spcAft>
            </a:pPr>
            <a:r>
              <a:rPr lang="en-US" dirty="0"/>
              <a:t>Consider encryption </a:t>
            </a:r>
          </a:p>
          <a:p>
            <a:pPr>
              <a:spcAft>
                <a:spcPts val="0"/>
              </a:spcAft>
            </a:pPr>
            <a:r>
              <a:rPr lang="en-US" dirty="0"/>
              <a:t>Consider RBAC for additional security layers</a:t>
            </a:r>
            <a:endParaRPr lang="en-PK" dirty="0"/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96097B-49F3-DC9F-055D-08FFF8BB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CS4037 - Muhammad Sudais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241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Azure SQL as a Fully Managed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sz="1900" dirty="0"/>
              <a:t>Introduction: Azure SQL Database is a fully managed Platform-as-a-Service (PaaS) relational database.</a:t>
            </a:r>
          </a:p>
          <a:p>
            <a:pPr>
              <a:defRPr sz="1800"/>
            </a:pPr>
            <a:r>
              <a:rPr dirty="0"/>
              <a:t>Features:</a:t>
            </a:r>
          </a:p>
          <a:p>
            <a:pPr lvl="1">
              <a:defRPr sz="1800"/>
            </a:pPr>
            <a:r>
              <a:rPr dirty="0"/>
              <a:t>Automatic backups, updates, and patching</a:t>
            </a:r>
          </a:p>
          <a:p>
            <a:pPr lvl="1">
              <a:defRPr sz="1800"/>
            </a:pPr>
            <a:r>
              <a:rPr dirty="0"/>
              <a:t>Built-in high availability with 99.99% SLA</a:t>
            </a:r>
          </a:p>
          <a:p>
            <a:pPr lvl="1">
              <a:defRPr sz="1800"/>
            </a:pPr>
            <a:r>
              <a:rPr dirty="0"/>
              <a:t>AI-powered performance recommendations</a:t>
            </a:r>
          </a:p>
          <a:p>
            <a:pPr>
              <a:defRPr sz="1800"/>
            </a:pPr>
            <a:r>
              <a:rPr dirty="0"/>
              <a:t>Why Choose Azure SQL?</a:t>
            </a:r>
            <a:r>
              <a:rPr lang="en-US" dirty="0"/>
              <a:t> </a:t>
            </a:r>
          </a:p>
          <a:p>
            <a:pPr lvl="1">
              <a:defRPr sz="1800"/>
            </a:pPr>
            <a:r>
              <a:rPr lang="en-US" dirty="0"/>
              <a:t>No need for manual database management.</a:t>
            </a:r>
          </a:p>
          <a:p>
            <a:pPr lvl="1">
              <a:defRPr sz="1800"/>
            </a:pPr>
            <a:r>
              <a:rPr lang="en-US" dirty="0"/>
              <a:t>Optimized for cloud applications with elastic scaling.</a:t>
            </a:r>
            <a:br>
              <a:rPr dirty="0"/>
            </a:b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Azure SQL Deployment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SQL Server on Azure Virtual Machines (VMs): Full control over SQL Server instance for lift-and-shift scenarios.</a:t>
            </a:r>
          </a:p>
          <a:p>
            <a:pPr>
              <a:defRPr sz="1800"/>
            </a:pPr>
            <a:r>
              <a:rPr sz="2000" dirty="0"/>
              <a:t>SQL Managed Instance: Near 100% compatibility with on-prem SQL Server, with cloud-native features.</a:t>
            </a:r>
          </a:p>
          <a:p>
            <a:pPr>
              <a:defRPr sz="1800"/>
            </a:pPr>
            <a:r>
              <a:rPr sz="2000" dirty="0"/>
              <a:t>SQL Database: Fully abstracted serverless model with Hyperscale and autoscaling for cloud-native apps.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DC7E6-ED89-3BCD-C9F2-A0F7CF36A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SQL Server on Azure Virtual Machines (IaaS)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C1F4BD-397A-FCC9-5DDE-AB82CD2A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  <p:graphicFrame>
        <p:nvGraphicFramePr>
          <p:cNvPr id="7" name="Rectangle 1">
            <a:extLst>
              <a:ext uri="{FF2B5EF4-FFF2-40B4-BE49-F238E27FC236}">
                <a16:creationId xmlns:a16="http://schemas.microsoft.com/office/drawing/2014/main" id="{FCCEAF9F-A2CC-B0AB-365D-D7BCE39580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4606945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6162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78655-344F-2D06-BBF7-D9A7A26EE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SQL Managed Instance (PaaS)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6684F-4AB3-D29B-8F6E-12D679061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AD335A1-F356-5B76-D257-1A7CC089AC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008865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26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71000-118C-630F-D05F-6E387119A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 dirty="0"/>
              <a:t>SQL Database (PaaS)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D7BB5-08D9-0356-0538-33BBBD37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53C7034-E059-37E2-86C2-BF07876D94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7787213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2464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Azure Cosmos DB: Global No-SQL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sz="1800" dirty="0"/>
              <a:t>Description: Azure Cosmos DB is a globally distributed, fully managed NoSQL database service.</a:t>
            </a:r>
          </a:p>
          <a:p>
            <a:pPr>
              <a:defRPr sz="1800"/>
            </a:pPr>
            <a:r>
              <a:rPr dirty="0"/>
              <a:t>Global Scale: Geo-replication enables distribution of data across multiple Azure regions.</a:t>
            </a:r>
          </a:p>
          <a:p>
            <a:pPr>
              <a:defRPr sz="1800"/>
            </a:pPr>
            <a:r>
              <a:rPr dirty="0"/>
              <a:t>Multi-Model Support: Supports document, key-value, graph, and column-family data models.</a:t>
            </a:r>
          </a:p>
          <a:p>
            <a:pPr>
              <a:defRPr sz="1800"/>
            </a:pPr>
            <a:r>
              <a:rPr dirty="0"/>
              <a:t>Performance: Single-digit millisecond latency and 99.999% availability for multi-region deployments.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t>Benefits of Azure Cosmos DB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CDEC4C-30FC-ED68-DAC3-FC42487961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292747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3" name="Rectangle 4112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4" name="Rectangle 4113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115" name="Rectangle 4114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116" name="Rectangle 4115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117" name="Rectangle 4116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Consistency Levels in Cosmos DB</a:t>
            </a:r>
          </a:p>
        </p:txBody>
      </p:sp>
      <p:pic>
        <p:nvPicPr>
          <p:cNvPr id="4098" name="Picture 2" descr="Consistency level choices - Azure Cosmos DB | Microsoft Learn">
            <a:extLst>
              <a:ext uri="{FF2B5EF4-FFF2-40B4-BE49-F238E27FC236}">
                <a16:creationId xmlns:a16="http://schemas.microsoft.com/office/drawing/2014/main" id="{D9B7B878-01CF-A005-362A-C4BC02EEC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61870" y="4520668"/>
            <a:ext cx="7183597" cy="145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D12236-9A9A-F32A-84C8-A9B5CBE261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8798354"/>
              </p:ext>
            </p:extLst>
          </p:nvPr>
        </p:nvGraphicFramePr>
        <p:xfrm>
          <a:off x="4561870" y="723900"/>
          <a:ext cx="7183597" cy="3152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Cosmos DB APIs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graphicFrame>
        <p:nvGraphicFramePr>
          <p:cNvPr id="43" name="Rectangle 2">
            <a:extLst>
              <a:ext uri="{FF2B5EF4-FFF2-40B4-BE49-F238E27FC236}">
                <a16:creationId xmlns:a16="http://schemas.microsoft.com/office/drawing/2014/main" id="{2D4AC792-1E6B-5CB4-4C2C-31B9978F4B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248972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24F516-C679-F3CE-2CF9-F87623A47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Azure Networking for Connectivity</a:t>
            </a:r>
            <a:endParaRPr lang="en-PK">
              <a:solidFill>
                <a:srgbClr val="FFFEFF"/>
              </a:solidFill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A66C9208-55F1-5FCD-12A1-6AB1B4FE3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0168329"/>
              </p:ext>
            </p:extLst>
          </p:nvPr>
        </p:nvGraphicFramePr>
        <p:xfrm>
          <a:off x="4534935" y="1037968"/>
          <a:ext cx="6725899" cy="4820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FAFC2-4345-F620-5407-835393A9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13173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6" name="Rectangle 3095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097" name="Rectangle 3096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098" name="Rectangle 3097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099" name="Rectangle 3098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 useBgFill="1">
        <p:nvSpPr>
          <p:cNvPr id="3100" name="Rectangle 3099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EFE218-F0E8-D662-7A26-5B0DEF4F2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6889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COSMOS DB </a:t>
            </a:r>
            <a:r>
              <a:rPr lang="en-US" sz="3600" dirty="0"/>
              <a:t>APIS</a:t>
            </a:r>
          </a:p>
        </p:txBody>
      </p:sp>
      <p:sp>
        <p:nvSpPr>
          <p:cNvPr id="3101" name="Rectangle 3100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102" name="Rectangle 3101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095" name="Rectangle 3094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pic>
        <p:nvPicPr>
          <p:cNvPr id="3076" name="Picture 4" descr="What is Azure Cosmos DB? | How it works? - CRM Crate">
            <a:extLst>
              <a:ext uri="{FF2B5EF4-FFF2-40B4-BE49-F238E27FC236}">
                <a16:creationId xmlns:a16="http://schemas.microsoft.com/office/drawing/2014/main" id="{9B2ECFF9-EB52-491A-9191-C5E92F435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06447" y="1584599"/>
            <a:ext cx="9974085" cy="458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8FEAF3-EFB0-C561-3F9B-D8AACD1A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00800"/>
            <a:ext cx="69172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 sz="900" kern="1200" cap="all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448591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Global Distribution and Replication in Cosmos 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sz="1800" dirty="0"/>
              <a:t>Elastic Global Scale: Distribute data automatically across multiple regions for low-latency access.</a:t>
            </a:r>
          </a:p>
          <a:p>
            <a:pPr>
              <a:defRPr sz="1800"/>
            </a:pPr>
            <a:r>
              <a:rPr sz="1800" dirty="0"/>
              <a:t>Multi-Homing: Data available in every region, apps access nearest region automatically.</a:t>
            </a:r>
          </a:p>
          <a:p>
            <a:pPr>
              <a:defRPr sz="1800"/>
            </a:pPr>
            <a:r>
              <a:rPr sz="1800" dirty="0"/>
              <a:t>Region Changes: Region changes handled without app interruption, with multi-region writes for enhanced availability.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24F516-C679-F3CE-2CF9-F87623A47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Azure Networking for Application Protection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D87C9-A7FE-F8CF-74ED-B68C2CF5B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Application Protection Services:</a:t>
            </a:r>
          </a:p>
          <a:p>
            <a:pPr lvl="1"/>
            <a:r>
              <a:rPr lang="en-US" dirty="0"/>
              <a:t>Azure Load Balancer</a:t>
            </a:r>
          </a:p>
          <a:p>
            <a:pPr lvl="1"/>
            <a:r>
              <a:rPr lang="en-US" dirty="0"/>
              <a:t>Azure Firewall</a:t>
            </a:r>
          </a:p>
          <a:p>
            <a:pPr lvl="1"/>
            <a:r>
              <a:rPr lang="en-US" dirty="0" err="1"/>
              <a:t>VNet</a:t>
            </a:r>
            <a:r>
              <a:rPr lang="en-US" dirty="0"/>
              <a:t> Endpoints</a:t>
            </a:r>
          </a:p>
          <a:p>
            <a:pPr lvl="1"/>
            <a:r>
              <a:rPr lang="en-US" dirty="0"/>
              <a:t>Private Link</a:t>
            </a:r>
          </a:p>
          <a:p>
            <a:pPr lvl="1"/>
            <a:r>
              <a:rPr lang="en-US" dirty="0"/>
              <a:t>DDoS Protection</a:t>
            </a:r>
          </a:p>
          <a:p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FAFC2-4345-F620-5407-835393A9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2444077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24F516-C679-F3CE-2CF9-F87623A47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Azure Networking for Application Delivery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D87C9-A7FE-F8CF-74ED-B68C2CF5B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Application Delivery Services:</a:t>
            </a:r>
          </a:p>
          <a:p>
            <a:pPr lvl="1"/>
            <a:r>
              <a:rPr lang="en-US" dirty="0"/>
              <a:t>Azure Content Delivery Network (CDN): Global content delivery</a:t>
            </a:r>
          </a:p>
          <a:p>
            <a:pPr lvl="1"/>
            <a:r>
              <a:rPr lang="en-US" dirty="0"/>
              <a:t>Azure Front Door: Web traffic routing</a:t>
            </a:r>
          </a:p>
          <a:p>
            <a:pPr lvl="1"/>
            <a:r>
              <a:rPr lang="en-US" dirty="0"/>
              <a:t>Azure Traffic Manager: Load balancing across regions</a:t>
            </a:r>
          </a:p>
          <a:p>
            <a:pPr lvl="1"/>
            <a:r>
              <a:rPr lang="en-US" dirty="0"/>
              <a:t>Application Gateway, Internet Analyzer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FAFC2-4345-F620-5407-835393A9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3734363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24F516-C679-F3CE-2CF9-F87623A47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Azure Networking for Monitoring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D87C9-A7FE-F8CF-74ED-B68C2CF5B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Network Monitoring Services:</a:t>
            </a:r>
          </a:p>
          <a:p>
            <a:pPr lvl="1"/>
            <a:r>
              <a:rPr lang="en-US" dirty="0"/>
              <a:t>Network Watcher</a:t>
            </a:r>
          </a:p>
          <a:p>
            <a:pPr lvl="1"/>
            <a:r>
              <a:rPr lang="en-US" dirty="0"/>
              <a:t>ExpressRoute Monitor</a:t>
            </a:r>
          </a:p>
          <a:p>
            <a:pPr lvl="1"/>
            <a:r>
              <a:rPr lang="en-US" dirty="0"/>
              <a:t>Azure Monitor</a:t>
            </a:r>
          </a:p>
          <a:p>
            <a:pPr lvl="1"/>
            <a:r>
              <a:rPr lang="en-US" dirty="0" err="1"/>
              <a:t>VNet</a:t>
            </a:r>
            <a:r>
              <a:rPr lang="en-US" dirty="0"/>
              <a:t> Terminal Access Point (TAP)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FAFC2-4345-F620-5407-835393A9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2371575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43941"/>
      </a:dk2>
      <a:lt2>
        <a:srgbClr val="E8E6E2"/>
      </a:lt2>
      <a:accent1>
        <a:srgbClr val="94A3C5"/>
      </a:accent1>
      <a:accent2>
        <a:srgbClr val="7FAABA"/>
      </a:accent2>
      <a:accent3>
        <a:srgbClr val="82ACA6"/>
      </a:accent3>
      <a:accent4>
        <a:srgbClr val="77AE8F"/>
      </a:accent4>
      <a:accent5>
        <a:srgbClr val="81AD82"/>
      </a:accent5>
      <a:accent6>
        <a:srgbClr val="8AAB75"/>
      </a:accent6>
      <a:hlink>
        <a:srgbClr val="938159"/>
      </a:hlink>
      <a:folHlink>
        <a:srgbClr val="7F7F7F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4846</TotalTime>
  <Words>3900</Words>
  <Application>Microsoft Office PowerPoint</Application>
  <PresentationFormat>Widescreen</PresentationFormat>
  <Paragraphs>546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Aptos</vt:lpstr>
      <vt:lpstr>Arial</vt:lpstr>
      <vt:lpstr>Arial Nova Light</vt:lpstr>
      <vt:lpstr>Gadugi</vt:lpstr>
      <vt:lpstr>Gill Sans MT</vt:lpstr>
      <vt:lpstr>Wingdings 2</vt:lpstr>
      <vt:lpstr>DividendVTI</vt:lpstr>
      <vt:lpstr>Introduction to Cloud Computing</vt:lpstr>
      <vt:lpstr> CHAPTER 4 Microsoft Azure CLOUD NETWORKING</vt:lpstr>
      <vt:lpstr>Microsoft Azure Cloud Networking</vt:lpstr>
      <vt:lpstr>Introduction to Azure Networking</vt:lpstr>
      <vt:lpstr>Azure Networking Services Categories</vt:lpstr>
      <vt:lpstr>Azure Networking for Connectivity</vt:lpstr>
      <vt:lpstr>Azure Networking for Application Protection</vt:lpstr>
      <vt:lpstr>Azure Networking for Application Delivery</vt:lpstr>
      <vt:lpstr>Azure Networking for Monitoring</vt:lpstr>
      <vt:lpstr>Azure Networking for Connectivity - OVERVIEW</vt:lpstr>
      <vt:lpstr>Azure Virtual Network (VNet)</vt:lpstr>
      <vt:lpstr>Azure Virtual Network Peering</vt:lpstr>
      <vt:lpstr>Azure Virtual Wide Area Network (WAN) </vt:lpstr>
      <vt:lpstr>Azure ExpressRoute </vt:lpstr>
      <vt:lpstr>ExpressRoute Use Cases and Features</vt:lpstr>
      <vt:lpstr>Network Security and Traffic Routing</vt:lpstr>
      <vt:lpstr>Azure Domain Name System (DNS) </vt:lpstr>
      <vt:lpstr>Azure Bastion Overview</vt:lpstr>
      <vt:lpstr>Azure Services for Application Protection</vt:lpstr>
      <vt:lpstr>Azure Firewall</vt:lpstr>
      <vt:lpstr>Azure DDoS Protection</vt:lpstr>
      <vt:lpstr>Azure Private Link</vt:lpstr>
      <vt:lpstr>Web Application Firewall (WAF) </vt:lpstr>
      <vt:lpstr>Network Security Groups (NSGs)</vt:lpstr>
      <vt:lpstr>Azure Load Balancer</vt:lpstr>
      <vt:lpstr>Azure Networking Services For Application Delivery</vt:lpstr>
      <vt:lpstr>Azure Front Door </vt:lpstr>
      <vt:lpstr>Azure Application Gateway </vt:lpstr>
      <vt:lpstr>Azure Traffic Manager: DNS-based Traffic Balancer</vt:lpstr>
      <vt:lpstr>Azure CDN: Global Content Delivery Network</vt:lpstr>
      <vt:lpstr>Choosing the Right Service for Your Needs</vt:lpstr>
      <vt:lpstr>Azure Networking Services For Network Monitoring </vt:lpstr>
      <vt:lpstr>Azure Network Watcher </vt:lpstr>
      <vt:lpstr>Azure Monitor Network Insights </vt:lpstr>
      <vt:lpstr>Azure Space: Networking Beyond the Clouds</vt:lpstr>
      <vt:lpstr>Azure Orbital</vt:lpstr>
      <vt:lpstr>Azure Orbital Emulator</vt:lpstr>
      <vt:lpstr>Azure Modular Data Center (MDC)</vt:lpstr>
      <vt:lpstr> CHAPTER 5 Microsoft Azure Cloud Storage &amp; Databases</vt:lpstr>
      <vt:lpstr>Introduction to Microsoft Azure Cloud Storage and Databases</vt:lpstr>
      <vt:lpstr>UNDERSTANDING DATA</vt:lpstr>
      <vt:lpstr>Azure Storage Overview </vt:lpstr>
      <vt:lpstr>Azure Databases OVERVIEW</vt:lpstr>
      <vt:lpstr>Azure Storage Services</vt:lpstr>
      <vt:lpstr>Azure Blob Storage</vt:lpstr>
      <vt:lpstr>Azure Files</vt:lpstr>
      <vt:lpstr>Azure Queue Storage</vt:lpstr>
      <vt:lpstr>Azure Table Storage </vt:lpstr>
      <vt:lpstr>Azure Managed Disks</vt:lpstr>
      <vt:lpstr>Azure Storage Security Best Practices</vt:lpstr>
      <vt:lpstr>Azure SQL as a Fully Managed Service</vt:lpstr>
      <vt:lpstr>Azure SQL Deployment Options</vt:lpstr>
      <vt:lpstr>SQL Server on Azure Virtual Machines (IaaS)</vt:lpstr>
      <vt:lpstr>SQL Managed Instance (PaaS)</vt:lpstr>
      <vt:lpstr>SQL Database (PaaS)</vt:lpstr>
      <vt:lpstr>Azure Cosmos DB: Global No-SQL Database</vt:lpstr>
      <vt:lpstr>Benefits of Azure Cosmos DB</vt:lpstr>
      <vt:lpstr>Consistency Levels in Cosmos DB</vt:lpstr>
      <vt:lpstr>Cosmos DB APIs</vt:lpstr>
      <vt:lpstr>COSMOS DB APIS</vt:lpstr>
      <vt:lpstr>Global Distribution and Replication in Cosmos DB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Sudais MSM</dc:creator>
  <cp:lastModifiedBy>Sudais MSM</cp:lastModifiedBy>
  <cp:revision>30</cp:revision>
  <dcterms:created xsi:type="dcterms:W3CDTF">2024-08-20T00:20:53Z</dcterms:created>
  <dcterms:modified xsi:type="dcterms:W3CDTF">2024-10-06T10:27:47Z</dcterms:modified>
</cp:coreProperties>
</file>